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70"/>
  </p:notesMasterIdLst>
  <p:handoutMasterIdLst>
    <p:handoutMasterId r:id="rId71"/>
  </p:handoutMasterIdLst>
  <p:sldIdLst>
    <p:sldId id="3743" r:id="rId5"/>
    <p:sldId id="3737" r:id="rId6"/>
    <p:sldId id="3772" r:id="rId7"/>
    <p:sldId id="3763" r:id="rId8"/>
    <p:sldId id="475" r:id="rId9"/>
    <p:sldId id="477" r:id="rId10"/>
    <p:sldId id="476" r:id="rId11"/>
    <p:sldId id="3769" r:id="rId12"/>
    <p:sldId id="3770" r:id="rId13"/>
    <p:sldId id="3764" r:id="rId14"/>
    <p:sldId id="3771" r:id="rId15"/>
    <p:sldId id="3626" r:id="rId16"/>
    <p:sldId id="3760" r:id="rId17"/>
    <p:sldId id="3746" r:id="rId18"/>
    <p:sldId id="314" r:id="rId19"/>
    <p:sldId id="3614" r:id="rId20"/>
    <p:sldId id="439" r:id="rId21"/>
    <p:sldId id="3758" r:id="rId22"/>
    <p:sldId id="3761" r:id="rId23"/>
    <p:sldId id="3768" r:id="rId24"/>
    <p:sldId id="3755" r:id="rId25"/>
    <p:sldId id="3719" r:id="rId26"/>
    <p:sldId id="3720" r:id="rId27"/>
    <p:sldId id="3759" r:id="rId28"/>
    <p:sldId id="3616" r:id="rId29"/>
    <p:sldId id="3618" r:id="rId30"/>
    <p:sldId id="3619" r:id="rId31"/>
    <p:sldId id="3620" r:id="rId32"/>
    <p:sldId id="1293" r:id="rId33"/>
    <p:sldId id="1290" r:id="rId34"/>
    <p:sldId id="1287" r:id="rId35"/>
    <p:sldId id="1289" r:id="rId36"/>
    <p:sldId id="3742" r:id="rId37"/>
    <p:sldId id="3765" r:id="rId38"/>
    <p:sldId id="3762" r:id="rId39"/>
    <p:sldId id="3767" r:id="rId40"/>
    <p:sldId id="3751" r:id="rId41"/>
    <p:sldId id="3766" r:id="rId42"/>
    <p:sldId id="3735" r:id="rId43"/>
    <p:sldId id="3752" r:id="rId44"/>
    <p:sldId id="491" r:id="rId45"/>
    <p:sldId id="497" r:id="rId46"/>
    <p:sldId id="490" r:id="rId47"/>
    <p:sldId id="488" r:id="rId48"/>
    <p:sldId id="527" r:id="rId49"/>
    <p:sldId id="428" r:id="rId50"/>
    <p:sldId id="3741" r:id="rId51"/>
    <p:sldId id="3622" r:id="rId52"/>
    <p:sldId id="1291" r:id="rId53"/>
    <p:sldId id="3722" r:id="rId54"/>
    <p:sldId id="332" r:id="rId55"/>
    <p:sldId id="480" r:id="rId56"/>
    <p:sldId id="481" r:id="rId57"/>
    <p:sldId id="3749" r:id="rId58"/>
    <p:sldId id="499" r:id="rId59"/>
    <p:sldId id="3643" r:id="rId60"/>
    <p:sldId id="447" r:id="rId61"/>
    <p:sldId id="3748" r:id="rId62"/>
    <p:sldId id="3747" r:id="rId63"/>
    <p:sldId id="448" r:id="rId64"/>
    <p:sldId id="449" r:id="rId65"/>
    <p:sldId id="450" r:id="rId66"/>
    <p:sldId id="451" r:id="rId67"/>
    <p:sldId id="500" r:id="rId68"/>
    <p:sldId id="498" r:id="rId69"/>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43"/>
          </p14:sldIdLst>
        </p14:section>
        <p14:section name="Intro" id="{2CC52222-EEFB-42B6-90E5-8E2490915D26}">
          <p14:sldIdLst>
            <p14:sldId id="3737"/>
            <p14:sldId id="3772"/>
            <p14:sldId id="3763"/>
            <p14:sldId id="475"/>
            <p14:sldId id="477"/>
            <p14:sldId id="476"/>
            <p14:sldId id="3769"/>
            <p14:sldId id="3770"/>
            <p14:sldId id="3764"/>
            <p14:sldId id="3771"/>
            <p14:sldId id="3626"/>
            <p14:sldId id="3760"/>
            <p14:sldId id="3746"/>
            <p14:sldId id="314"/>
            <p14:sldId id="3614"/>
            <p14:sldId id="439"/>
            <p14:sldId id="3758"/>
            <p14:sldId id="3761"/>
            <p14:sldId id="3768"/>
            <p14:sldId id="3755"/>
            <p14:sldId id="3719"/>
            <p14:sldId id="3720"/>
            <p14:sldId id="3759"/>
            <p14:sldId id="3616"/>
            <p14:sldId id="3618"/>
            <p14:sldId id="3619"/>
            <p14:sldId id="3620"/>
            <p14:sldId id="1293"/>
            <p14:sldId id="1290"/>
            <p14:sldId id="1287"/>
            <p14:sldId id="1289"/>
            <p14:sldId id="3742"/>
            <p14:sldId id="3765"/>
            <p14:sldId id="3762"/>
            <p14:sldId id="3767"/>
            <p14:sldId id="3751"/>
            <p14:sldId id="3766"/>
            <p14:sldId id="3735"/>
            <p14:sldId id="3752"/>
            <p14:sldId id="491"/>
            <p14:sldId id="497"/>
            <p14:sldId id="490"/>
            <p14:sldId id="488"/>
            <p14:sldId id="527"/>
            <p14:sldId id="428"/>
            <p14:sldId id="3741"/>
          </p14:sldIdLst>
        </p14:section>
        <p14:section name="Resources" id="{70880312-720E-4407-89FB-6858A2EF484D}">
          <p14:sldIdLst>
            <p14:sldId id="3622"/>
            <p14:sldId id="1291"/>
            <p14:sldId id="3722"/>
            <p14:sldId id="332"/>
            <p14:sldId id="480"/>
            <p14:sldId id="481"/>
            <p14:sldId id="3749"/>
            <p14:sldId id="499"/>
            <p14:sldId id="3643"/>
            <p14:sldId id="447"/>
            <p14:sldId id="3748"/>
            <p14:sldId id="3747"/>
            <p14:sldId id="448"/>
            <p14:sldId id="449"/>
            <p14:sldId id="450"/>
            <p14:sldId id="451"/>
            <p14:sldId id="500"/>
            <p14:sldId id="4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cmAuthor id="2" name="Nicolette Sharp (Prime 8)" initials="NS(8" lastIdx="4" clrIdx="1"/>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A2EC23-F516-4857-9AB2-5A29D66B4991}" v="632" dt="2018-08-30T20:45:36.8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3867" autoAdjust="0"/>
  </p:normalViewPr>
  <p:slideViewPr>
    <p:cSldViewPr snapToGrid="0">
      <p:cViewPr varScale="1">
        <p:scale>
          <a:sx n="59" d="100"/>
          <a:sy n="59" d="100"/>
        </p:scale>
        <p:origin x="324"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eehler" userId="59727edb-d330-4f26-89e8-458a89bbe231" providerId="ADAL" clId="{F079A6CF-F6A7-40CA-A744-2D51B400DEA3}"/>
    <pc:docChg chg="modSld">
      <pc:chgData name="Jeff Beehler" userId="59727edb-d330-4f26-89e8-458a89bbe231" providerId="ADAL" clId="{F079A6CF-F6A7-40CA-A744-2D51B400DEA3}" dt="2018-08-29T08:04:33.648" v="43" actId="20577"/>
      <pc:docMkLst>
        <pc:docMk/>
      </pc:docMkLst>
      <pc:sldChg chg="modSp">
        <pc:chgData name="Jeff Beehler" userId="59727edb-d330-4f26-89e8-458a89bbe231" providerId="ADAL" clId="{F079A6CF-F6A7-40CA-A744-2D51B400DEA3}" dt="2018-08-29T08:04:33.648" v="43" actId="20577"/>
        <pc:sldMkLst>
          <pc:docMk/>
          <pc:sldMk cId="1721688724" sldId="3743"/>
        </pc:sldMkLst>
        <pc:spChg chg="mod">
          <ac:chgData name="Jeff Beehler" userId="59727edb-d330-4f26-89e8-458a89bbe231" providerId="ADAL" clId="{F079A6CF-F6A7-40CA-A744-2D51B400DEA3}" dt="2018-08-29T08:04:33.648" v="43" actId="20577"/>
          <ac:spMkLst>
            <pc:docMk/>
            <pc:sldMk cId="1721688724" sldId="3743"/>
            <ac:spMk id="7" creationId="{B1069BD4-79AF-4731-BB22-1B77F1ECF016}"/>
          </ac:spMkLst>
        </pc:spChg>
      </pc:sldChg>
    </pc:docChg>
  </pc:docChgLst>
  <pc:docChgLst>
    <pc:chgData name="Dave McKinstry" userId="S::davemcki@microsoft.com::6693389c-c74a-4e06-9061-9f060e78f454" providerId="AD" clId="Web-{035E3857-D686-45B2-AC98-A9DA920F5463}"/>
    <pc:docChg chg="addSld modSld sldOrd modSection">
      <pc:chgData name="Dave McKinstry" userId="S::davemcki@microsoft.com::6693389c-c74a-4e06-9061-9f060e78f454" providerId="AD" clId="Web-{035E3857-D686-45B2-AC98-A9DA920F5463}" dt="2018-09-01T23:02:18.352" v="117" actId="20577"/>
      <pc:docMkLst>
        <pc:docMk/>
      </pc:docMkLst>
    </pc:docChg>
  </pc:docChgLst>
  <pc:docChgLst>
    <pc:chgData name="James Rice" userId="e4af2163-8a16-44f9-904a-c4fb656c2879" providerId="ADAL" clId="{D49BB02C-873F-4229-AEFE-1E1D367F8792}"/>
    <pc:docChg chg="custSel modSld">
      <pc:chgData name="James Rice" userId="e4af2163-8a16-44f9-904a-c4fb656c2879" providerId="ADAL" clId="{D49BB02C-873F-4229-AEFE-1E1D367F8792}" dt="2018-08-29T22:19:34.626" v="961" actId="20577"/>
      <pc:docMkLst>
        <pc:docMk/>
      </pc:docMkLst>
      <pc:sldChg chg="modSp">
        <pc:chgData name="James Rice" userId="e4af2163-8a16-44f9-904a-c4fb656c2879" providerId="ADAL" clId="{D49BB02C-873F-4229-AEFE-1E1D367F8792}" dt="2018-08-29T22:08:04.363" v="930" actId="20577"/>
        <pc:sldMkLst>
          <pc:docMk/>
          <pc:sldMk cId="1651165736" sldId="3751"/>
        </pc:sldMkLst>
        <pc:spChg chg="mod">
          <ac:chgData name="James Rice" userId="e4af2163-8a16-44f9-904a-c4fb656c2879" providerId="ADAL" clId="{D49BB02C-873F-4229-AEFE-1E1D367F8792}" dt="2018-08-29T22:08:04.363" v="930" actId="20577"/>
          <ac:spMkLst>
            <pc:docMk/>
            <pc:sldMk cId="1651165736" sldId="3751"/>
            <ac:spMk id="5" creationId="{D7F254A0-E575-426B-AE41-CDBBF981B9FE}"/>
          </ac:spMkLst>
        </pc:spChg>
      </pc:sldChg>
      <pc:sldChg chg="modSp">
        <pc:chgData name="James Rice" userId="e4af2163-8a16-44f9-904a-c4fb656c2879" providerId="ADAL" clId="{D49BB02C-873F-4229-AEFE-1E1D367F8792}" dt="2018-08-29T22:19:34.626" v="961" actId="20577"/>
        <pc:sldMkLst>
          <pc:docMk/>
          <pc:sldMk cId="1196612097" sldId="3752"/>
        </pc:sldMkLst>
        <pc:spChg chg="mod">
          <ac:chgData name="James Rice" userId="e4af2163-8a16-44f9-904a-c4fb656c2879" providerId="ADAL" clId="{D49BB02C-873F-4229-AEFE-1E1D367F8792}" dt="2018-08-29T22:07:24.238" v="925" actId="108"/>
          <ac:spMkLst>
            <pc:docMk/>
            <pc:sldMk cId="1196612097" sldId="3752"/>
            <ac:spMk id="9" creationId="{BC95CD00-72D7-401E-AA4E-E09F426C72DD}"/>
          </ac:spMkLst>
        </pc:spChg>
        <pc:spChg chg="mod">
          <ac:chgData name="James Rice" userId="e4af2163-8a16-44f9-904a-c4fb656c2879" providerId="ADAL" clId="{D49BB02C-873F-4229-AEFE-1E1D367F8792}" dt="2018-08-29T22:19:34.626" v="961" actId="20577"/>
          <ac:spMkLst>
            <pc:docMk/>
            <pc:sldMk cId="1196612097" sldId="3752"/>
            <ac:spMk id="10" creationId="{225BFB01-35A4-4A86-B913-ABC9B4604040}"/>
          </ac:spMkLst>
        </pc:spChg>
        <pc:spChg chg="mod">
          <ac:chgData name="James Rice" userId="e4af2163-8a16-44f9-904a-c4fb656c2879" providerId="ADAL" clId="{D49BB02C-873F-4229-AEFE-1E1D367F8792}" dt="2018-08-29T22:06:45.263" v="921" actId="20577"/>
          <ac:spMkLst>
            <pc:docMk/>
            <pc:sldMk cId="1196612097" sldId="3752"/>
            <ac:spMk id="16" creationId="{7033B838-861D-465E-A8CD-E5E20FDD5D65}"/>
          </ac:spMkLst>
        </pc:spChg>
      </pc:sldChg>
    </pc:docChg>
  </pc:docChgLst>
  <pc:docChgLst>
    <pc:chgData name="Martin Woodward" userId="5b48c35d-beb6-453e-a54a-e565113290de" providerId="ADAL" clId="{55A2EC23-F516-4857-9AB2-5A29D66B4991}"/>
    <pc:docChg chg="undo redo custSel addSld delSld modSld sldOrd modMainMaster modSection">
      <pc:chgData name="Martin Woodward" userId="5b48c35d-beb6-453e-a54a-e565113290de" providerId="ADAL" clId="{55A2EC23-F516-4857-9AB2-5A29D66B4991}" dt="2018-09-03T11:29:43.993" v="7116" actId="948"/>
      <pc:docMkLst>
        <pc:docMk/>
      </pc:docMkLst>
      <pc:sldChg chg="modTransition">
        <pc:chgData name="Martin Woodward" userId="5b48c35d-beb6-453e-a54a-e565113290de" providerId="ADAL" clId="{55A2EC23-F516-4857-9AB2-5A29D66B4991}" dt="2018-09-03T11:12:04.409" v="7046"/>
        <pc:sldMkLst>
          <pc:docMk/>
          <pc:sldMk cId="990731852" sldId="332"/>
        </pc:sldMkLst>
      </pc:sldChg>
      <pc:sldChg chg="addSp delSp modSp modTransition">
        <pc:chgData name="Martin Woodward" userId="5b48c35d-beb6-453e-a54a-e565113290de" providerId="ADAL" clId="{55A2EC23-F516-4857-9AB2-5A29D66B4991}" dt="2018-09-03T11:12:04.409" v="7046"/>
        <pc:sldMkLst>
          <pc:docMk/>
          <pc:sldMk cId="1092283993" sldId="428"/>
        </pc:sldMkLst>
        <pc:spChg chg="mod">
          <ac:chgData name="Martin Woodward" userId="5b48c35d-beb6-453e-a54a-e565113290de" providerId="ADAL" clId="{55A2EC23-F516-4857-9AB2-5A29D66B4991}" dt="2018-08-31T19:01:36.592" v="6691" actId="962"/>
          <ac:spMkLst>
            <pc:docMk/>
            <pc:sldMk cId="1092283993" sldId="428"/>
            <ac:spMk id="507" creationId="{693166E3-E09F-4815-B9E1-2F4882FC563A}"/>
          </ac:spMkLst>
        </pc:spChg>
        <pc:grpChg chg="add del">
          <ac:chgData name="Martin Woodward" userId="5b48c35d-beb6-453e-a54a-e565113290de" providerId="ADAL" clId="{55A2EC23-F516-4857-9AB2-5A29D66B4991}" dt="2018-09-03T09:03:22.428" v="6957"/>
          <ac:grpSpMkLst>
            <pc:docMk/>
            <pc:sldMk cId="1092283993" sldId="428"/>
            <ac:grpSpMk id="254" creationId="{97E19AF5-2831-40C9-9D30-2DDDFE059F64}"/>
          </ac:grpSpMkLst>
        </pc:grpChg>
        <pc:grpChg chg="add">
          <ac:chgData name="Martin Woodward" userId="5b48c35d-beb6-453e-a54a-e565113290de" providerId="ADAL" clId="{55A2EC23-F516-4857-9AB2-5A29D66B4991}" dt="2018-09-03T09:03:54.796" v="6958"/>
          <ac:grpSpMkLst>
            <pc:docMk/>
            <pc:sldMk cId="1092283993" sldId="428"/>
            <ac:grpSpMk id="262" creationId="{096C0B5A-EBAC-47FC-9B5E-5E2895464775}"/>
          </ac:grpSpMkLst>
        </pc:grpChg>
        <pc:grpChg chg="del">
          <ac:chgData name="Martin Woodward" userId="5b48c35d-beb6-453e-a54a-e565113290de" providerId="ADAL" clId="{55A2EC23-F516-4857-9AB2-5A29D66B4991}" dt="2018-09-03T09:03:11.723" v="6954" actId="165"/>
          <ac:grpSpMkLst>
            <pc:docMk/>
            <pc:sldMk cId="1092283993" sldId="428"/>
            <ac:grpSpMk id="508" creationId="{D58AD5CA-5860-4507-A26C-2D4416B1FE64}"/>
          </ac:grpSpMkLst>
        </pc:grpChg>
        <pc:grpChg chg="mod topLvl">
          <ac:chgData name="Martin Woodward" userId="5b48c35d-beb6-453e-a54a-e565113290de" providerId="ADAL" clId="{55A2EC23-F516-4857-9AB2-5A29D66B4991}" dt="2018-09-03T09:03:11.723" v="6954" actId="165"/>
          <ac:grpSpMkLst>
            <pc:docMk/>
            <pc:sldMk cId="1092283993" sldId="428"/>
            <ac:grpSpMk id="510" creationId="{500ECB21-856B-447E-95FD-BED39082A852}"/>
          </ac:grpSpMkLst>
        </pc:grpChg>
        <pc:grpChg chg="mod topLvl">
          <ac:chgData name="Martin Woodward" userId="5b48c35d-beb6-453e-a54a-e565113290de" providerId="ADAL" clId="{55A2EC23-F516-4857-9AB2-5A29D66B4991}" dt="2018-09-03T09:03:11.723" v="6954" actId="165"/>
          <ac:grpSpMkLst>
            <pc:docMk/>
            <pc:sldMk cId="1092283993" sldId="428"/>
            <ac:grpSpMk id="511" creationId="{730F57E7-401D-4BD4-A0F1-AED2F89BFED2}"/>
          </ac:grpSpMkLst>
        </pc:grpChg>
        <pc:grpChg chg="mod topLvl">
          <ac:chgData name="Martin Woodward" userId="5b48c35d-beb6-453e-a54a-e565113290de" providerId="ADAL" clId="{55A2EC23-F516-4857-9AB2-5A29D66B4991}" dt="2018-09-03T09:03:11.723" v="6954" actId="165"/>
          <ac:grpSpMkLst>
            <pc:docMk/>
            <pc:sldMk cId="1092283993" sldId="428"/>
            <ac:grpSpMk id="512" creationId="{24FCA2AD-1194-46C4-94CD-B9ACB98D3A6C}"/>
          </ac:grpSpMkLst>
        </pc:grpChg>
        <pc:grpChg chg="mod topLvl">
          <ac:chgData name="Martin Woodward" userId="5b48c35d-beb6-453e-a54a-e565113290de" providerId="ADAL" clId="{55A2EC23-F516-4857-9AB2-5A29D66B4991}" dt="2018-09-03T09:03:11.723" v="6954" actId="165"/>
          <ac:grpSpMkLst>
            <pc:docMk/>
            <pc:sldMk cId="1092283993" sldId="428"/>
            <ac:grpSpMk id="513" creationId="{761DB719-870F-4938-A788-EFE661DB859E}"/>
          </ac:grpSpMkLst>
        </pc:grpChg>
        <pc:grpChg chg="mod topLvl">
          <ac:chgData name="Martin Woodward" userId="5b48c35d-beb6-453e-a54a-e565113290de" providerId="ADAL" clId="{55A2EC23-F516-4857-9AB2-5A29D66B4991}" dt="2018-09-03T09:03:11.723" v="6954" actId="165"/>
          <ac:grpSpMkLst>
            <pc:docMk/>
            <pc:sldMk cId="1092283993" sldId="428"/>
            <ac:grpSpMk id="514" creationId="{5CF33E67-EE5F-410F-B968-5F2A805451DE}"/>
          </ac:grpSpMkLst>
        </pc:grpChg>
        <pc:grpChg chg="del mod topLvl">
          <ac:chgData name="Martin Woodward" userId="5b48c35d-beb6-453e-a54a-e565113290de" providerId="ADAL" clId="{55A2EC23-F516-4857-9AB2-5A29D66B4991}" dt="2018-09-03T09:03:17.535" v="6955" actId="478"/>
          <ac:grpSpMkLst>
            <pc:docMk/>
            <pc:sldMk cId="1092283993" sldId="428"/>
            <ac:grpSpMk id="515" creationId="{8181B9D5-151B-4693-BC6C-36193E149A7D}"/>
          </ac:grpSpMkLst>
        </pc:grpChg>
        <pc:grpChg chg="mod topLvl">
          <ac:chgData name="Martin Woodward" userId="5b48c35d-beb6-453e-a54a-e565113290de" providerId="ADAL" clId="{55A2EC23-F516-4857-9AB2-5A29D66B4991}" dt="2018-09-03T09:03:11.723" v="6954" actId="165"/>
          <ac:grpSpMkLst>
            <pc:docMk/>
            <pc:sldMk cId="1092283993" sldId="428"/>
            <ac:grpSpMk id="516" creationId="{8B798A46-91A5-48DB-BD8A-2F1E5D8BDE52}"/>
          </ac:grpSpMkLst>
        </pc:grpChg>
        <pc:grpChg chg="mod topLvl">
          <ac:chgData name="Martin Woodward" userId="5b48c35d-beb6-453e-a54a-e565113290de" providerId="ADAL" clId="{55A2EC23-F516-4857-9AB2-5A29D66B4991}" dt="2018-09-03T09:03:11.723" v="6954" actId="165"/>
          <ac:grpSpMkLst>
            <pc:docMk/>
            <pc:sldMk cId="1092283993" sldId="428"/>
            <ac:grpSpMk id="517" creationId="{E2F0EB0A-9A71-440A-83EB-A95BF387EBC0}"/>
          </ac:grpSpMkLst>
        </pc:grpChg>
        <pc:grpChg chg="mod topLvl">
          <ac:chgData name="Martin Woodward" userId="5b48c35d-beb6-453e-a54a-e565113290de" providerId="ADAL" clId="{55A2EC23-F516-4857-9AB2-5A29D66B4991}" dt="2018-09-03T09:03:11.723" v="6954" actId="165"/>
          <ac:grpSpMkLst>
            <pc:docMk/>
            <pc:sldMk cId="1092283993" sldId="428"/>
            <ac:grpSpMk id="518" creationId="{78758301-2713-49E0-97AE-5246A59050F0}"/>
          </ac:grpSpMkLst>
        </pc:grpChg>
        <pc:grpChg chg="mod topLvl">
          <ac:chgData name="Martin Woodward" userId="5b48c35d-beb6-453e-a54a-e565113290de" providerId="ADAL" clId="{55A2EC23-F516-4857-9AB2-5A29D66B4991}" dt="2018-09-03T09:03:11.723" v="6954" actId="165"/>
          <ac:grpSpMkLst>
            <pc:docMk/>
            <pc:sldMk cId="1092283993" sldId="428"/>
            <ac:grpSpMk id="519" creationId="{9F63A204-6DAC-4F2E-A9F0-DC6AFE00CD6C}"/>
          </ac:grpSpMkLst>
        </pc:grpChg>
        <pc:grpChg chg="mod topLvl">
          <ac:chgData name="Martin Woodward" userId="5b48c35d-beb6-453e-a54a-e565113290de" providerId="ADAL" clId="{55A2EC23-F516-4857-9AB2-5A29D66B4991}" dt="2018-09-03T09:03:11.723" v="6954" actId="165"/>
          <ac:grpSpMkLst>
            <pc:docMk/>
            <pc:sldMk cId="1092283993" sldId="428"/>
            <ac:grpSpMk id="520" creationId="{2B3833D4-8DFF-4820-A340-2FD2239C4F7C}"/>
          </ac:grpSpMkLst>
        </pc:grpChg>
        <pc:grpChg chg="mod topLvl">
          <ac:chgData name="Martin Woodward" userId="5b48c35d-beb6-453e-a54a-e565113290de" providerId="ADAL" clId="{55A2EC23-F516-4857-9AB2-5A29D66B4991}" dt="2018-09-03T09:03:11.723" v="6954" actId="165"/>
          <ac:grpSpMkLst>
            <pc:docMk/>
            <pc:sldMk cId="1092283993" sldId="428"/>
            <ac:grpSpMk id="521" creationId="{B0446443-F0A6-4ECB-9766-B60DFA5AF840}"/>
          </ac:grpSpMkLst>
        </pc:grpChg>
        <pc:grpChg chg="mod topLvl">
          <ac:chgData name="Martin Woodward" userId="5b48c35d-beb6-453e-a54a-e565113290de" providerId="ADAL" clId="{55A2EC23-F516-4857-9AB2-5A29D66B4991}" dt="2018-09-03T09:03:11.723" v="6954" actId="165"/>
          <ac:grpSpMkLst>
            <pc:docMk/>
            <pc:sldMk cId="1092283993" sldId="428"/>
            <ac:grpSpMk id="522" creationId="{48E0F5CF-724B-4698-BA81-DE61994EED94}"/>
          </ac:grpSpMkLst>
        </pc:grpChg>
        <pc:grpChg chg="mod topLvl">
          <ac:chgData name="Martin Woodward" userId="5b48c35d-beb6-453e-a54a-e565113290de" providerId="ADAL" clId="{55A2EC23-F516-4857-9AB2-5A29D66B4991}" dt="2018-09-03T09:03:11.723" v="6954" actId="165"/>
          <ac:grpSpMkLst>
            <pc:docMk/>
            <pc:sldMk cId="1092283993" sldId="428"/>
            <ac:grpSpMk id="523" creationId="{D049F36F-FE0E-4357-858E-0CCA0050FF34}"/>
          </ac:grpSpMkLst>
        </pc:grpChg>
        <pc:grpChg chg="mod topLvl">
          <ac:chgData name="Martin Woodward" userId="5b48c35d-beb6-453e-a54a-e565113290de" providerId="ADAL" clId="{55A2EC23-F516-4857-9AB2-5A29D66B4991}" dt="2018-09-03T09:03:11.723" v="6954" actId="165"/>
          <ac:grpSpMkLst>
            <pc:docMk/>
            <pc:sldMk cId="1092283993" sldId="428"/>
            <ac:grpSpMk id="524" creationId="{880385DD-E224-4407-995E-91B17B5C6807}"/>
          </ac:grpSpMkLst>
        </pc:grpChg>
        <pc:grpChg chg="mod topLvl">
          <ac:chgData name="Martin Woodward" userId="5b48c35d-beb6-453e-a54a-e565113290de" providerId="ADAL" clId="{55A2EC23-F516-4857-9AB2-5A29D66B4991}" dt="2018-09-03T09:03:11.723" v="6954" actId="165"/>
          <ac:grpSpMkLst>
            <pc:docMk/>
            <pc:sldMk cId="1092283993" sldId="428"/>
            <ac:grpSpMk id="525" creationId="{4CE295C3-B56D-4733-A511-68B3197E821F}"/>
          </ac:grpSpMkLst>
        </pc:grpChg>
        <pc:grpChg chg="mod topLvl">
          <ac:chgData name="Martin Woodward" userId="5b48c35d-beb6-453e-a54a-e565113290de" providerId="ADAL" clId="{55A2EC23-F516-4857-9AB2-5A29D66B4991}" dt="2018-09-03T09:03:11.723" v="6954" actId="165"/>
          <ac:grpSpMkLst>
            <pc:docMk/>
            <pc:sldMk cId="1092283993" sldId="428"/>
            <ac:grpSpMk id="526" creationId="{32AF0081-6DAF-426C-8F01-6C3A3B6520D5}"/>
          </ac:grpSpMkLst>
        </pc:grpChg>
        <pc:grpChg chg="mod topLvl">
          <ac:chgData name="Martin Woodward" userId="5b48c35d-beb6-453e-a54a-e565113290de" providerId="ADAL" clId="{55A2EC23-F516-4857-9AB2-5A29D66B4991}" dt="2018-09-03T09:03:11.723" v="6954" actId="165"/>
          <ac:grpSpMkLst>
            <pc:docMk/>
            <pc:sldMk cId="1092283993" sldId="428"/>
            <ac:grpSpMk id="527" creationId="{87C84525-CBEF-4B87-98B0-5E51310BAF84}"/>
          </ac:grpSpMkLst>
        </pc:grpChg>
        <pc:grpChg chg="mod topLvl">
          <ac:chgData name="Martin Woodward" userId="5b48c35d-beb6-453e-a54a-e565113290de" providerId="ADAL" clId="{55A2EC23-F516-4857-9AB2-5A29D66B4991}" dt="2018-09-03T09:03:11.723" v="6954" actId="165"/>
          <ac:grpSpMkLst>
            <pc:docMk/>
            <pc:sldMk cId="1092283993" sldId="428"/>
            <ac:grpSpMk id="528" creationId="{8FB6C269-E2A0-4E04-8BCB-0B1FE08AB153}"/>
          </ac:grpSpMkLst>
        </pc:grpChg>
        <pc:grpChg chg="mod topLvl">
          <ac:chgData name="Martin Woodward" userId="5b48c35d-beb6-453e-a54a-e565113290de" providerId="ADAL" clId="{55A2EC23-F516-4857-9AB2-5A29D66B4991}" dt="2018-09-03T09:03:11.723" v="6954" actId="165"/>
          <ac:grpSpMkLst>
            <pc:docMk/>
            <pc:sldMk cId="1092283993" sldId="428"/>
            <ac:grpSpMk id="529" creationId="{187DB281-1BCD-4336-88BE-8CDF7E48F071}"/>
          </ac:grpSpMkLst>
        </pc:grpChg>
        <pc:grpChg chg="mod topLvl">
          <ac:chgData name="Martin Woodward" userId="5b48c35d-beb6-453e-a54a-e565113290de" providerId="ADAL" clId="{55A2EC23-F516-4857-9AB2-5A29D66B4991}" dt="2018-09-03T09:03:11.723" v="6954" actId="165"/>
          <ac:grpSpMkLst>
            <pc:docMk/>
            <pc:sldMk cId="1092283993" sldId="428"/>
            <ac:grpSpMk id="530" creationId="{36BCBEEC-D333-4933-B7D7-8938DEEAFD85}"/>
          </ac:grpSpMkLst>
        </pc:grpChg>
        <pc:grpChg chg="mod topLvl">
          <ac:chgData name="Martin Woodward" userId="5b48c35d-beb6-453e-a54a-e565113290de" providerId="ADAL" clId="{55A2EC23-F516-4857-9AB2-5A29D66B4991}" dt="2018-09-03T09:03:11.723" v="6954" actId="165"/>
          <ac:grpSpMkLst>
            <pc:docMk/>
            <pc:sldMk cId="1092283993" sldId="428"/>
            <ac:grpSpMk id="531" creationId="{EB245589-15BD-4D30-9C1F-E01F0C79878D}"/>
          </ac:grpSpMkLst>
        </pc:grpChg>
        <pc:grpChg chg="mod topLvl">
          <ac:chgData name="Martin Woodward" userId="5b48c35d-beb6-453e-a54a-e565113290de" providerId="ADAL" clId="{55A2EC23-F516-4857-9AB2-5A29D66B4991}" dt="2018-09-03T09:03:11.723" v="6954" actId="165"/>
          <ac:grpSpMkLst>
            <pc:docMk/>
            <pc:sldMk cId="1092283993" sldId="428"/>
            <ac:grpSpMk id="532" creationId="{F1BEE11D-1811-4005-95A9-052EFD2D4E0F}"/>
          </ac:grpSpMkLst>
        </pc:grpChg>
        <pc:grpChg chg="mod topLvl">
          <ac:chgData name="Martin Woodward" userId="5b48c35d-beb6-453e-a54a-e565113290de" providerId="ADAL" clId="{55A2EC23-F516-4857-9AB2-5A29D66B4991}" dt="2018-09-03T09:03:11.723" v="6954" actId="165"/>
          <ac:grpSpMkLst>
            <pc:docMk/>
            <pc:sldMk cId="1092283993" sldId="428"/>
            <ac:grpSpMk id="533" creationId="{ED59B2AE-F699-4E74-A344-925D4E913702}"/>
          </ac:grpSpMkLst>
        </pc:grpChg>
        <pc:grpChg chg="mod topLvl">
          <ac:chgData name="Martin Woodward" userId="5b48c35d-beb6-453e-a54a-e565113290de" providerId="ADAL" clId="{55A2EC23-F516-4857-9AB2-5A29D66B4991}" dt="2018-09-03T09:03:11.723" v="6954" actId="165"/>
          <ac:grpSpMkLst>
            <pc:docMk/>
            <pc:sldMk cId="1092283993" sldId="428"/>
            <ac:grpSpMk id="534" creationId="{FA9CBE70-C00D-449D-877A-21BB0F3A9965}"/>
          </ac:grpSpMkLst>
        </pc:grpChg>
        <pc:grpChg chg="mod topLvl">
          <ac:chgData name="Martin Woodward" userId="5b48c35d-beb6-453e-a54a-e565113290de" providerId="ADAL" clId="{55A2EC23-F516-4857-9AB2-5A29D66B4991}" dt="2018-09-03T09:03:11.723" v="6954" actId="165"/>
          <ac:grpSpMkLst>
            <pc:docMk/>
            <pc:sldMk cId="1092283993" sldId="428"/>
            <ac:grpSpMk id="535" creationId="{1AFCCE96-7DAC-4712-BFB5-A4538061D379}"/>
          </ac:grpSpMkLst>
        </pc:grpChg>
        <pc:grpChg chg="mod topLvl">
          <ac:chgData name="Martin Woodward" userId="5b48c35d-beb6-453e-a54a-e565113290de" providerId="ADAL" clId="{55A2EC23-F516-4857-9AB2-5A29D66B4991}" dt="2018-09-03T09:03:11.723" v="6954" actId="165"/>
          <ac:grpSpMkLst>
            <pc:docMk/>
            <pc:sldMk cId="1092283993" sldId="428"/>
            <ac:grpSpMk id="536" creationId="{C94B9149-1FC2-403D-A572-EB536B63FF8D}"/>
          </ac:grpSpMkLst>
        </pc:grpChg>
        <pc:grpChg chg="mod topLvl">
          <ac:chgData name="Martin Woodward" userId="5b48c35d-beb6-453e-a54a-e565113290de" providerId="ADAL" clId="{55A2EC23-F516-4857-9AB2-5A29D66B4991}" dt="2018-09-03T09:03:11.723" v="6954" actId="165"/>
          <ac:grpSpMkLst>
            <pc:docMk/>
            <pc:sldMk cId="1092283993" sldId="428"/>
            <ac:grpSpMk id="537" creationId="{C259D0EF-6823-4327-9633-FB580E3C7202}"/>
          </ac:grpSpMkLst>
        </pc:grpChg>
        <pc:grpChg chg="mod topLvl">
          <ac:chgData name="Martin Woodward" userId="5b48c35d-beb6-453e-a54a-e565113290de" providerId="ADAL" clId="{55A2EC23-F516-4857-9AB2-5A29D66B4991}" dt="2018-09-03T09:03:11.723" v="6954" actId="165"/>
          <ac:grpSpMkLst>
            <pc:docMk/>
            <pc:sldMk cId="1092283993" sldId="428"/>
            <ac:grpSpMk id="538" creationId="{7DD3985E-AB9E-4779-8EEC-B676D7AA91FE}"/>
          </ac:grpSpMkLst>
        </pc:grpChg>
        <pc:grpChg chg="mod topLvl">
          <ac:chgData name="Martin Woodward" userId="5b48c35d-beb6-453e-a54a-e565113290de" providerId="ADAL" clId="{55A2EC23-F516-4857-9AB2-5A29D66B4991}" dt="2018-09-03T09:03:11.723" v="6954" actId="165"/>
          <ac:grpSpMkLst>
            <pc:docMk/>
            <pc:sldMk cId="1092283993" sldId="428"/>
            <ac:grpSpMk id="539" creationId="{A38AB862-5A9E-4BD6-BD50-EB93BF4CFAD0}"/>
          </ac:grpSpMkLst>
        </pc:grpChg>
        <pc:grpChg chg="mod topLvl">
          <ac:chgData name="Martin Woodward" userId="5b48c35d-beb6-453e-a54a-e565113290de" providerId="ADAL" clId="{55A2EC23-F516-4857-9AB2-5A29D66B4991}" dt="2018-09-03T09:03:11.723" v="6954" actId="165"/>
          <ac:grpSpMkLst>
            <pc:docMk/>
            <pc:sldMk cId="1092283993" sldId="428"/>
            <ac:grpSpMk id="540" creationId="{9ED9DB66-5225-41C1-845E-7FB5F2508C61}"/>
          </ac:grpSpMkLst>
        </pc:grpChg>
        <pc:picChg chg="mod topLvl">
          <ac:chgData name="Martin Woodward" userId="5b48c35d-beb6-453e-a54a-e565113290de" providerId="ADAL" clId="{55A2EC23-F516-4857-9AB2-5A29D66B4991}" dt="2018-09-03T09:03:11.723" v="6954" actId="165"/>
          <ac:picMkLst>
            <pc:docMk/>
            <pc:sldMk cId="1092283993" sldId="428"/>
            <ac:picMk id="509" creationId="{3D8A7DCE-E29F-48CA-866C-4C886C22A4C6}"/>
          </ac:picMkLst>
        </pc:picChg>
      </pc:sldChg>
      <pc:sldChg chg="modSp modTransition">
        <pc:chgData name="Martin Woodward" userId="5b48c35d-beb6-453e-a54a-e565113290de" providerId="ADAL" clId="{55A2EC23-F516-4857-9AB2-5A29D66B4991}" dt="2018-09-03T11:12:04.409" v="7046"/>
        <pc:sldMkLst>
          <pc:docMk/>
          <pc:sldMk cId="3216022049" sldId="439"/>
        </pc:sldMkLst>
        <pc:spChg chg="mod">
          <ac:chgData name="Martin Woodward" userId="5b48c35d-beb6-453e-a54a-e565113290de" providerId="ADAL" clId="{55A2EC23-F516-4857-9AB2-5A29D66B4991}" dt="2018-08-30T20:15:42.278" v="3595" actId="403"/>
          <ac:spMkLst>
            <pc:docMk/>
            <pc:sldMk cId="3216022049" sldId="439"/>
            <ac:spMk id="35" creationId="{11721A64-EB58-4A51-A01B-9C5254D63741}"/>
          </ac:spMkLst>
        </pc:spChg>
        <pc:spChg chg="mod">
          <ac:chgData name="Martin Woodward" userId="5b48c35d-beb6-453e-a54a-e565113290de" providerId="ADAL" clId="{55A2EC23-F516-4857-9AB2-5A29D66B4991}" dt="2018-08-30T20:15:55.608" v="3599" actId="403"/>
          <ac:spMkLst>
            <pc:docMk/>
            <pc:sldMk cId="3216022049" sldId="439"/>
            <ac:spMk id="36" creationId="{F1C35E32-940D-40CE-8C2E-BBC71307A151}"/>
          </ac:spMkLst>
        </pc:spChg>
        <pc:spChg chg="mod">
          <ac:chgData name="Martin Woodward" userId="5b48c35d-beb6-453e-a54a-e565113290de" providerId="ADAL" clId="{55A2EC23-F516-4857-9AB2-5A29D66B4991}" dt="2018-08-30T20:15:50.635" v="3598" actId="403"/>
          <ac:spMkLst>
            <pc:docMk/>
            <pc:sldMk cId="3216022049" sldId="439"/>
            <ac:spMk id="37" creationId="{29EC3879-3609-4EAE-B6CC-7B2845183069}"/>
          </ac:spMkLst>
        </pc:spChg>
        <pc:spChg chg="mod">
          <ac:chgData name="Martin Woodward" userId="5b48c35d-beb6-453e-a54a-e565113290de" providerId="ADAL" clId="{55A2EC23-F516-4857-9AB2-5A29D66B4991}" dt="2018-08-31T18:48:02.381" v="4392" actId="962"/>
          <ac:spMkLst>
            <pc:docMk/>
            <pc:sldMk cId="3216022049" sldId="439"/>
            <ac:spMk id="45" creationId="{8BD7D297-992D-4C6C-8658-96ECC54DDF71}"/>
          </ac:spMkLst>
        </pc:spChg>
        <pc:grpChg chg="mod">
          <ac:chgData name="Martin Woodward" userId="5b48c35d-beb6-453e-a54a-e565113290de" providerId="ADAL" clId="{55A2EC23-F516-4857-9AB2-5A29D66B4991}" dt="2018-08-31T18:48:02.381" v="4392" actId="962"/>
          <ac:grpSpMkLst>
            <pc:docMk/>
            <pc:sldMk cId="3216022049" sldId="439"/>
            <ac:grpSpMk id="41" creationId="{87714D26-1F3E-4635-B8BE-8ECD796C0AD1}"/>
          </ac:grpSpMkLst>
        </pc:grpChg>
        <pc:grpChg chg="mod">
          <ac:chgData name="Martin Woodward" userId="5b48c35d-beb6-453e-a54a-e565113290de" providerId="ADAL" clId="{55A2EC23-F516-4857-9AB2-5A29D66B4991}" dt="2018-08-31T18:48:02.381" v="4392" actId="962"/>
          <ac:grpSpMkLst>
            <pc:docMk/>
            <pc:sldMk cId="3216022049" sldId="439"/>
            <ac:grpSpMk id="49" creationId="{BE7F2A29-F1A4-42E3-B154-B75E25D152BF}"/>
          </ac:grpSpMkLst>
        </pc:grpChg>
        <pc:cxnChg chg="mod">
          <ac:chgData name="Martin Woodward" userId="5b48c35d-beb6-453e-a54a-e565113290de" providerId="ADAL" clId="{55A2EC23-F516-4857-9AB2-5A29D66B4991}" dt="2018-08-31T18:48:02.381" v="4392" actId="962"/>
          <ac:cxnSpMkLst>
            <pc:docMk/>
            <pc:sldMk cId="3216022049" sldId="439"/>
            <ac:cxnSpMk id="38" creationId="{4C140035-1896-4524-A80C-179F5BF53BF8}"/>
          </ac:cxnSpMkLst>
        </pc:cxnChg>
        <pc:cxnChg chg="mod">
          <ac:chgData name="Martin Woodward" userId="5b48c35d-beb6-453e-a54a-e565113290de" providerId="ADAL" clId="{55A2EC23-F516-4857-9AB2-5A29D66B4991}" dt="2018-08-31T18:48:02.381" v="4392" actId="962"/>
          <ac:cxnSpMkLst>
            <pc:docMk/>
            <pc:sldMk cId="3216022049" sldId="439"/>
            <ac:cxnSpMk id="39" creationId="{DB22F80D-2854-47E7-88C4-21E39D7362DD}"/>
          </ac:cxnSpMkLst>
        </pc:cxnChg>
        <pc:cxnChg chg="mod">
          <ac:chgData name="Martin Woodward" userId="5b48c35d-beb6-453e-a54a-e565113290de" providerId="ADAL" clId="{55A2EC23-F516-4857-9AB2-5A29D66B4991}" dt="2018-08-31T18:48:02.381" v="4392" actId="962"/>
          <ac:cxnSpMkLst>
            <pc:docMk/>
            <pc:sldMk cId="3216022049" sldId="439"/>
            <ac:cxnSpMk id="40" creationId="{C2E6A6CA-F0B5-4311-8F06-EAC2AA557A85}"/>
          </ac:cxnSpMkLst>
        </pc:cxnChg>
      </pc:sldChg>
      <pc:sldChg chg="addSp delSp modSp modTransition">
        <pc:chgData name="Martin Woodward" userId="5b48c35d-beb6-453e-a54a-e565113290de" providerId="ADAL" clId="{55A2EC23-F516-4857-9AB2-5A29D66B4991}" dt="2018-09-03T11:12:04.409" v="7046"/>
        <pc:sldMkLst>
          <pc:docMk/>
          <pc:sldMk cId="239303613" sldId="447"/>
        </pc:sldMkLst>
        <pc:graphicFrameChg chg="mod modGraphic">
          <ac:chgData name="Martin Woodward" userId="5b48c35d-beb6-453e-a54a-e565113290de" providerId="ADAL" clId="{55A2EC23-F516-4857-9AB2-5A29D66B4991}" dt="2018-09-03T09:12:53.150" v="7006" actId="20577"/>
          <ac:graphicFrameMkLst>
            <pc:docMk/>
            <pc:sldMk cId="239303613" sldId="447"/>
            <ac:graphicFrameMk id="124" creationId="{80E4D649-4728-AA4B-A9E9-77459E09BE31}"/>
          </ac:graphicFrameMkLst>
        </pc:graphicFrameChg>
        <pc:picChg chg="add mod">
          <ac:chgData name="Martin Woodward" userId="5b48c35d-beb6-453e-a54a-e565113290de" providerId="ADAL" clId="{55A2EC23-F516-4857-9AB2-5A29D66B4991}" dt="2018-09-03T09:11:39.250" v="6973" actId="1076"/>
          <ac:picMkLst>
            <pc:docMk/>
            <pc:sldMk cId="239303613" sldId="447"/>
            <ac:picMk id="4" creationId="{02709925-A2B8-42BD-BCE2-A3412155A4C1}"/>
          </ac:picMkLst>
        </pc:picChg>
        <pc:picChg chg="mod">
          <ac:chgData name="Martin Woodward" userId="5b48c35d-beb6-453e-a54a-e565113290de" providerId="ADAL" clId="{55A2EC23-F516-4857-9AB2-5A29D66B4991}" dt="2018-08-31T19:02:09.312" v="6692" actId="962"/>
          <ac:picMkLst>
            <pc:docMk/>
            <pc:sldMk cId="239303613" sldId="447"/>
            <ac:picMk id="7" creationId="{8C119E60-6EE9-4369-A516-24AD5DF37613}"/>
          </ac:picMkLst>
        </pc:picChg>
        <pc:picChg chg="mod">
          <ac:chgData name="Martin Woodward" userId="5b48c35d-beb6-453e-a54a-e565113290de" providerId="ADAL" clId="{55A2EC23-F516-4857-9AB2-5A29D66B4991}" dt="2018-08-31T19:02:09.312" v="6692" actId="962"/>
          <ac:picMkLst>
            <pc:docMk/>
            <pc:sldMk cId="239303613" sldId="447"/>
            <ac:picMk id="9" creationId="{584B2773-580F-42DF-B738-E82FFE7691CC}"/>
          </ac:picMkLst>
        </pc:picChg>
        <pc:picChg chg="mod">
          <ac:chgData name="Martin Woodward" userId="5b48c35d-beb6-453e-a54a-e565113290de" providerId="ADAL" clId="{55A2EC23-F516-4857-9AB2-5A29D66B4991}" dt="2018-08-31T19:02:09.312" v="6692" actId="962"/>
          <ac:picMkLst>
            <pc:docMk/>
            <pc:sldMk cId="239303613" sldId="447"/>
            <ac:picMk id="11" creationId="{45EEF30A-0FE5-4600-8557-8AC18FEA48B6}"/>
          </ac:picMkLst>
        </pc:picChg>
        <pc:picChg chg="mod">
          <ac:chgData name="Martin Woodward" userId="5b48c35d-beb6-453e-a54a-e565113290de" providerId="ADAL" clId="{55A2EC23-F516-4857-9AB2-5A29D66B4991}" dt="2018-08-31T19:02:09.312" v="6692" actId="962"/>
          <ac:picMkLst>
            <pc:docMk/>
            <pc:sldMk cId="239303613" sldId="447"/>
            <ac:picMk id="13" creationId="{9D2A3F70-0313-4BB6-B40F-0890071C6430}"/>
          </ac:picMkLst>
        </pc:picChg>
        <pc:picChg chg="mod">
          <ac:chgData name="Martin Woodward" userId="5b48c35d-beb6-453e-a54a-e565113290de" providerId="ADAL" clId="{55A2EC23-F516-4857-9AB2-5A29D66B4991}" dt="2018-08-31T19:02:09.312" v="6692" actId="962"/>
          <ac:picMkLst>
            <pc:docMk/>
            <pc:sldMk cId="239303613" sldId="447"/>
            <ac:picMk id="15" creationId="{B6F4D32E-8299-4D2D-9B58-22E50B8EE35E}"/>
          </ac:picMkLst>
        </pc:picChg>
        <pc:picChg chg="mod">
          <ac:chgData name="Martin Woodward" userId="5b48c35d-beb6-453e-a54a-e565113290de" providerId="ADAL" clId="{55A2EC23-F516-4857-9AB2-5A29D66B4991}" dt="2018-08-31T19:02:09.312" v="6692" actId="962"/>
          <ac:picMkLst>
            <pc:docMk/>
            <pc:sldMk cId="239303613" sldId="447"/>
            <ac:picMk id="17" creationId="{1D38AEC8-6E22-4967-9A11-48455A0E2686}"/>
          </ac:picMkLst>
        </pc:picChg>
        <pc:picChg chg="add mod">
          <ac:chgData name="Martin Woodward" userId="5b48c35d-beb6-453e-a54a-e565113290de" providerId="ADAL" clId="{55A2EC23-F516-4857-9AB2-5A29D66B4991}" dt="2018-09-03T09:12:32.271" v="6988" actId="1076"/>
          <ac:picMkLst>
            <pc:docMk/>
            <pc:sldMk cId="239303613" sldId="447"/>
            <ac:picMk id="18" creationId="{CC19E8B2-90A7-4FD3-A683-1BA0F5B8EBB3}"/>
          </ac:picMkLst>
        </pc:picChg>
        <pc:picChg chg="mod">
          <ac:chgData name="Martin Woodward" userId="5b48c35d-beb6-453e-a54a-e565113290de" providerId="ADAL" clId="{55A2EC23-F516-4857-9AB2-5A29D66B4991}" dt="2018-08-31T19:02:09.312" v="6692" actId="962"/>
          <ac:picMkLst>
            <pc:docMk/>
            <pc:sldMk cId="239303613" sldId="447"/>
            <ac:picMk id="19" creationId="{B48AFCA9-B5B3-44EF-A67C-BFBC80D83543}"/>
          </ac:picMkLst>
        </pc:picChg>
        <pc:picChg chg="add mod">
          <ac:chgData name="Martin Woodward" userId="5b48c35d-beb6-453e-a54a-e565113290de" providerId="ADAL" clId="{55A2EC23-F516-4857-9AB2-5A29D66B4991}" dt="2018-09-03T09:12:58.983" v="7007" actId="1076"/>
          <ac:picMkLst>
            <pc:docMk/>
            <pc:sldMk cId="239303613" sldId="447"/>
            <ac:picMk id="20" creationId="{88A00B68-B52D-4BF4-9724-78B4F96E00BA}"/>
          </ac:picMkLst>
        </pc:picChg>
        <pc:picChg chg="mod">
          <ac:chgData name="Martin Woodward" userId="5b48c35d-beb6-453e-a54a-e565113290de" providerId="ADAL" clId="{55A2EC23-F516-4857-9AB2-5A29D66B4991}" dt="2018-08-31T19:02:09.312" v="6692" actId="962"/>
          <ac:picMkLst>
            <pc:docMk/>
            <pc:sldMk cId="239303613" sldId="447"/>
            <ac:picMk id="21" creationId="{E38F56EA-E43C-4A5C-8E98-6F4A51321D43}"/>
          </ac:picMkLst>
        </pc:picChg>
        <pc:picChg chg="mod">
          <ac:chgData name="Martin Woodward" userId="5b48c35d-beb6-453e-a54a-e565113290de" providerId="ADAL" clId="{55A2EC23-F516-4857-9AB2-5A29D66B4991}" dt="2018-08-31T19:02:09.312" v="6692" actId="962"/>
          <ac:picMkLst>
            <pc:docMk/>
            <pc:sldMk cId="239303613" sldId="447"/>
            <ac:picMk id="23" creationId="{CD87A08C-31D2-4C72-9B8C-C5713C4583E2}"/>
          </ac:picMkLst>
        </pc:picChg>
        <pc:picChg chg="del mod">
          <ac:chgData name="Martin Woodward" userId="5b48c35d-beb6-453e-a54a-e565113290de" providerId="ADAL" clId="{55A2EC23-F516-4857-9AB2-5A29D66B4991}" dt="2018-09-03T09:09:55.687" v="6960" actId="478"/>
          <ac:picMkLst>
            <pc:docMk/>
            <pc:sldMk cId="239303613" sldId="447"/>
            <ac:picMk id="25" creationId="{CD1F7770-7A34-4F0F-9938-E18ACD381B36}"/>
          </ac:picMkLst>
        </pc:picChg>
        <pc:picChg chg="del mod">
          <ac:chgData name="Martin Woodward" userId="5b48c35d-beb6-453e-a54a-e565113290de" providerId="ADAL" clId="{55A2EC23-F516-4857-9AB2-5A29D66B4991}" dt="2018-09-03T09:09:54.263" v="6959" actId="478"/>
          <ac:picMkLst>
            <pc:docMk/>
            <pc:sldMk cId="239303613" sldId="447"/>
            <ac:picMk id="27" creationId="{EA798C5F-0271-4E22-8040-8C294ABAFF9C}"/>
          </ac:picMkLst>
        </pc:picChg>
        <pc:picChg chg="mod">
          <ac:chgData name="Martin Woodward" userId="5b48c35d-beb6-453e-a54a-e565113290de" providerId="ADAL" clId="{55A2EC23-F516-4857-9AB2-5A29D66B4991}" dt="2018-08-31T19:02:09.312" v="6692" actId="962"/>
          <ac:picMkLst>
            <pc:docMk/>
            <pc:sldMk cId="239303613" sldId="447"/>
            <ac:picMk id="51" creationId="{8F48FC67-E6A1-485E-A148-1A3216BECEBF}"/>
          </ac:picMkLst>
        </pc:picChg>
        <pc:picChg chg="mod">
          <ac:chgData name="Martin Woodward" userId="5b48c35d-beb6-453e-a54a-e565113290de" providerId="ADAL" clId="{55A2EC23-F516-4857-9AB2-5A29D66B4991}" dt="2018-08-31T19:02:09.312" v="6692" actId="962"/>
          <ac:picMkLst>
            <pc:docMk/>
            <pc:sldMk cId="239303613" sldId="447"/>
            <ac:picMk id="52" creationId="{D9CC9539-CE37-40FF-A8A5-A02920BBA612}"/>
          </ac:picMkLst>
        </pc:picChg>
      </pc:sldChg>
      <pc:sldChg chg="modTransition">
        <pc:chgData name="Martin Woodward" userId="5b48c35d-beb6-453e-a54a-e565113290de" providerId="ADAL" clId="{55A2EC23-F516-4857-9AB2-5A29D66B4991}" dt="2018-09-03T11:12:04.409" v="7046"/>
        <pc:sldMkLst>
          <pc:docMk/>
          <pc:sldMk cId="3832265113" sldId="448"/>
        </pc:sldMkLst>
      </pc:sldChg>
      <pc:sldChg chg="modTransition">
        <pc:chgData name="Martin Woodward" userId="5b48c35d-beb6-453e-a54a-e565113290de" providerId="ADAL" clId="{55A2EC23-F516-4857-9AB2-5A29D66B4991}" dt="2018-09-03T11:12:04.409" v="7046"/>
        <pc:sldMkLst>
          <pc:docMk/>
          <pc:sldMk cId="3916794637" sldId="449"/>
        </pc:sldMkLst>
      </pc:sldChg>
      <pc:sldChg chg="modTransition">
        <pc:chgData name="Martin Woodward" userId="5b48c35d-beb6-453e-a54a-e565113290de" providerId="ADAL" clId="{55A2EC23-F516-4857-9AB2-5A29D66B4991}" dt="2018-09-03T11:12:04.409" v="7046"/>
        <pc:sldMkLst>
          <pc:docMk/>
          <pc:sldMk cId="2029295275" sldId="450"/>
        </pc:sldMkLst>
      </pc:sldChg>
      <pc:sldChg chg="modTransition">
        <pc:chgData name="Martin Woodward" userId="5b48c35d-beb6-453e-a54a-e565113290de" providerId="ADAL" clId="{55A2EC23-F516-4857-9AB2-5A29D66B4991}" dt="2018-09-03T11:12:04.409" v="7046"/>
        <pc:sldMkLst>
          <pc:docMk/>
          <pc:sldMk cId="2320491196" sldId="451"/>
        </pc:sldMkLst>
      </pc:sldChg>
      <pc:sldChg chg="modTransition">
        <pc:chgData name="Martin Woodward" userId="5b48c35d-beb6-453e-a54a-e565113290de" providerId="ADAL" clId="{55A2EC23-F516-4857-9AB2-5A29D66B4991}" dt="2018-09-03T11:12:04.409" v="7046"/>
        <pc:sldMkLst>
          <pc:docMk/>
          <pc:sldMk cId="3555490458" sldId="480"/>
        </pc:sldMkLst>
      </pc:sldChg>
      <pc:sldChg chg="modTransition">
        <pc:chgData name="Martin Woodward" userId="5b48c35d-beb6-453e-a54a-e565113290de" providerId="ADAL" clId="{55A2EC23-F516-4857-9AB2-5A29D66B4991}" dt="2018-09-03T11:12:04.409" v="7046"/>
        <pc:sldMkLst>
          <pc:docMk/>
          <pc:sldMk cId="892149541" sldId="481"/>
        </pc:sldMkLst>
      </pc:sldChg>
      <pc:sldChg chg="modTransition">
        <pc:chgData name="Martin Woodward" userId="5b48c35d-beb6-453e-a54a-e565113290de" providerId="ADAL" clId="{55A2EC23-F516-4857-9AB2-5A29D66B4991}" dt="2018-09-03T11:12:04.409" v="7046"/>
        <pc:sldMkLst>
          <pc:docMk/>
          <pc:sldMk cId="184945116" sldId="498"/>
        </pc:sldMkLst>
      </pc:sldChg>
      <pc:sldChg chg="modTransition">
        <pc:chgData name="Martin Woodward" userId="5b48c35d-beb6-453e-a54a-e565113290de" providerId="ADAL" clId="{55A2EC23-F516-4857-9AB2-5A29D66B4991}" dt="2018-09-03T11:12:04.409" v="7046"/>
        <pc:sldMkLst>
          <pc:docMk/>
          <pc:sldMk cId="2556089068" sldId="499"/>
        </pc:sldMkLst>
      </pc:sldChg>
      <pc:sldChg chg="modTransition">
        <pc:chgData name="Martin Woodward" userId="5b48c35d-beb6-453e-a54a-e565113290de" providerId="ADAL" clId="{55A2EC23-F516-4857-9AB2-5A29D66B4991}" dt="2018-09-03T11:12:04.409" v="7046"/>
        <pc:sldMkLst>
          <pc:docMk/>
          <pc:sldMk cId="2430655236" sldId="500"/>
        </pc:sldMkLst>
      </pc:sldChg>
      <pc:sldChg chg="modSp modTransition">
        <pc:chgData name="Martin Woodward" userId="5b48c35d-beb6-453e-a54a-e565113290de" providerId="ADAL" clId="{55A2EC23-F516-4857-9AB2-5A29D66B4991}" dt="2018-09-03T11:12:04.409" v="7046"/>
        <pc:sldMkLst>
          <pc:docMk/>
          <pc:sldMk cId="1017512670" sldId="1287"/>
        </pc:sldMkLst>
        <pc:spChg chg="mod">
          <ac:chgData name="Martin Woodward" userId="5b48c35d-beb6-453e-a54a-e565113290de" providerId="ADAL" clId="{55A2EC23-F516-4857-9AB2-5A29D66B4991}" dt="2018-08-29T23:04:07.085" v="3048" actId="1076"/>
          <ac:spMkLst>
            <pc:docMk/>
            <pc:sldMk cId="1017512670" sldId="1287"/>
            <ac:spMk id="4" creationId="{00000000-0000-0000-0000-000000000000}"/>
          </ac:spMkLst>
        </pc:spChg>
        <pc:spChg chg="mod">
          <ac:chgData name="Martin Woodward" userId="5b48c35d-beb6-453e-a54a-e565113290de" providerId="ADAL" clId="{55A2EC23-F516-4857-9AB2-5A29D66B4991}" dt="2018-08-29T23:04:07.085" v="3048" actId="1076"/>
          <ac:spMkLst>
            <pc:docMk/>
            <pc:sldMk cId="1017512670" sldId="1287"/>
            <ac:spMk id="5" creationId="{00000000-0000-0000-0000-000000000000}"/>
          </ac:spMkLst>
        </pc:spChg>
        <pc:spChg chg="mod">
          <ac:chgData name="Martin Woodward" userId="5b48c35d-beb6-453e-a54a-e565113290de" providerId="ADAL" clId="{55A2EC23-F516-4857-9AB2-5A29D66B4991}" dt="2018-09-02T17:51:39.820" v="6953" actId="962"/>
          <ac:spMkLst>
            <pc:docMk/>
            <pc:sldMk cId="1017512670" sldId="1287"/>
            <ac:spMk id="7" creationId="{00000000-0000-0000-0000-000000000000}"/>
          </ac:spMkLst>
        </pc:spChg>
        <pc:spChg chg="mod">
          <ac:chgData name="Martin Woodward" userId="5b48c35d-beb6-453e-a54a-e565113290de" providerId="ADAL" clId="{55A2EC23-F516-4857-9AB2-5A29D66B4991}" dt="2018-08-29T23:04:07.085" v="3048" actId="1076"/>
          <ac:spMkLst>
            <pc:docMk/>
            <pc:sldMk cId="1017512670" sldId="1287"/>
            <ac:spMk id="8" creationId="{00000000-0000-0000-0000-000000000000}"/>
          </ac:spMkLst>
        </pc:spChg>
        <pc:grpChg chg="mod">
          <ac:chgData name="Martin Woodward" userId="5b48c35d-beb6-453e-a54a-e565113290de" providerId="ADAL" clId="{55A2EC23-F516-4857-9AB2-5A29D66B4991}" dt="2018-08-31T18:57:40.543" v="5953" actId="962"/>
          <ac:grpSpMkLst>
            <pc:docMk/>
            <pc:sldMk cId="1017512670" sldId="1287"/>
            <ac:grpSpMk id="12" creationId="{00000000-0000-0000-0000-000000000000}"/>
          </ac:grpSpMkLst>
        </pc:grpChg>
        <pc:grpChg chg="mod">
          <ac:chgData name="Martin Woodward" userId="5b48c35d-beb6-453e-a54a-e565113290de" providerId="ADAL" clId="{55A2EC23-F516-4857-9AB2-5A29D66B4991}" dt="2018-08-31T18:57:45.808" v="5954" actId="962"/>
          <ac:grpSpMkLst>
            <pc:docMk/>
            <pc:sldMk cId="1017512670" sldId="1287"/>
            <ac:grpSpMk id="15" creationId="{00000000-0000-0000-0000-000000000000}"/>
          </ac:grpSpMkLst>
        </pc:grpChg>
        <pc:grpChg chg="mod">
          <ac:chgData name="Martin Woodward" userId="5b48c35d-beb6-453e-a54a-e565113290de" providerId="ADAL" clId="{55A2EC23-F516-4857-9AB2-5A29D66B4991}" dt="2018-08-31T18:57:45.808" v="5954" actId="962"/>
          <ac:grpSpMkLst>
            <pc:docMk/>
            <pc:sldMk cId="1017512670" sldId="1287"/>
            <ac:grpSpMk id="19" creationId="{00000000-0000-0000-0000-000000000000}"/>
          </ac:grpSpMkLst>
        </pc:grpChg>
        <pc:grpChg chg="mod">
          <ac:chgData name="Martin Woodward" userId="5b48c35d-beb6-453e-a54a-e565113290de" providerId="ADAL" clId="{55A2EC23-F516-4857-9AB2-5A29D66B4991}" dt="2018-08-31T18:57:45.808" v="5954" actId="962"/>
          <ac:grpSpMkLst>
            <pc:docMk/>
            <pc:sldMk cId="1017512670" sldId="1287"/>
            <ac:grpSpMk id="23" creationId="{00000000-0000-0000-0000-000000000000}"/>
          </ac:grpSpMkLst>
        </pc:grpChg>
        <pc:picChg chg="mod">
          <ac:chgData name="Martin Woodward" userId="5b48c35d-beb6-453e-a54a-e565113290de" providerId="ADAL" clId="{55A2EC23-F516-4857-9AB2-5A29D66B4991}" dt="2018-08-31T18:57:37.879" v="5952" actId="962"/>
          <ac:picMkLst>
            <pc:docMk/>
            <pc:sldMk cId="1017512670" sldId="1287"/>
            <ac:picMk id="37" creationId="{00000000-0000-0000-0000-000000000000}"/>
          </ac:picMkLst>
        </pc:picChg>
      </pc:sldChg>
      <pc:sldChg chg="modSp modTransition">
        <pc:chgData name="Martin Woodward" userId="5b48c35d-beb6-453e-a54a-e565113290de" providerId="ADAL" clId="{55A2EC23-F516-4857-9AB2-5A29D66B4991}" dt="2018-09-03T11:12:04.409" v="7046"/>
        <pc:sldMkLst>
          <pc:docMk/>
          <pc:sldMk cId="1367542695" sldId="1289"/>
        </pc:sldMkLst>
        <pc:spChg chg="mod">
          <ac:chgData name="Martin Woodward" userId="5b48c35d-beb6-453e-a54a-e565113290de" providerId="ADAL" clId="{55A2EC23-F516-4857-9AB2-5A29D66B4991}" dt="2018-08-29T23:03:55.975" v="3047" actId="1076"/>
          <ac:spMkLst>
            <pc:docMk/>
            <pc:sldMk cId="1367542695" sldId="1289"/>
            <ac:spMk id="30" creationId="{F2EAEA50-48E4-4BE0-AD02-30C6F8697704}"/>
          </ac:spMkLst>
        </pc:spChg>
        <pc:spChg chg="mod">
          <ac:chgData name="Martin Woodward" userId="5b48c35d-beb6-453e-a54a-e565113290de" providerId="ADAL" clId="{55A2EC23-F516-4857-9AB2-5A29D66B4991}" dt="2018-08-29T23:03:55.975" v="3047" actId="1076"/>
          <ac:spMkLst>
            <pc:docMk/>
            <pc:sldMk cId="1367542695" sldId="1289"/>
            <ac:spMk id="77" creationId="{DC3AACD1-5CAD-4C5C-B124-749FB46293A0}"/>
          </ac:spMkLst>
        </pc:spChg>
        <pc:spChg chg="mod">
          <ac:chgData name="Martin Woodward" userId="5b48c35d-beb6-453e-a54a-e565113290de" providerId="ADAL" clId="{55A2EC23-F516-4857-9AB2-5A29D66B4991}" dt="2018-08-29T23:03:55.975" v="3047" actId="1076"/>
          <ac:spMkLst>
            <pc:docMk/>
            <pc:sldMk cId="1367542695" sldId="1289"/>
            <ac:spMk id="90" creationId="{F7FD0E6A-59D4-4FCD-91F8-E8C3DED5067B}"/>
          </ac:spMkLst>
        </pc:spChg>
        <pc:spChg chg="mod">
          <ac:chgData name="Martin Woodward" userId="5b48c35d-beb6-453e-a54a-e565113290de" providerId="ADAL" clId="{55A2EC23-F516-4857-9AB2-5A29D66B4991}" dt="2018-08-29T23:03:55.975" v="3047" actId="1076"/>
          <ac:spMkLst>
            <pc:docMk/>
            <pc:sldMk cId="1367542695" sldId="1289"/>
            <ac:spMk id="91" creationId="{6A8DDD96-5607-4289-8CB2-10F3BC304E79}"/>
          </ac:spMkLst>
        </pc:spChg>
        <pc:grpChg chg="mod">
          <ac:chgData name="Martin Woodward" userId="5b48c35d-beb6-453e-a54a-e565113290de" providerId="ADAL" clId="{55A2EC23-F516-4857-9AB2-5A29D66B4991}" dt="2018-08-31T18:57:54.321" v="5956" actId="962"/>
          <ac:grpSpMkLst>
            <pc:docMk/>
            <pc:sldMk cId="1367542695" sldId="1289"/>
            <ac:grpSpMk id="3" creationId="{5E25B8BA-4917-43F7-BAB8-0AB20238720F}"/>
          </ac:grpSpMkLst>
        </pc:grpChg>
        <pc:grpChg chg="mod">
          <ac:chgData name="Martin Woodward" userId="5b48c35d-beb6-453e-a54a-e565113290de" providerId="ADAL" clId="{55A2EC23-F516-4857-9AB2-5A29D66B4991}" dt="2018-08-31T18:57:52.012" v="5955" actId="962"/>
          <ac:grpSpMkLst>
            <pc:docMk/>
            <pc:sldMk cId="1367542695" sldId="1289"/>
            <ac:grpSpMk id="25" creationId="{6CE0A7ED-6C29-414D-B9F9-E0B3FBF0B5B4}"/>
          </ac:grpSpMkLst>
        </pc:grpChg>
        <pc:grpChg chg="mod">
          <ac:chgData name="Martin Woodward" userId="5b48c35d-beb6-453e-a54a-e565113290de" providerId="ADAL" clId="{55A2EC23-F516-4857-9AB2-5A29D66B4991}" dt="2018-08-31T18:57:52.012" v="5955" actId="962"/>
          <ac:grpSpMkLst>
            <pc:docMk/>
            <pc:sldMk cId="1367542695" sldId="1289"/>
            <ac:grpSpMk id="78" creationId="{8E8DFC08-94B9-41A2-B6A2-10EBC65875DD}"/>
          </ac:grpSpMkLst>
        </pc:grpChg>
        <pc:grpChg chg="mod">
          <ac:chgData name="Martin Woodward" userId="5b48c35d-beb6-453e-a54a-e565113290de" providerId="ADAL" clId="{55A2EC23-F516-4857-9AB2-5A29D66B4991}" dt="2018-08-31T18:57:52.012" v="5955" actId="962"/>
          <ac:grpSpMkLst>
            <pc:docMk/>
            <pc:sldMk cId="1367542695" sldId="1289"/>
            <ac:grpSpMk id="82" creationId="{DEA7C860-1E9B-4957-97A6-F54DBE9F8106}"/>
          </ac:grpSpMkLst>
        </pc:grpChg>
        <pc:grpChg chg="mod">
          <ac:chgData name="Martin Woodward" userId="5b48c35d-beb6-453e-a54a-e565113290de" providerId="ADAL" clId="{55A2EC23-F516-4857-9AB2-5A29D66B4991}" dt="2018-08-31T18:57:52.012" v="5955" actId="962"/>
          <ac:grpSpMkLst>
            <pc:docMk/>
            <pc:sldMk cId="1367542695" sldId="1289"/>
            <ac:grpSpMk id="86" creationId="{B108EFB9-AE18-416A-BFD0-183FD0665F63}"/>
          </ac:grpSpMkLst>
        </pc:grpChg>
        <pc:picChg chg="mod">
          <ac:chgData name="Martin Woodward" userId="5b48c35d-beb6-453e-a54a-e565113290de" providerId="ADAL" clId="{55A2EC23-F516-4857-9AB2-5A29D66B4991}" dt="2018-08-31T18:58:13.410" v="6108" actId="962"/>
          <ac:picMkLst>
            <pc:docMk/>
            <pc:sldMk cId="1367542695" sldId="1289"/>
            <ac:picMk id="36" creationId="{70C0BDE3-9D62-4F0C-9C98-F7D9BF2A02B6}"/>
          </ac:picMkLst>
        </pc:picChg>
      </pc:sldChg>
      <pc:sldChg chg="addSp delSp modSp modTransition delAnim modAnim">
        <pc:chgData name="Martin Woodward" userId="5b48c35d-beb6-453e-a54a-e565113290de" providerId="ADAL" clId="{55A2EC23-F516-4857-9AB2-5A29D66B4991}" dt="2018-09-03T11:12:04.409" v="7046"/>
        <pc:sldMkLst>
          <pc:docMk/>
          <pc:sldMk cId="3625957072" sldId="1290"/>
        </pc:sldMkLst>
        <pc:spChg chg="mod">
          <ac:chgData name="Martin Woodward" userId="5b48c35d-beb6-453e-a54a-e565113290de" providerId="ADAL" clId="{55A2EC23-F516-4857-9AB2-5A29D66B4991}" dt="2018-08-31T18:56:58.062" v="5824" actId="962"/>
          <ac:spMkLst>
            <pc:docMk/>
            <pc:sldMk cId="3625957072" sldId="1290"/>
            <ac:spMk id="7" creationId="{00000000-0000-0000-0000-000000000000}"/>
          </ac:spMkLst>
        </pc:spChg>
        <pc:spChg chg="mod">
          <ac:chgData name="Martin Woodward" userId="5b48c35d-beb6-453e-a54a-e565113290de" providerId="ADAL" clId="{55A2EC23-F516-4857-9AB2-5A29D66B4991}" dt="2018-08-29T23:04:20.726" v="3049" actId="1076"/>
          <ac:spMkLst>
            <pc:docMk/>
            <pc:sldMk cId="3625957072" sldId="1290"/>
            <ac:spMk id="33" creationId="{3589C5CC-1BD7-4E1C-BDB5-0D836515730A}"/>
          </ac:spMkLst>
        </pc:spChg>
        <pc:spChg chg="mod">
          <ac:chgData name="Martin Woodward" userId="5b48c35d-beb6-453e-a54a-e565113290de" providerId="ADAL" clId="{55A2EC23-F516-4857-9AB2-5A29D66B4991}" dt="2018-08-29T23:04:20.726" v="3049" actId="1076"/>
          <ac:spMkLst>
            <pc:docMk/>
            <pc:sldMk cId="3625957072" sldId="1290"/>
            <ac:spMk id="35" creationId="{00000000-0000-0000-0000-000000000000}"/>
          </ac:spMkLst>
        </pc:spChg>
        <pc:spChg chg="mod">
          <ac:chgData name="Martin Woodward" userId="5b48c35d-beb6-453e-a54a-e565113290de" providerId="ADAL" clId="{55A2EC23-F516-4857-9AB2-5A29D66B4991}" dt="2018-08-29T23:04:20.726" v="3049" actId="1076"/>
          <ac:spMkLst>
            <pc:docMk/>
            <pc:sldMk cId="3625957072" sldId="1290"/>
            <ac:spMk id="48" creationId="{00000000-0000-0000-0000-000000000000}"/>
          </ac:spMkLst>
        </pc:spChg>
        <pc:grpChg chg="mod">
          <ac:chgData name="Martin Woodward" userId="5b48c35d-beb6-453e-a54a-e565113290de" providerId="ADAL" clId="{55A2EC23-F516-4857-9AB2-5A29D66B4991}" dt="2018-08-31T18:56:31.400" v="5694" actId="962"/>
          <ac:grpSpMkLst>
            <pc:docMk/>
            <pc:sldMk cId="3625957072" sldId="1290"/>
            <ac:grpSpMk id="27" creationId="{00000000-0000-0000-0000-000000000000}"/>
          </ac:grpSpMkLst>
        </pc:grpChg>
        <pc:grpChg chg="mod">
          <ac:chgData name="Martin Woodward" userId="5b48c35d-beb6-453e-a54a-e565113290de" providerId="ADAL" clId="{55A2EC23-F516-4857-9AB2-5A29D66B4991}" dt="2018-08-31T18:56:28.311" v="5693" actId="962"/>
          <ac:grpSpMkLst>
            <pc:docMk/>
            <pc:sldMk cId="3625957072" sldId="1290"/>
            <ac:grpSpMk id="34" creationId="{00731F6D-B48D-466F-B344-21AB9B49FEE1}"/>
          </ac:grpSpMkLst>
        </pc:grpChg>
        <pc:grpChg chg="mod">
          <ac:chgData name="Martin Woodward" userId="5b48c35d-beb6-453e-a54a-e565113290de" providerId="ADAL" clId="{55A2EC23-F516-4857-9AB2-5A29D66B4991}" dt="2018-08-31T18:56:28.311" v="5693" actId="962"/>
          <ac:grpSpMkLst>
            <pc:docMk/>
            <pc:sldMk cId="3625957072" sldId="1290"/>
            <ac:grpSpMk id="36" creationId="{00000000-0000-0000-0000-000000000000}"/>
          </ac:grpSpMkLst>
        </pc:grpChg>
        <pc:grpChg chg="mod">
          <ac:chgData name="Martin Woodward" userId="5b48c35d-beb6-453e-a54a-e565113290de" providerId="ADAL" clId="{55A2EC23-F516-4857-9AB2-5A29D66B4991}" dt="2018-08-31T18:56:28.311" v="5693" actId="962"/>
          <ac:grpSpMkLst>
            <pc:docMk/>
            <pc:sldMk cId="3625957072" sldId="1290"/>
            <ac:grpSpMk id="40" creationId="{00000000-0000-0000-0000-000000000000}"/>
          </ac:grpSpMkLst>
        </pc:grpChg>
        <pc:picChg chg="mod">
          <ac:chgData name="Martin Woodward" userId="5b48c35d-beb6-453e-a54a-e565113290de" providerId="ADAL" clId="{55A2EC23-F516-4857-9AB2-5A29D66B4991}" dt="2018-08-31T18:56:49.665" v="5806" actId="962"/>
          <ac:picMkLst>
            <pc:docMk/>
            <pc:sldMk cId="3625957072" sldId="1290"/>
            <ac:picMk id="4" creationId="{B08D2752-D443-4C90-8C79-B563F23C0C77}"/>
          </ac:picMkLst>
        </pc:picChg>
        <pc:picChg chg="del">
          <ac:chgData name="Martin Woodward" userId="5b48c35d-beb6-453e-a54a-e565113290de" providerId="ADAL" clId="{55A2EC23-F516-4857-9AB2-5A29D66B4991}" dt="2018-08-30T20:23:03.987" v="3612" actId="478"/>
          <ac:picMkLst>
            <pc:docMk/>
            <pc:sldMk cId="3625957072" sldId="1290"/>
            <ac:picMk id="5" creationId="{DD3CFE5F-F82C-46BB-BC69-06F4A7A072DE}"/>
          </ac:picMkLst>
        </pc:picChg>
        <pc:picChg chg="mod">
          <ac:chgData name="Martin Woodward" userId="5b48c35d-beb6-453e-a54a-e565113290de" providerId="ADAL" clId="{55A2EC23-F516-4857-9AB2-5A29D66B4991}" dt="2018-09-02T17:51:34.373" v="6952" actId="962"/>
          <ac:picMkLst>
            <pc:docMk/>
            <pc:sldMk cId="3625957072" sldId="1290"/>
            <ac:picMk id="30" creationId="{00000000-0000-0000-0000-000000000000}"/>
          </ac:picMkLst>
        </pc:picChg>
        <pc:picChg chg="add mod">
          <ac:chgData name="Martin Woodward" userId="5b48c35d-beb6-453e-a54a-e565113290de" providerId="ADAL" clId="{55A2EC23-F516-4857-9AB2-5A29D66B4991}" dt="2018-08-31T18:57:07.697" v="5850" actId="962"/>
          <ac:picMkLst>
            <pc:docMk/>
            <pc:sldMk cId="3625957072" sldId="1290"/>
            <ac:picMk id="31" creationId="{46B12163-DA5C-4775-BAF6-4668C25BD82A}"/>
          </ac:picMkLst>
        </pc:picChg>
        <pc:picChg chg="add mod">
          <ac:chgData name="Martin Woodward" userId="5b48c35d-beb6-453e-a54a-e565113290de" providerId="ADAL" clId="{55A2EC23-F516-4857-9AB2-5A29D66B4991}" dt="2018-08-31T18:57:01.889" v="5838" actId="962"/>
          <ac:picMkLst>
            <pc:docMk/>
            <pc:sldMk cId="3625957072" sldId="1290"/>
            <ac:picMk id="32" creationId="{5209F984-4819-4E7B-AC43-41D5515757F1}"/>
          </ac:picMkLst>
        </pc:picChg>
        <pc:picChg chg="add mod">
          <ac:chgData name="Martin Woodward" userId="5b48c35d-beb6-453e-a54a-e565113290de" providerId="ADAL" clId="{55A2EC23-F516-4857-9AB2-5A29D66B4991}" dt="2018-08-31T18:57:12.042" v="5862" actId="962"/>
          <ac:picMkLst>
            <pc:docMk/>
            <pc:sldMk cId="3625957072" sldId="1290"/>
            <ac:picMk id="44" creationId="{783CCB69-320C-4CE2-AFA7-29E3D0C5F3C0}"/>
          </ac:picMkLst>
        </pc:picChg>
        <pc:picChg chg="add mod">
          <ac:chgData name="Martin Woodward" userId="5b48c35d-beb6-453e-a54a-e565113290de" providerId="ADAL" clId="{55A2EC23-F516-4857-9AB2-5A29D66B4991}" dt="2018-08-31T18:56:58.062" v="5824" actId="962"/>
          <ac:picMkLst>
            <pc:docMk/>
            <pc:sldMk cId="3625957072" sldId="1290"/>
            <ac:picMk id="49" creationId="{ED7F19A2-90A6-4B1B-963F-7782C21CC323}"/>
          </ac:picMkLst>
        </pc:picChg>
        <pc:picChg chg="add mod">
          <ac:chgData name="Martin Woodward" userId="5b48c35d-beb6-453e-a54a-e565113290de" providerId="ADAL" clId="{55A2EC23-F516-4857-9AB2-5A29D66B4991}" dt="2018-08-31T18:57:18.980" v="5882" actId="962"/>
          <ac:picMkLst>
            <pc:docMk/>
            <pc:sldMk cId="3625957072" sldId="1290"/>
            <ac:picMk id="50" creationId="{6F11C3D8-32FB-4934-A37C-0DAB1E623AED}"/>
          </ac:picMkLst>
        </pc:picChg>
        <pc:picChg chg="del">
          <ac:chgData name="Martin Woodward" userId="5b48c35d-beb6-453e-a54a-e565113290de" providerId="ADAL" clId="{55A2EC23-F516-4857-9AB2-5A29D66B4991}" dt="2018-08-30T20:23:03.987" v="3612" actId="478"/>
          <ac:picMkLst>
            <pc:docMk/>
            <pc:sldMk cId="3625957072" sldId="1290"/>
            <ac:picMk id="71" creationId="{F02FFDD0-A505-4023-95D6-BDF1D3772096}"/>
          </ac:picMkLst>
        </pc:picChg>
        <pc:picChg chg="del">
          <ac:chgData name="Martin Woodward" userId="5b48c35d-beb6-453e-a54a-e565113290de" providerId="ADAL" clId="{55A2EC23-F516-4857-9AB2-5A29D66B4991}" dt="2018-08-30T20:23:03.987" v="3612" actId="478"/>
          <ac:picMkLst>
            <pc:docMk/>
            <pc:sldMk cId="3625957072" sldId="1290"/>
            <ac:picMk id="72" creationId="{A773A1F1-763A-48CD-9D73-4B9076D91983}"/>
          </ac:picMkLst>
        </pc:picChg>
        <pc:picChg chg="del">
          <ac:chgData name="Martin Woodward" userId="5b48c35d-beb6-453e-a54a-e565113290de" providerId="ADAL" clId="{55A2EC23-F516-4857-9AB2-5A29D66B4991}" dt="2018-08-30T20:23:03.987" v="3612" actId="478"/>
          <ac:picMkLst>
            <pc:docMk/>
            <pc:sldMk cId="3625957072" sldId="1290"/>
            <ac:picMk id="73" creationId="{6F515276-9592-4B1A-B4D7-AE63E8B8FCD9}"/>
          </ac:picMkLst>
        </pc:picChg>
        <pc:picChg chg="del">
          <ac:chgData name="Martin Woodward" userId="5b48c35d-beb6-453e-a54a-e565113290de" providerId="ADAL" clId="{55A2EC23-F516-4857-9AB2-5A29D66B4991}" dt="2018-08-30T20:23:03.987" v="3612" actId="478"/>
          <ac:picMkLst>
            <pc:docMk/>
            <pc:sldMk cId="3625957072" sldId="1290"/>
            <ac:picMk id="74" creationId="{B280E3D9-A01D-412E-956C-478A83F95480}"/>
          </ac:picMkLst>
        </pc:picChg>
      </pc:sldChg>
      <pc:sldChg chg="modTransition">
        <pc:chgData name="Martin Woodward" userId="5b48c35d-beb6-453e-a54a-e565113290de" providerId="ADAL" clId="{55A2EC23-F516-4857-9AB2-5A29D66B4991}" dt="2018-09-03T11:12:04.409" v="7046"/>
        <pc:sldMkLst>
          <pc:docMk/>
          <pc:sldMk cId="2279767777" sldId="1291"/>
        </pc:sldMkLst>
      </pc:sldChg>
      <pc:sldChg chg="modSp modTransition">
        <pc:chgData name="Martin Woodward" userId="5b48c35d-beb6-453e-a54a-e565113290de" providerId="ADAL" clId="{55A2EC23-F516-4857-9AB2-5A29D66B4991}" dt="2018-09-03T11:12:04.409" v="7046"/>
        <pc:sldMkLst>
          <pc:docMk/>
          <pc:sldMk cId="747776459" sldId="1293"/>
        </pc:sldMkLst>
        <pc:spChg chg="mod">
          <ac:chgData name="Martin Woodward" userId="5b48c35d-beb6-453e-a54a-e565113290de" providerId="ADAL" clId="{55A2EC23-F516-4857-9AB2-5A29D66B4991}" dt="2018-09-02T17:51:15.196" v="6949" actId="962"/>
          <ac:spMkLst>
            <pc:docMk/>
            <pc:sldMk cId="747776459" sldId="1293"/>
            <ac:spMk id="7" creationId="{00000000-0000-0000-0000-000000000000}"/>
          </ac:spMkLst>
        </pc:spChg>
        <pc:spChg chg="mod">
          <ac:chgData name="Martin Woodward" userId="5b48c35d-beb6-453e-a54a-e565113290de" providerId="ADAL" clId="{55A2EC23-F516-4857-9AB2-5A29D66B4991}" dt="2018-08-29T23:05:12.134" v="3064" actId="1076"/>
          <ac:spMkLst>
            <pc:docMk/>
            <pc:sldMk cId="747776459" sldId="1293"/>
            <ac:spMk id="30" creationId="{F2EAEA50-48E4-4BE0-AD02-30C6F8697704}"/>
          </ac:spMkLst>
        </pc:spChg>
        <pc:spChg chg="mod">
          <ac:chgData name="Martin Woodward" userId="5b48c35d-beb6-453e-a54a-e565113290de" providerId="ADAL" clId="{55A2EC23-F516-4857-9AB2-5A29D66B4991}" dt="2018-08-29T23:05:12.134" v="3064" actId="1076"/>
          <ac:spMkLst>
            <pc:docMk/>
            <pc:sldMk cId="747776459" sldId="1293"/>
            <ac:spMk id="77" creationId="{DC3AACD1-5CAD-4C5C-B124-749FB46293A0}"/>
          </ac:spMkLst>
        </pc:spChg>
        <pc:spChg chg="mod">
          <ac:chgData name="Martin Woodward" userId="5b48c35d-beb6-453e-a54a-e565113290de" providerId="ADAL" clId="{55A2EC23-F516-4857-9AB2-5A29D66B4991}" dt="2018-08-29T23:05:12.134" v="3064" actId="1076"/>
          <ac:spMkLst>
            <pc:docMk/>
            <pc:sldMk cId="747776459" sldId="1293"/>
            <ac:spMk id="90" creationId="{F7FD0E6A-59D4-4FCD-91F8-E8C3DED5067B}"/>
          </ac:spMkLst>
        </pc:spChg>
        <pc:spChg chg="mod">
          <ac:chgData name="Martin Woodward" userId="5b48c35d-beb6-453e-a54a-e565113290de" providerId="ADAL" clId="{55A2EC23-F516-4857-9AB2-5A29D66B4991}" dt="2018-08-29T23:05:12.134" v="3064" actId="1076"/>
          <ac:spMkLst>
            <pc:docMk/>
            <pc:sldMk cId="747776459" sldId="1293"/>
            <ac:spMk id="91" creationId="{6A8DDD96-5607-4289-8CB2-10F3BC304E79}"/>
          </ac:spMkLst>
        </pc:spChg>
        <pc:grpChg chg="mod">
          <ac:chgData name="Martin Woodward" userId="5b48c35d-beb6-453e-a54a-e565113290de" providerId="ADAL" clId="{55A2EC23-F516-4857-9AB2-5A29D66B4991}" dt="2018-08-31T18:56:06.673" v="5628" actId="962"/>
          <ac:grpSpMkLst>
            <pc:docMk/>
            <pc:sldMk cId="747776459" sldId="1293"/>
            <ac:grpSpMk id="25" creationId="{6CE0A7ED-6C29-414D-B9F9-E0B3FBF0B5B4}"/>
          </ac:grpSpMkLst>
        </pc:grpChg>
        <pc:grpChg chg="mod">
          <ac:chgData name="Martin Woodward" userId="5b48c35d-beb6-453e-a54a-e565113290de" providerId="ADAL" clId="{55A2EC23-F516-4857-9AB2-5A29D66B4991}" dt="2018-08-31T18:55:55.587" v="5627" actId="962"/>
          <ac:grpSpMkLst>
            <pc:docMk/>
            <pc:sldMk cId="747776459" sldId="1293"/>
            <ac:grpSpMk id="31" creationId="{00000000-0000-0000-0000-000000000000}"/>
          </ac:grpSpMkLst>
        </pc:grpChg>
        <pc:grpChg chg="mod">
          <ac:chgData name="Martin Woodward" userId="5b48c35d-beb6-453e-a54a-e565113290de" providerId="ADAL" clId="{55A2EC23-F516-4857-9AB2-5A29D66B4991}" dt="2018-08-31T18:56:06.673" v="5628" actId="962"/>
          <ac:grpSpMkLst>
            <pc:docMk/>
            <pc:sldMk cId="747776459" sldId="1293"/>
            <ac:grpSpMk id="78" creationId="{8E8DFC08-94B9-41A2-B6A2-10EBC65875DD}"/>
          </ac:grpSpMkLst>
        </pc:grpChg>
        <pc:grpChg chg="mod">
          <ac:chgData name="Martin Woodward" userId="5b48c35d-beb6-453e-a54a-e565113290de" providerId="ADAL" clId="{55A2EC23-F516-4857-9AB2-5A29D66B4991}" dt="2018-08-31T18:56:06.673" v="5628" actId="962"/>
          <ac:grpSpMkLst>
            <pc:docMk/>
            <pc:sldMk cId="747776459" sldId="1293"/>
            <ac:grpSpMk id="82" creationId="{DEA7C860-1E9B-4957-97A6-F54DBE9F8106}"/>
          </ac:grpSpMkLst>
        </pc:grpChg>
        <pc:grpChg chg="mod">
          <ac:chgData name="Martin Woodward" userId="5b48c35d-beb6-453e-a54a-e565113290de" providerId="ADAL" clId="{55A2EC23-F516-4857-9AB2-5A29D66B4991}" dt="2018-08-31T18:56:06.673" v="5628" actId="962"/>
          <ac:grpSpMkLst>
            <pc:docMk/>
            <pc:sldMk cId="747776459" sldId="1293"/>
            <ac:grpSpMk id="86" creationId="{B108EFB9-AE18-416A-BFD0-183FD0665F63}"/>
          </ac:grpSpMkLst>
        </pc:grpChg>
        <pc:picChg chg="mod">
          <ac:chgData name="Martin Woodward" userId="5b48c35d-beb6-453e-a54a-e565113290de" providerId="ADAL" clId="{55A2EC23-F516-4857-9AB2-5A29D66B4991}" dt="2018-08-31T18:56:17.765" v="5692" actId="962"/>
          <ac:picMkLst>
            <pc:docMk/>
            <pc:sldMk cId="747776459" sldId="1293"/>
            <ac:picMk id="4" creationId="{EBF88C27-617D-44A3-8962-C909C58BF2A3}"/>
          </ac:picMkLst>
        </pc:picChg>
        <pc:picChg chg="mod">
          <ac:chgData name="Martin Woodward" userId="5b48c35d-beb6-453e-a54a-e565113290de" providerId="ADAL" clId="{55A2EC23-F516-4857-9AB2-5A29D66B4991}" dt="2018-09-02T17:51:19.059" v="6950" actId="962"/>
          <ac:picMkLst>
            <pc:docMk/>
            <pc:sldMk cId="747776459" sldId="1293"/>
            <ac:picMk id="35" creationId="{00000000-0000-0000-0000-000000000000}"/>
          </ac:picMkLst>
        </pc:picChg>
      </pc:sldChg>
      <pc:sldChg chg="modSp modTransition">
        <pc:chgData name="Martin Woodward" userId="5b48c35d-beb6-453e-a54a-e565113290de" providerId="ADAL" clId="{55A2EC23-F516-4857-9AB2-5A29D66B4991}" dt="2018-09-03T11:12:04.409" v="7046"/>
        <pc:sldMkLst>
          <pc:docMk/>
          <pc:sldMk cId="2749618974" sldId="3614"/>
        </pc:sldMkLst>
        <pc:spChg chg="mod">
          <ac:chgData name="Martin Woodward" userId="5b48c35d-beb6-453e-a54a-e565113290de" providerId="ADAL" clId="{55A2EC23-F516-4857-9AB2-5A29D66B4991}" dt="2018-08-30T20:16:46.121" v="3605" actId="1076"/>
          <ac:spMkLst>
            <pc:docMk/>
            <pc:sldMk cId="2749618974" sldId="3614"/>
            <ac:spMk id="12" creationId="{11482F7B-658B-47E4-8048-2A5A199955D0}"/>
          </ac:spMkLst>
        </pc:spChg>
        <pc:spChg chg="mod">
          <ac:chgData name="Martin Woodward" userId="5b48c35d-beb6-453e-a54a-e565113290de" providerId="ADAL" clId="{55A2EC23-F516-4857-9AB2-5A29D66B4991}" dt="2018-08-30T20:16:46.121" v="3605" actId="1076"/>
          <ac:spMkLst>
            <pc:docMk/>
            <pc:sldMk cId="2749618974" sldId="3614"/>
            <ac:spMk id="13" creationId="{05102A37-253E-41DF-8896-152660888B8F}"/>
          </ac:spMkLst>
        </pc:spChg>
        <pc:spChg chg="mod">
          <ac:chgData name="Martin Woodward" userId="5b48c35d-beb6-453e-a54a-e565113290de" providerId="ADAL" clId="{55A2EC23-F516-4857-9AB2-5A29D66B4991}" dt="2018-08-31T18:47:52.713" v="4391" actId="962"/>
          <ac:spMkLst>
            <pc:docMk/>
            <pc:sldMk cId="2749618974" sldId="3614"/>
            <ac:spMk id="15" creationId="{FFEEC6AB-D0A4-4C4A-8414-5670C15B52C0}"/>
          </ac:spMkLst>
        </pc:spChg>
        <pc:spChg chg="mod">
          <ac:chgData name="Martin Woodward" userId="5b48c35d-beb6-453e-a54a-e565113290de" providerId="ADAL" clId="{55A2EC23-F516-4857-9AB2-5A29D66B4991}" dt="2018-08-30T20:16:46.121" v="3605" actId="1076"/>
          <ac:spMkLst>
            <pc:docMk/>
            <pc:sldMk cId="2749618974" sldId="3614"/>
            <ac:spMk id="33" creationId="{5C6D33C0-B39B-4792-BBA8-9EE3F008E466}"/>
          </ac:spMkLst>
        </pc:spChg>
        <pc:spChg chg="mod">
          <ac:chgData name="Martin Woodward" userId="5b48c35d-beb6-453e-a54a-e565113290de" providerId="ADAL" clId="{55A2EC23-F516-4857-9AB2-5A29D66B4991}" dt="2018-08-30T20:16:46.121" v="3605" actId="1076"/>
          <ac:spMkLst>
            <pc:docMk/>
            <pc:sldMk cId="2749618974" sldId="3614"/>
            <ac:spMk id="34" creationId="{21E0D8D1-8C4E-497B-8329-D4D92F727C15}"/>
          </ac:spMkLst>
        </pc:spChg>
        <pc:spChg chg="mod">
          <ac:chgData name="Martin Woodward" userId="5b48c35d-beb6-453e-a54a-e565113290de" providerId="ADAL" clId="{55A2EC23-F516-4857-9AB2-5A29D66B4991}" dt="2018-08-31T18:47:52.713" v="4391" actId="962"/>
          <ac:spMkLst>
            <pc:docMk/>
            <pc:sldMk cId="2749618974" sldId="3614"/>
            <ac:spMk id="37" creationId="{2C6F3BAA-271E-4EC7-B804-92931A4C008D}"/>
          </ac:spMkLst>
        </pc:spChg>
        <pc:spChg chg="mod">
          <ac:chgData name="Martin Woodward" userId="5b48c35d-beb6-453e-a54a-e565113290de" providerId="ADAL" clId="{55A2EC23-F516-4857-9AB2-5A29D66B4991}" dt="2018-08-30T20:16:46.121" v="3605" actId="1076"/>
          <ac:spMkLst>
            <pc:docMk/>
            <pc:sldMk cId="2749618974" sldId="3614"/>
            <ac:spMk id="40" creationId="{6A1BAB0D-C342-4583-9F33-4460466086ED}"/>
          </ac:spMkLst>
        </pc:spChg>
        <pc:spChg chg="mod">
          <ac:chgData name="Martin Woodward" userId="5b48c35d-beb6-453e-a54a-e565113290de" providerId="ADAL" clId="{55A2EC23-F516-4857-9AB2-5A29D66B4991}" dt="2018-08-30T20:16:46.121" v="3605" actId="1076"/>
          <ac:spMkLst>
            <pc:docMk/>
            <pc:sldMk cId="2749618974" sldId="3614"/>
            <ac:spMk id="41" creationId="{A1664B49-5FB0-4219-8293-071BDCD064B1}"/>
          </ac:spMkLst>
        </pc:spChg>
        <pc:spChg chg="mod">
          <ac:chgData name="Martin Woodward" userId="5b48c35d-beb6-453e-a54a-e565113290de" providerId="ADAL" clId="{55A2EC23-F516-4857-9AB2-5A29D66B4991}" dt="2018-08-31T18:47:52.713" v="4391" actId="962"/>
          <ac:spMkLst>
            <pc:docMk/>
            <pc:sldMk cId="2749618974" sldId="3614"/>
            <ac:spMk id="44" creationId="{AD027C5B-353E-40A6-9A40-8A73114B3900}"/>
          </ac:spMkLst>
        </pc:spChg>
        <pc:spChg chg="mod">
          <ac:chgData name="Martin Woodward" userId="5b48c35d-beb6-453e-a54a-e565113290de" providerId="ADAL" clId="{55A2EC23-F516-4857-9AB2-5A29D66B4991}" dt="2018-08-31T18:47:52.713" v="4391" actId="962"/>
          <ac:spMkLst>
            <pc:docMk/>
            <pc:sldMk cId="2749618974" sldId="3614"/>
            <ac:spMk id="93" creationId="{D9E36D5C-5F63-4FE0-91B5-CA2099DB7621}"/>
          </ac:spMkLst>
        </pc:spChg>
        <pc:spChg chg="mod">
          <ac:chgData name="Martin Woodward" userId="5b48c35d-beb6-453e-a54a-e565113290de" providerId="ADAL" clId="{55A2EC23-F516-4857-9AB2-5A29D66B4991}" dt="2018-08-31T18:47:52.713" v="4391" actId="962"/>
          <ac:spMkLst>
            <pc:docMk/>
            <pc:sldMk cId="2749618974" sldId="3614"/>
            <ac:spMk id="94" creationId="{E3A9CCC7-501F-4CC8-80D2-7E8223FCAD34}"/>
          </ac:spMkLst>
        </pc:spChg>
        <pc:grpChg chg="mod">
          <ac:chgData name="Martin Woodward" userId="5b48c35d-beb6-453e-a54a-e565113290de" providerId="ADAL" clId="{55A2EC23-F516-4857-9AB2-5A29D66B4991}" dt="2018-08-31T18:47:52.713" v="4391" actId="962"/>
          <ac:grpSpMkLst>
            <pc:docMk/>
            <pc:sldMk cId="2749618974" sldId="3614"/>
            <ac:grpSpMk id="22" creationId="{9AD038E7-F60D-4559-B89F-1B4FFF091319}"/>
          </ac:grpSpMkLst>
        </pc:grpChg>
        <pc:cxnChg chg="mod">
          <ac:chgData name="Martin Woodward" userId="5b48c35d-beb6-453e-a54a-e565113290de" providerId="ADAL" clId="{55A2EC23-F516-4857-9AB2-5A29D66B4991}" dt="2018-08-31T18:47:52.713" v="4391" actId="962"/>
          <ac:cxnSpMkLst>
            <pc:docMk/>
            <pc:sldMk cId="2749618974" sldId="3614"/>
            <ac:cxnSpMk id="30" creationId="{5B5C9970-FB22-45F3-981B-FE05BCF7401A}"/>
          </ac:cxnSpMkLst>
        </pc:cxnChg>
        <pc:cxnChg chg="mod">
          <ac:chgData name="Martin Woodward" userId="5b48c35d-beb6-453e-a54a-e565113290de" providerId="ADAL" clId="{55A2EC23-F516-4857-9AB2-5A29D66B4991}" dt="2018-08-31T18:47:52.713" v="4391" actId="962"/>
          <ac:cxnSpMkLst>
            <pc:docMk/>
            <pc:sldMk cId="2749618974" sldId="3614"/>
            <ac:cxnSpMk id="36" creationId="{CA6AFC63-E8ED-4339-9E00-E2C01CEBBB00}"/>
          </ac:cxnSpMkLst>
        </pc:cxnChg>
        <pc:cxnChg chg="mod">
          <ac:chgData name="Martin Woodward" userId="5b48c35d-beb6-453e-a54a-e565113290de" providerId="ADAL" clId="{55A2EC23-F516-4857-9AB2-5A29D66B4991}" dt="2018-08-31T18:47:52.713" v="4391" actId="962"/>
          <ac:cxnSpMkLst>
            <pc:docMk/>
            <pc:sldMk cId="2749618974" sldId="3614"/>
            <ac:cxnSpMk id="43" creationId="{E882D304-9AFA-42FC-BB57-B9E04FC77B72}"/>
          </ac:cxnSpMkLst>
        </pc:cxnChg>
      </pc:sldChg>
      <pc:sldChg chg="modSp add modTransition">
        <pc:chgData name="Martin Woodward" userId="5b48c35d-beb6-453e-a54a-e565113290de" providerId="ADAL" clId="{55A2EC23-F516-4857-9AB2-5A29D66B4991}" dt="2018-09-03T11:12:04.409" v="7046"/>
        <pc:sldMkLst>
          <pc:docMk/>
          <pc:sldMk cId="140381770" sldId="3616"/>
        </pc:sldMkLst>
        <pc:spChg chg="mod">
          <ac:chgData name="Martin Woodward" userId="5b48c35d-beb6-453e-a54a-e565113290de" providerId="ADAL" clId="{55A2EC23-F516-4857-9AB2-5A29D66B4991}" dt="2018-08-31T18:51:47.634" v="4742" actId="962"/>
          <ac:spMkLst>
            <pc:docMk/>
            <pc:sldMk cId="140381770" sldId="3616"/>
            <ac:spMk id="29" creationId="{898FC792-55D1-47DF-A396-371288845618}"/>
          </ac:spMkLst>
        </pc:spChg>
        <pc:spChg chg="mod">
          <ac:chgData name="Martin Woodward" userId="5b48c35d-beb6-453e-a54a-e565113290de" providerId="ADAL" clId="{55A2EC23-F516-4857-9AB2-5A29D66B4991}" dt="2018-08-31T18:51:47.634" v="4742" actId="962"/>
          <ac:spMkLst>
            <pc:docMk/>
            <pc:sldMk cId="140381770" sldId="3616"/>
            <ac:spMk id="33" creationId="{FF00579B-0712-4420-8739-398B4F76EF89}"/>
          </ac:spMkLst>
        </pc:spChg>
        <pc:spChg chg="mod">
          <ac:chgData name="Martin Woodward" userId="5b48c35d-beb6-453e-a54a-e565113290de" providerId="ADAL" clId="{55A2EC23-F516-4857-9AB2-5A29D66B4991}" dt="2018-08-31T18:51:47.634" v="4742" actId="962"/>
          <ac:spMkLst>
            <pc:docMk/>
            <pc:sldMk cId="140381770" sldId="3616"/>
            <ac:spMk id="38" creationId="{0DFC2B05-2380-411C-81A3-2AEAB5DB1C17}"/>
          </ac:spMkLst>
        </pc:spChg>
        <pc:spChg chg="mod">
          <ac:chgData name="Martin Woodward" userId="5b48c35d-beb6-453e-a54a-e565113290de" providerId="ADAL" clId="{55A2EC23-F516-4857-9AB2-5A29D66B4991}" dt="2018-08-31T18:51:47.634" v="4742" actId="962"/>
          <ac:spMkLst>
            <pc:docMk/>
            <pc:sldMk cId="140381770" sldId="3616"/>
            <ac:spMk id="41" creationId="{C770E445-ED04-4201-A872-A29324FD7386}"/>
          </ac:spMkLst>
        </pc:spChg>
        <pc:picChg chg="mod">
          <ac:chgData name="Martin Woodward" userId="5b48c35d-beb6-453e-a54a-e565113290de" providerId="ADAL" clId="{55A2EC23-F516-4857-9AB2-5A29D66B4991}" dt="2018-08-31T18:51:47.634" v="4742" actId="962"/>
          <ac:picMkLst>
            <pc:docMk/>
            <pc:sldMk cId="140381770" sldId="3616"/>
            <ac:picMk id="8" creationId="{B5160E2E-A73C-4046-AD78-FC208D394D74}"/>
          </ac:picMkLst>
        </pc:picChg>
        <pc:picChg chg="mod">
          <ac:chgData name="Martin Woodward" userId="5b48c35d-beb6-453e-a54a-e565113290de" providerId="ADAL" clId="{55A2EC23-F516-4857-9AB2-5A29D66B4991}" dt="2018-08-31T18:52:14.054" v="4817" actId="962"/>
          <ac:picMkLst>
            <pc:docMk/>
            <pc:sldMk cId="140381770" sldId="3616"/>
            <ac:picMk id="20" creationId="{55A316B6-5935-4BD6-9CCF-B0E78B9518C8}"/>
          </ac:picMkLst>
        </pc:picChg>
        <pc:picChg chg="mod">
          <ac:chgData name="Martin Woodward" userId="5b48c35d-beb6-453e-a54a-e565113290de" providerId="ADAL" clId="{55A2EC23-F516-4857-9AB2-5A29D66B4991}" dt="2018-08-31T18:51:47.634" v="4742" actId="962"/>
          <ac:picMkLst>
            <pc:docMk/>
            <pc:sldMk cId="140381770" sldId="3616"/>
            <ac:picMk id="25" creationId="{E3A70086-1112-4094-A278-32D6FAEC2D9F}"/>
          </ac:picMkLst>
        </pc:picChg>
        <pc:picChg chg="mod">
          <ac:chgData name="Martin Woodward" userId="5b48c35d-beb6-453e-a54a-e565113290de" providerId="ADAL" clId="{55A2EC23-F516-4857-9AB2-5A29D66B4991}" dt="2018-08-31T18:51:47.634" v="4742" actId="962"/>
          <ac:picMkLst>
            <pc:docMk/>
            <pc:sldMk cId="140381770" sldId="3616"/>
            <ac:picMk id="27" creationId="{F9A3FB00-95B4-4B51-A8C9-BB50CBCE8D06}"/>
          </ac:picMkLst>
        </pc:picChg>
        <pc:picChg chg="mod">
          <ac:chgData name="Martin Woodward" userId="5b48c35d-beb6-453e-a54a-e565113290de" providerId="ADAL" clId="{55A2EC23-F516-4857-9AB2-5A29D66B4991}" dt="2018-08-31T18:51:51.903" v="4743" actId="962"/>
          <ac:picMkLst>
            <pc:docMk/>
            <pc:sldMk cId="140381770" sldId="3616"/>
            <ac:picMk id="31" creationId="{56270679-BB5D-4AB0-A083-0891AECA6015}"/>
          </ac:picMkLst>
        </pc:picChg>
      </pc:sldChg>
      <pc:sldChg chg="modSp add modTransition">
        <pc:chgData name="Martin Woodward" userId="5b48c35d-beb6-453e-a54a-e565113290de" providerId="ADAL" clId="{55A2EC23-F516-4857-9AB2-5A29D66B4991}" dt="2018-09-03T11:12:04.409" v="7046"/>
        <pc:sldMkLst>
          <pc:docMk/>
          <pc:sldMk cId="3455094571" sldId="3618"/>
        </pc:sldMkLst>
        <pc:spChg chg="mod">
          <ac:chgData name="Martin Woodward" userId="5b48c35d-beb6-453e-a54a-e565113290de" providerId="ADAL" clId="{55A2EC23-F516-4857-9AB2-5A29D66B4991}" dt="2018-08-31T18:52:29.228" v="4818" actId="962"/>
          <ac:spMkLst>
            <pc:docMk/>
            <pc:sldMk cId="3455094571" sldId="3618"/>
            <ac:spMk id="29" creationId="{898FC792-55D1-47DF-A396-371288845618}"/>
          </ac:spMkLst>
        </pc:spChg>
        <pc:spChg chg="mod">
          <ac:chgData name="Martin Woodward" userId="5b48c35d-beb6-453e-a54a-e565113290de" providerId="ADAL" clId="{55A2EC23-F516-4857-9AB2-5A29D66B4991}" dt="2018-08-31T18:52:29.228" v="4818" actId="962"/>
          <ac:spMkLst>
            <pc:docMk/>
            <pc:sldMk cId="3455094571" sldId="3618"/>
            <ac:spMk id="39" creationId="{E231F2BA-54BA-40E6-81BA-C36BCB3DBE41}"/>
          </ac:spMkLst>
        </pc:spChg>
        <pc:spChg chg="mod">
          <ac:chgData name="Martin Woodward" userId="5b48c35d-beb6-453e-a54a-e565113290de" providerId="ADAL" clId="{55A2EC23-F516-4857-9AB2-5A29D66B4991}" dt="2018-08-31T18:52:29.228" v="4818" actId="962"/>
          <ac:spMkLst>
            <pc:docMk/>
            <pc:sldMk cId="3455094571" sldId="3618"/>
            <ac:spMk id="44" creationId="{7E034A3A-A4A8-4FBB-942E-6C93C6CE439E}"/>
          </ac:spMkLst>
        </pc:spChg>
        <pc:spChg chg="mod">
          <ac:chgData name="Martin Woodward" userId="5b48c35d-beb6-453e-a54a-e565113290de" providerId="ADAL" clId="{55A2EC23-F516-4857-9AB2-5A29D66B4991}" dt="2018-08-31T18:52:29.228" v="4818" actId="962"/>
          <ac:spMkLst>
            <pc:docMk/>
            <pc:sldMk cId="3455094571" sldId="3618"/>
            <ac:spMk id="47" creationId="{3991E517-266D-483D-80EE-59EB5D7E4351}"/>
          </ac:spMkLst>
        </pc:spChg>
        <pc:picChg chg="mod">
          <ac:chgData name="Martin Woodward" userId="5b48c35d-beb6-453e-a54a-e565113290de" providerId="ADAL" clId="{55A2EC23-F516-4857-9AB2-5A29D66B4991}" dt="2018-08-31T18:52:29.228" v="4818" actId="962"/>
          <ac:picMkLst>
            <pc:docMk/>
            <pc:sldMk cId="3455094571" sldId="3618"/>
            <ac:picMk id="19" creationId="{618E3755-67BE-496C-B460-834527930110}"/>
          </ac:picMkLst>
        </pc:picChg>
        <pc:picChg chg="mod">
          <ac:chgData name="Martin Woodward" userId="5b48c35d-beb6-453e-a54a-e565113290de" providerId="ADAL" clId="{55A2EC23-F516-4857-9AB2-5A29D66B4991}" dt="2018-08-31T18:52:51.808" v="4917" actId="962"/>
          <ac:picMkLst>
            <pc:docMk/>
            <pc:sldMk cId="3455094571" sldId="3618"/>
            <ac:picMk id="20" creationId="{3DF5342D-19C4-40E5-90CB-9298A017C106}"/>
          </ac:picMkLst>
        </pc:picChg>
        <pc:picChg chg="mod">
          <ac:chgData name="Martin Woodward" userId="5b48c35d-beb6-453e-a54a-e565113290de" providerId="ADAL" clId="{55A2EC23-F516-4857-9AB2-5A29D66B4991}" dt="2018-08-31T18:52:31.785" v="4819" actId="962"/>
          <ac:picMkLst>
            <pc:docMk/>
            <pc:sldMk cId="3455094571" sldId="3618"/>
            <ac:picMk id="25" creationId="{B9AF8D64-00DF-41A0-8C52-5D7B570262ED}"/>
          </ac:picMkLst>
        </pc:picChg>
        <pc:picChg chg="mod">
          <ac:chgData name="Martin Woodward" userId="5b48c35d-beb6-453e-a54a-e565113290de" providerId="ADAL" clId="{55A2EC23-F516-4857-9AB2-5A29D66B4991}" dt="2018-08-31T18:52:29.228" v="4818" actId="962"/>
          <ac:picMkLst>
            <pc:docMk/>
            <pc:sldMk cId="3455094571" sldId="3618"/>
            <ac:picMk id="31" creationId="{5F810962-2ECB-4B97-B308-C82C65209D15}"/>
          </ac:picMkLst>
        </pc:picChg>
        <pc:picChg chg="mod">
          <ac:chgData name="Martin Woodward" userId="5b48c35d-beb6-453e-a54a-e565113290de" providerId="ADAL" clId="{55A2EC23-F516-4857-9AB2-5A29D66B4991}" dt="2018-08-31T18:52:29.228" v="4818" actId="962"/>
          <ac:picMkLst>
            <pc:docMk/>
            <pc:sldMk cId="3455094571" sldId="3618"/>
            <ac:picMk id="33" creationId="{93288D8C-BB43-4A81-9E09-5EABEB426483}"/>
          </ac:picMkLst>
        </pc:picChg>
      </pc:sldChg>
      <pc:sldChg chg="modSp add modTransition">
        <pc:chgData name="Martin Woodward" userId="5b48c35d-beb6-453e-a54a-e565113290de" providerId="ADAL" clId="{55A2EC23-F516-4857-9AB2-5A29D66B4991}" dt="2018-09-03T11:12:04.409" v="7046"/>
        <pc:sldMkLst>
          <pc:docMk/>
          <pc:sldMk cId="1983403680" sldId="3619"/>
        </pc:sldMkLst>
        <pc:spChg chg="mod">
          <ac:chgData name="Martin Woodward" userId="5b48c35d-beb6-453e-a54a-e565113290de" providerId="ADAL" clId="{55A2EC23-F516-4857-9AB2-5A29D66B4991}" dt="2018-08-31T18:53:01.105" v="4918" actId="962"/>
          <ac:spMkLst>
            <pc:docMk/>
            <pc:sldMk cId="1983403680" sldId="3619"/>
            <ac:spMk id="18" creationId="{FFDB50A0-8DD6-48CA-80CD-8F55978146FF}"/>
          </ac:spMkLst>
        </pc:spChg>
        <pc:spChg chg="mod">
          <ac:chgData name="Martin Woodward" userId="5b48c35d-beb6-453e-a54a-e565113290de" providerId="ADAL" clId="{55A2EC23-F516-4857-9AB2-5A29D66B4991}" dt="2018-08-31T18:53:01.105" v="4918" actId="962"/>
          <ac:spMkLst>
            <pc:docMk/>
            <pc:sldMk cId="1983403680" sldId="3619"/>
            <ac:spMk id="22" creationId="{F9FA9159-C35A-4C32-B438-04A9E511DFC2}"/>
          </ac:spMkLst>
        </pc:spChg>
        <pc:spChg chg="mod">
          <ac:chgData name="Martin Woodward" userId="5b48c35d-beb6-453e-a54a-e565113290de" providerId="ADAL" clId="{55A2EC23-F516-4857-9AB2-5A29D66B4991}" dt="2018-08-31T18:53:01.105" v="4918" actId="962"/>
          <ac:spMkLst>
            <pc:docMk/>
            <pc:sldMk cId="1983403680" sldId="3619"/>
            <ac:spMk id="26" creationId="{08760E37-E16B-454B-B53B-34DE4F345D6B}"/>
          </ac:spMkLst>
        </pc:spChg>
        <pc:spChg chg="mod">
          <ac:chgData name="Martin Woodward" userId="5b48c35d-beb6-453e-a54a-e565113290de" providerId="ADAL" clId="{55A2EC23-F516-4857-9AB2-5A29D66B4991}" dt="2018-08-31T18:53:01.105" v="4918" actId="962"/>
          <ac:spMkLst>
            <pc:docMk/>
            <pc:sldMk cId="1983403680" sldId="3619"/>
            <ac:spMk id="29" creationId="{898FC792-55D1-47DF-A396-371288845618}"/>
          </ac:spMkLst>
        </pc:spChg>
        <pc:picChg chg="mod">
          <ac:chgData name="Martin Woodward" userId="5b48c35d-beb6-453e-a54a-e565113290de" providerId="ADAL" clId="{55A2EC23-F516-4857-9AB2-5A29D66B4991}" dt="2018-08-31T18:53:01.105" v="4918" actId="962"/>
          <ac:picMkLst>
            <pc:docMk/>
            <pc:sldMk cId="1983403680" sldId="3619"/>
            <ac:picMk id="3" creationId="{3796FCAC-8D9C-42BB-84AA-6BE88EF34681}"/>
          </ac:picMkLst>
        </pc:picChg>
        <pc:picChg chg="mod">
          <ac:chgData name="Martin Woodward" userId="5b48c35d-beb6-453e-a54a-e565113290de" providerId="ADAL" clId="{55A2EC23-F516-4857-9AB2-5A29D66B4991}" dt="2018-08-31T18:53:01.105" v="4918" actId="962"/>
          <ac:picMkLst>
            <pc:docMk/>
            <pc:sldMk cId="1983403680" sldId="3619"/>
            <ac:picMk id="7" creationId="{7F14F29B-444D-4ACF-85D1-7D8CFFEED0D2}"/>
          </ac:picMkLst>
        </pc:picChg>
        <pc:picChg chg="mod">
          <ac:chgData name="Martin Woodward" userId="5b48c35d-beb6-453e-a54a-e565113290de" providerId="ADAL" clId="{55A2EC23-F516-4857-9AB2-5A29D66B4991}" dt="2018-08-31T18:53:01.105" v="4918" actId="962"/>
          <ac:picMkLst>
            <pc:docMk/>
            <pc:sldMk cId="1983403680" sldId="3619"/>
            <ac:picMk id="9" creationId="{B1CFC10C-8367-4CFF-9BE9-540CA26471D3}"/>
          </ac:picMkLst>
        </pc:picChg>
        <pc:picChg chg="mod">
          <ac:chgData name="Martin Woodward" userId="5b48c35d-beb6-453e-a54a-e565113290de" providerId="ADAL" clId="{55A2EC23-F516-4857-9AB2-5A29D66B4991}" dt="2018-08-31T18:53:27.974" v="5069" actId="962"/>
          <ac:picMkLst>
            <pc:docMk/>
            <pc:sldMk cId="1983403680" sldId="3619"/>
            <ac:picMk id="25" creationId="{8BE6259D-2C48-4690-8895-C4E011B520A0}"/>
          </ac:picMkLst>
        </pc:picChg>
        <pc:picChg chg="mod">
          <ac:chgData name="Martin Woodward" userId="5b48c35d-beb6-453e-a54a-e565113290de" providerId="ADAL" clId="{55A2EC23-F516-4857-9AB2-5A29D66B4991}" dt="2018-08-31T18:53:02.777" v="4919" actId="962"/>
          <ac:picMkLst>
            <pc:docMk/>
            <pc:sldMk cId="1983403680" sldId="3619"/>
            <ac:picMk id="27" creationId="{3692583D-C4A8-48C6-8C30-E2812A6D4B37}"/>
          </ac:picMkLst>
        </pc:picChg>
      </pc:sldChg>
      <pc:sldChg chg="modSp add modTransition">
        <pc:chgData name="Martin Woodward" userId="5b48c35d-beb6-453e-a54a-e565113290de" providerId="ADAL" clId="{55A2EC23-F516-4857-9AB2-5A29D66B4991}" dt="2018-09-03T11:12:04.409" v="7046"/>
        <pc:sldMkLst>
          <pc:docMk/>
          <pc:sldMk cId="3410474680" sldId="3620"/>
        </pc:sldMkLst>
        <pc:spChg chg="mod">
          <ac:chgData name="Martin Woodward" userId="5b48c35d-beb6-453e-a54a-e565113290de" providerId="ADAL" clId="{55A2EC23-F516-4857-9AB2-5A29D66B4991}" dt="2018-08-31T18:53:34.783" v="5070" actId="962"/>
          <ac:spMkLst>
            <pc:docMk/>
            <pc:sldMk cId="3410474680" sldId="3620"/>
            <ac:spMk id="18" creationId="{FFDB50A0-8DD6-48CA-80CD-8F55978146FF}"/>
          </ac:spMkLst>
        </pc:spChg>
        <pc:spChg chg="mod">
          <ac:chgData name="Martin Woodward" userId="5b48c35d-beb6-453e-a54a-e565113290de" providerId="ADAL" clId="{55A2EC23-F516-4857-9AB2-5A29D66B4991}" dt="2018-08-31T18:53:34.783" v="5070" actId="962"/>
          <ac:spMkLst>
            <pc:docMk/>
            <pc:sldMk cId="3410474680" sldId="3620"/>
            <ac:spMk id="22" creationId="{F9FA9159-C35A-4C32-B438-04A9E511DFC2}"/>
          </ac:spMkLst>
        </pc:spChg>
        <pc:spChg chg="mod">
          <ac:chgData name="Martin Woodward" userId="5b48c35d-beb6-453e-a54a-e565113290de" providerId="ADAL" clId="{55A2EC23-F516-4857-9AB2-5A29D66B4991}" dt="2018-08-31T18:53:34.783" v="5070" actId="962"/>
          <ac:spMkLst>
            <pc:docMk/>
            <pc:sldMk cId="3410474680" sldId="3620"/>
            <ac:spMk id="26" creationId="{08760E37-E16B-454B-B53B-34DE4F345D6B}"/>
          </ac:spMkLst>
        </pc:spChg>
        <pc:spChg chg="mod">
          <ac:chgData name="Martin Woodward" userId="5b48c35d-beb6-453e-a54a-e565113290de" providerId="ADAL" clId="{55A2EC23-F516-4857-9AB2-5A29D66B4991}" dt="2018-08-31T18:53:34.783" v="5070" actId="962"/>
          <ac:spMkLst>
            <pc:docMk/>
            <pc:sldMk cId="3410474680" sldId="3620"/>
            <ac:spMk id="29" creationId="{898FC792-55D1-47DF-A396-371288845618}"/>
          </ac:spMkLst>
        </pc:spChg>
        <pc:picChg chg="mod">
          <ac:chgData name="Martin Woodward" userId="5b48c35d-beb6-453e-a54a-e565113290de" providerId="ADAL" clId="{55A2EC23-F516-4857-9AB2-5A29D66B4991}" dt="2018-08-31T18:53:34.783" v="5070" actId="962"/>
          <ac:picMkLst>
            <pc:docMk/>
            <pc:sldMk cId="3410474680" sldId="3620"/>
            <ac:picMk id="13" creationId="{2A467BB4-5A75-492E-A68A-063FC77860C3}"/>
          </ac:picMkLst>
        </pc:picChg>
        <pc:picChg chg="mod">
          <ac:chgData name="Martin Woodward" userId="5b48c35d-beb6-453e-a54a-e565113290de" providerId="ADAL" clId="{55A2EC23-F516-4857-9AB2-5A29D66B4991}" dt="2018-08-31T18:53:34.783" v="5070" actId="962"/>
          <ac:picMkLst>
            <pc:docMk/>
            <pc:sldMk cId="3410474680" sldId="3620"/>
            <ac:picMk id="19" creationId="{DD7BD547-8D79-4FE3-A391-C2DAD50D7CEC}"/>
          </ac:picMkLst>
        </pc:picChg>
        <pc:picChg chg="mod">
          <ac:chgData name="Martin Woodward" userId="5b48c35d-beb6-453e-a54a-e565113290de" providerId="ADAL" clId="{55A2EC23-F516-4857-9AB2-5A29D66B4991}" dt="2018-08-31T18:53:37.112" v="5071" actId="962"/>
          <ac:picMkLst>
            <pc:docMk/>
            <pc:sldMk cId="3410474680" sldId="3620"/>
            <ac:picMk id="25" creationId="{C7B34B43-BE0B-4B73-997E-273B4D37DF61}"/>
          </ac:picMkLst>
        </pc:picChg>
        <pc:picChg chg="mod">
          <ac:chgData name="Martin Woodward" userId="5b48c35d-beb6-453e-a54a-e565113290de" providerId="ADAL" clId="{55A2EC23-F516-4857-9AB2-5A29D66B4991}" dt="2018-08-31T18:53:58.047" v="5177" actId="962"/>
          <ac:picMkLst>
            <pc:docMk/>
            <pc:sldMk cId="3410474680" sldId="3620"/>
            <ac:picMk id="27" creationId="{E9A11B5A-A10B-421E-B3C5-614EBB5321DE}"/>
          </ac:picMkLst>
        </pc:picChg>
        <pc:picChg chg="mod">
          <ac:chgData name="Martin Woodward" userId="5b48c35d-beb6-453e-a54a-e565113290de" providerId="ADAL" clId="{55A2EC23-F516-4857-9AB2-5A29D66B4991}" dt="2018-08-31T18:53:34.783" v="5070" actId="962"/>
          <ac:picMkLst>
            <pc:docMk/>
            <pc:sldMk cId="3410474680" sldId="3620"/>
            <ac:picMk id="31" creationId="{04912787-156B-463C-861A-D0C18DECD68E}"/>
          </ac:picMkLst>
        </pc:picChg>
      </pc:sldChg>
      <pc:sldChg chg="modTransition">
        <pc:chgData name="Martin Woodward" userId="5b48c35d-beb6-453e-a54a-e565113290de" providerId="ADAL" clId="{55A2EC23-F516-4857-9AB2-5A29D66B4991}" dt="2018-09-03T11:12:04.409" v="7046"/>
        <pc:sldMkLst>
          <pc:docMk/>
          <pc:sldMk cId="3367846296" sldId="3622"/>
        </pc:sldMkLst>
      </pc:sldChg>
      <pc:sldChg chg="modTransition">
        <pc:chgData name="Martin Woodward" userId="5b48c35d-beb6-453e-a54a-e565113290de" providerId="ADAL" clId="{55A2EC23-F516-4857-9AB2-5A29D66B4991}" dt="2018-09-03T11:12:04.409" v="7046"/>
        <pc:sldMkLst>
          <pc:docMk/>
          <pc:sldMk cId="1273424778" sldId="3626"/>
        </pc:sldMkLst>
      </pc:sldChg>
      <pc:sldChg chg="modSp add modTransition">
        <pc:chgData name="Martin Woodward" userId="5b48c35d-beb6-453e-a54a-e565113290de" providerId="ADAL" clId="{55A2EC23-F516-4857-9AB2-5A29D66B4991}" dt="2018-09-03T11:12:04.409" v="7046"/>
        <pc:sldMkLst>
          <pc:docMk/>
          <pc:sldMk cId="3557560805" sldId="3643"/>
        </pc:sldMkLst>
        <pc:graphicFrameChg chg="modGraphic">
          <ac:chgData name="Martin Woodward" userId="5b48c35d-beb6-453e-a54a-e565113290de" providerId="ADAL" clId="{55A2EC23-F516-4857-9AB2-5A29D66B4991}" dt="2018-08-30T17:48:19.507" v="3473" actId="14734"/>
          <ac:graphicFrameMkLst>
            <pc:docMk/>
            <pc:sldMk cId="3557560805" sldId="3643"/>
            <ac:graphicFrameMk id="5" creationId="{78CDC1FF-CA04-4941-BF8F-AC3E590FA466}"/>
          </ac:graphicFrameMkLst>
        </pc:graphicFrameChg>
      </pc:sldChg>
      <pc:sldChg chg="modSp modTransition">
        <pc:chgData name="Martin Woodward" userId="5b48c35d-beb6-453e-a54a-e565113290de" providerId="ADAL" clId="{55A2EC23-F516-4857-9AB2-5A29D66B4991}" dt="2018-09-03T11:12:04.409" v="7046"/>
        <pc:sldMkLst>
          <pc:docMk/>
          <pc:sldMk cId="730212799" sldId="3719"/>
        </pc:sldMkLst>
        <pc:spChg chg="mod">
          <ac:chgData name="Martin Woodward" userId="5b48c35d-beb6-453e-a54a-e565113290de" providerId="ADAL" clId="{55A2EC23-F516-4857-9AB2-5A29D66B4991}" dt="2018-09-02T17:50:45.542" v="6945" actId="962"/>
          <ac:spMkLst>
            <pc:docMk/>
            <pc:sldMk cId="730212799" sldId="3719"/>
            <ac:spMk id="5" creationId="{7166DBF9-50A5-4BB5-9137-A27ED49C023D}"/>
          </ac:spMkLst>
        </pc:spChg>
        <pc:spChg chg="mod">
          <ac:chgData name="Martin Woodward" userId="5b48c35d-beb6-453e-a54a-e565113290de" providerId="ADAL" clId="{55A2EC23-F516-4857-9AB2-5A29D66B4991}" dt="2018-08-31T18:49:42.994" v="4567" actId="962"/>
          <ac:spMkLst>
            <pc:docMk/>
            <pc:sldMk cId="730212799" sldId="3719"/>
            <ac:spMk id="12" creationId="{60136C7D-5B5D-43E7-93EE-560962F8A7EC}"/>
          </ac:spMkLst>
        </pc:spChg>
        <pc:grpChg chg="mod">
          <ac:chgData name="Martin Woodward" userId="5b48c35d-beb6-453e-a54a-e565113290de" providerId="ADAL" clId="{55A2EC23-F516-4857-9AB2-5A29D66B4991}" dt="2018-08-31T18:49:39.441" v="4566" actId="962"/>
          <ac:grpSpMkLst>
            <pc:docMk/>
            <pc:sldMk cId="730212799" sldId="3719"/>
            <ac:grpSpMk id="10" creationId="{3BC3DFE3-E88F-49EB-8925-687D238697EB}"/>
          </ac:grpSpMkLst>
        </pc:grpChg>
        <pc:picChg chg="mod">
          <ac:chgData name="Martin Woodward" userId="5b48c35d-beb6-453e-a54a-e565113290de" providerId="ADAL" clId="{55A2EC23-F516-4857-9AB2-5A29D66B4991}" dt="2018-08-31T18:49:46.572" v="4568" actId="962"/>
          <ac:picMkLst>
            <pc:docMk/>
            <pc:sldMk cId="730212799" sldId="3719"/>
            <ac:picMk id="6" creationId="{DA2E6261-91C7-4B45-9E95-89C2B434E17B}"/>
          </ac:picMkLst>
        </pc:picChg>
      </pc:sldChg>
      <pc:sldChg chg="addSp delSp modSp modTransition">
        <pc:chgData name="Martin Woodward" userId="5b48c35d-beb6-453e-a54a-e565113290de" providerId="ADAL" clId="{55A2EC23-F516-4857-9AB2-5A29D66B4991}" dt="2018-09-03T11:12:04.409" v="7046"/>
        <pc:sldMkLst>
          <pc:docMk/>
          <pc:sldMk cId="2810241983" sldId="3720"/>
        </pc:sldMkLst>
        <pc:spChg chg="del">
          <ac:chgData name="Martin Woodward" userId="5b48c35d-beb6-453e-a54a-e565113290de" providerId="ADAL" clId="{55A2EC23-F516-4857-9AB2-5A29D66B4991}" dt="2018-08-29T22:13:45.954" v="3024" actId="478"/>
          <ac:spMkLst>
            <pc:docMk/>
            <pc:sldMk cId="2810241983" sldId="3720"/>
            <ac:spMk id="15" creationId="{FF780297-208F-4F4E-935C-F5D4CE88B934}"/>
          </ac:spMkLst>
        </pc:spChg>
        <pc:picChg chg="add mod ord modCrop">
          <ac:chgData name="Martin Woodward" userId="5b48c35d-beb6-453e-a54a-e565113290de" providerId="ADAL" clId="{55A2EC23-F516-4857-9AB2-5A29D66B4991}" dt="2018-08-31T18:50:50.279" v="4735" actId="962"/>
          <ac:picMkLst>
            <pc:docMk/>
            <pc:sldMk cId="2810241983" sldId="3720"/>
            <ac:picMk id="2" creationId="{379F16DC-6394-4B66-A292-2B5183D04AD3}"/>
          </ac:picMkLst>
        </pc:picChg>
        <pc:picChg chg="mod">
          <ac:chgData name="Martin Woodward" userId="5b48c35d-beb6-453e-a54a-e565113290de" providerId="ADAL" clId="{55A2EC23-F516-4857-9AB2-5A29D66B4991}" dt="2018-08-31T18:49:52.927" v="4569" actId="962"/>
          <ac:picMkLst>
            <pc:docMk/>
            <pc:sldMk cId="2810241983" sldId="3720"/>
            <ac:picMk id="11" creationId="{AA035C09-9135-4724-A747-B3DC744DAA8F}"/>
          </ac:picMkLst>
        </pc:picChg>
        <pc:picChg chg="del">
          <ac:chgData name="Martin Woodward" userId="5b48c35d-beb6-453e-a54a-e565113290de" providerId="ADAL" clId="{55A2EC23-F516-4857-9AB2-5A29D66B4991}" dt="2018-08-29T22:13:04.373" v="3016" actId="478"/>
          <ac:picMkLst>
            <pc:docMk/>
            <pc:sldMk cId="2810241983" sldId="3720"/>
            <ac:picMk id="12" creationId="{AB285A8C-2048-4F20-BCA4-14FCEBB70601}"/>
          </ac:picMkLst>
        </pc:picChg>
        <pc:picChg chg="mod ord">
          <ac:chgData name="Martin Woodward" userId="5b48c35d-beb6-453e-a54a-e565113290de" providerId="ADAL" clId="{55A2EC23-F516-4857-9AB2-5A29D66B4991}" dt="2018-08-31T18:49:52.927" v="4569" actId="962"/>
          <ac:picMkLst>
            <pc:docMk/>
            <pc:sldMk cId="2810241983" sldId="3720"/>
            <ac:picMk id="13" creationId="{1630688D-44E9-4C16-A7CB-9F40C33E5F18}"/>
          </ac:picMkLst>
        </pc:picChg>
        <pc:picChg chg="del">
          <ac:chgData name="Martin Woodward" userId="5b48c35d-beb6-453e-a54a-e565113290de" providerId="ADAL" clId="{55A2EC23-F516-4857-9AB2-5A29D66B4991}" dt="2018-08-29T22:13:06.755" v="3017" actId="478"/>
          <ac:picMkLst>
            <pc:docMk/>
            <pc:sldMk cId="2810241983" sldId="3720"/>
            <ac:picMk id="14" creationId="{4558DCBE-9A4F-498F-A009-08325274721D}"/>
          </ac:picMkLst>
        </pc:picChg>
      </pc:sldChg>
      <pc:sldChg chg="addSp delSp modSp ord modTransition">
        <pc:chgData name="Martin Woodward" userId="5b48c35d-beb6-453e-a54a-e565113290de" providerId="ADAL" clId="{55A2EC23-F516-4857-9AB2-5A29D66B4991}" dt="2018-09-03T11:12:04.409" v="7046"/>
        <pc:sldMkLst>
          <pc:docMk/>
          <pc:sldMk cId="2247734012" sldId="3722"/>
        </pc:sldMkLst>
        <pc:spChg chg="mod">
          <ac:chgData name="Martin Woodward" userId="5b48c35d-beb6-453e-a54a-e565113290de" providerId="ADAL" clId="{55A2EC23-F516-4857-9AB2-5A29D66B4991}" dt="2018-08-30T20:17:49.435" v="3611" actId="1076"/>
          <ac:spMkLst>
            <pc:docMk/>
            <pc:sldMk cId="2247734012" sldId="3722"/>
            <ac:spMk id="21" creationId="{7906F47A-FBD3-4ACA-93EC-621829C6CF00}"/>
          </ac:spMkLst>
        </pc:spChg>
        <pc:spChg chg="add mod">
          <ac:chgData name="Martin Woodward" userId="5b48c35d-beb6-453e-a54a-e565113290de" providerId="ADAL" clId="{55A2EC23-F516-4857-9AB2-5A29D66B4991}" dt="2018-09-03T09:19:50.765" v="7022" actId="571"/>
          <ac:spMkLst>
            <pc:docMk/>
            <pc:sldMk cId="2247734012" sldId="3722"/>
            <ac:spMk id="24" creationId="{A5A6608F-6FFA-4694-8443-09B63CF77169}"/>
          </ac:spMkLst>
        </pc:spChg>
        <pc:spChg chg="add mod">
          <ac:chgData name="Martin Woodward" userId="5b48c35d-beb6-453e-a54a-e565113290de" providerId="ADAL" clId="{55A2EC23-F516-4857-9AB2-5A29D66B4991}" dt="2018-09-03T09:20:55.395" v="7043" actId="164"/>
          <ac:spMkLst>
            <pc:docMk/>
            <pc:sldMk cId="2247734012" sldId="3722"/>
            <ac:spMk id="25" creationId="{8B585C97-B069-4790-AED4-AD842A2B9040}"/>
          </ac:spMkLst>
        </pc:spChg>
        <pc:grpChg chg="mod">
          <ac:chgData name="Martin Woodward" userId="5b48c35d-beb6-453e-a54a-e565113290de" providerId="ADAL" clId="{55A2EC23-F516-4857-9AB2-5A29D66B4991}" dt="2018-09-03T09:21:05.090" v="7044" actId="408"/>
          <ac:grpSpMkLst>
            <pc:docMk/>
            <pc:sldMk cId="2247734012" sldId="3722"/>
            <ac:grpSpMk id="4" creationId="{F30140EB-08B4-4D78-8DD7-843267A6665F}"/>
          </ac:grpSpMkLst>
        </pc:grpChg>
        <pc:grpChg chg="mod">
          <ac:chgData name="Martin Woodward" userId="5b48c35d-beb6-453e-a54a-e565113290de" providerId="ADAL" clId="{55A2EC23-F516-4857-9AB2-5A29D66B4991}" dt="2018-09-03T09:21:05.090" v="7044" actId="408"/>
          <ac:grpSpMkLst>
            <pc:docMk/>
            <pc:sldMk cId="2247734012" sldId="3722"/>
            <ac:grpSpMk id="5" creationId="{CA490470-0FE8-4224-9E52-879112572766}"/>
          </ac:grpSpMkLst>
        </pc:grpChg>
        <pc:grpChg chg="mod">
          <ac:chgData name="Martin Woodward" userId="5b48c35d-beb6-453e-a54a-e565113290de" providerId="ADAL" clId="{55A2EC23-F516-4857-9AB2-5A29D66B4991}" dt="2018-09-03T09:21:05.090" v="7044" actId="408"/>
          <ac:grpSpMkLst>
            <pc:docMk/>
            <pc:sldMk cId="2247734012" sldId="3722"/>
            <ac:grpSpMk id="6" creationId="{424DB8EB-02C6-4CE4-85D8-1CC2017790E2}"/>
          </ac:grpSpMkLst>
        </pc:grpChg>
        <pc:grpChg chg="add mod">
          <ac:chgData name="Martin Woodward" userId="5b48c35d-beb6-453e-a54a-e565113290de" providerId="ADAL" clId="{55A2EC23-F516-4857-9AB2-5A29D66B4991}" dt="2018-09-03T09:21:05.090" v="7044" actId="408"/>
          <ac:grpSpMkLst>
            <pc:docMk/>
            <pc:sldMk cId="2247734012" sldId="3722"/>
            <ac:grpSpMk id="11" creationId="{B0C077E8-1307-4DDC-BB48-CF1DFA7BFC78}"/>
          </ac:grpSpMkLst>
        </pc:grpChg>
        <pc:picChg chg="add del mod">
          <ac:chgData name="Martin Woodward" userId="5b48c35d-beb6-453e-a54a-e565113290de" providerId="ADAL" clId="{55A2EC23-F516-4857-9AB2-5A29D66B4991}" dt="2018-09-03T09:18:08.979" v="7012" actId="478"/>
          <ac:picMkLst>
            <pc:docMk/>
            <pc:sldMk cId="2247734012" sldId="3722"/>
            <ac:picMk id="8" creationId="{CF18E44F-BF3E-4A4C-98B6-3EDBE7B4729E}"/>
          </ac:picMkLst>
        </pc:picChg>
        <pc:picChg chg="add mod">
          <ac:chgData name="Martin Woodward" userId="5b48c35d-beb6-453e-a54a-e565113290de" providerId="ADAL" clId="{55A2EC23-F516-4857-9AB2-5A29D66B4991}" dt="2018-09-03T09:20:55.395" v="7043" actId="164"/>
          <ac:picMkLst>
            <pc:docMk/>
            <pc:sldMk cId="2247734012" sldId="3722"/>
            <ac:picMk id="10" creationId="{657C429A-E2C2-4BE9-A030-7655DE227453}"/>
          </ac:picMkLst>
        </pc:picChg>
        <pc:picChg chg="mod">
          <ac:chgData name="Martin Woodward" userId="5b48c35d-beb6-453e-a54a-e565113290de" providerId="ADAL" clId="{55A2EC23-F516-4857-9AB2-5A29D66B4991}" dt="2018-08-31T18:51:02.130" v="4736" actId="962"/>
          <ac:picMkLst>
            <pc:docMk/>
            <pc:sldMk cId="2247734012" sldId="3722"/>
            <ac:picMk id="15" creationId="{B227545B-B5E9-44D4-A0A5-FFFB48449C51}"/>
          </ac:picMkLst>
        </pc:picChg>
        <pc:picChg chg="mod">
          <ac:chgData name="Martin Woodward" userId="5b48c35d-beb6-453e-a54a-e565113290de" providerId="ADAL" clId="{55A2EC23-F516-4857-9AB2-5A29D66B4991}" dt="2018-08-31T18:51:04.920" v="4737" actId="962"/>
          <ac:picMkLst>
            <pc:docMk/>
            <pc:sldMk cId="2247734012" sldId="3722"/>
            <ac:picMk id="17" creationId="{32144A07-2805-4F99-B016-51E0E38F4F00}"/>
          </ac:picMkLst>
        </pc:picChg>
        <pc:picChg chg="mod">
          <ac:chgData name="Martin Woodward" userId="5b48c35d-beb6-453e-a54a-e565113290de" providerId="ADAL" clId="{55A2EC23-F516-4857-9AB2-5A29D66B4991}" dt="2018-08-31T18:51:10.477" v="4739" actId="962"/>
          <ac:picMkLst>
            <pc:docMk/>
            <pc:sldMk cId="2247734012" sldId="3722"/>
            <ac:picMk id="19" creationId="{55C268F4-D50C-48EB-9C1D-506EE3328863}"/>
          </ac:picMkLst>
        </pc:picChg>
        <pc:picChg chg="mod">
          <ac:chgData name="Martin Woodward" userId="5b48c35d-beb6-453e-a54a-e565113290de" providerId="ADAL" clId="{55A2EC23-F516-4857-9AB2-5A29D66B4991}" dt="2018-08-31T18:51:07.387" v="4738" actId="962"/>
          <ac:picMkLst>
            <pc:docMk/>
            <pc:sldMk cId="2247734012" sldId="3722"/>
            <ac:picMk id="20" creationId="{33159A10-B4B1-43BA-8C6D-204BD87D693B}"/>
          </ac:picMkLst>
        </pc:picChg>
      </pc:sldChg>
      <pc:sldChg chg="addSp delSp modSp ord modTransition modNotesTx">
        <pc:chgData name="Martin Woodward" userId="5b48c35d-beb6-453e-a54a-e565113290de" providerId="ADAL" clId="{55A2EC23-F516-4857-9AB2-5A29D66B4991}" dt="2018-09-03T11:12:04.409" v="7046"/>
        <pc:sldMkLst>
          <pc:docMk/>
          <pc:sldMk cId="1496229150" sldId="3735"/>
        </pc:sldMkLst>
        <pc:spChg chg="del">
          <ac:chgData name="Martin Woodward" userId="5b48c35d-beb6-453e-a54a-e565113290de" providerId="ADAL" clId="{55A2EC23-F516-4857-9AB2-5A29D66B4991}" dt="2018-08-30T13:35:30.735" v="3465" actId="478"/>
          <ac:spMkLst>
            <pc:docMk/>
            <pc:sldMk cId="1496229150" sldId="3735"/>
            <ac:spMk id="4" creationId="{54167758-A408-481B-A88D-85B8E25EA98D}"/>
          </ac:spMkLst>
        </pc:spChg>
        <pc:spChg chg="mod">
          <ac:chgData name="Martin Woodward" userId="5b48c35d-beb6-453e-a54a-e565113290de" providerId="ADAL" clId="{55A2EC23-F516-4857-9AB2-5A29D66B4991}" dt="2018-08-31T19:01:02.567" v="6638" actId="962"/>
          <ac:spMkLst>
            <pc:docMk/>
            <pc:sldMk cId="1496229150" sldId="3735"/>
            <ac:spMk id="19" creationId="{BCBDC202-1D51-481C-8FD6-94981F76467F}"/>
          </ac:spMkLst>
        </pc:spChg>
        <pc:spChg chg="add del mod">
          <ac:chgData name="Martin Woodward" userId="5b48c35d-beb6-453e-a54a-e565113290de" providerId="ADAL" clId="{55A2EC23-F516-4857-9AB2-5A29D66B4991}" dt="2018-08-30T13:35:37.383" v="3466" actId="478"/>
          <ac:spMkLst>
            <pc:docMk/>
            <pc:sldMk cId="1496229150" sldId="3735"/>
            <ac:spMk id="20" creationId="{EE3A2BCF-5BFA-4ADB-AC71-C766ED457C5A}"/>
          </ac:spMkLst>
        </pc:spChg>
        <pc:spChg chg="add">
          <ac:chgData name="Martin Woodward" userId="5b48c35d-beb6-453e-a54a-e565113290de" providerId="ADAL" clId="{55A2EC23-F516-4857-9AB2-5A29D66B4991}" dt="2018-08-30T13:35:38.272" v="3467"/>
          <ac:spMkLst>
            <pc:docMk/>
            <pc:sldMk cId="1496229150" sldId="3735"/>
            <ac:spMk id="45" creationId="{C01A200E-6F57-483C-BCB2-AC4B9EDB2005}"/>
          </ac:spMkLst>
        </pc:spChg>
        <pc:grpChg chg="mod">
          <ac:chgData name="Martin Woodward" userId="5b48c35d-beb6-453e-a54a-e565113290de" providerId="ADAL" clId="{55A2EC23-F516-4857-9AB2-5A29D66B4991}" dt="2018-08-31T19:00:59.295" v="6637" actId="962"/>
          <ac:grpSpMkLst>
            <pc:docMk/>
            <pc:sldMk cId="1496229150" sldId="3735"/>
            <ac:grpSpMk id="2" creationId="{8F703986-B3CF-46CC-8962-3FA15E0EB868}"/>
          </ac:grpSpMkLst>
        </pc:grpChg>
        <pc:grpChg chg="mod">
          <ac:chgData name="Martin Woodward" userId="5b48c35d-beb6-453e-a54a-e565113290de" providerId="ADAL" clId="{55A2EC23-F516-4857-9AB2-5A29D66B4991}" dt="2018-08-31T19:00:59.295" v="6637" actId="962"/>
          <ac:grpSpMkLst>
            <pc:docMk/>
            <pc:sldMk cId="1496229150" sldId="3735"/>
            <ac:grpSpMk id="3" creationId="{29F620BD-1725-4FC6-9152-0F867BD9FE73}"/>
          </ac:grpSpMkLst>
        </pc:grpChg>
        <pc:grpChg chg="mod">
          <ac:chgData name="Martin Woodward" userId="5b48c35d-beb6-453e-a54a-e565113290de" providerId="ADAL" clId="{55A2EC23-F516-4857-9AB2-5A29D66B4991}" dt="2018-08-31T19:00:59.295" v="6637" actId="962"/>
          <ac:grpSpMkLst>
            <pc:docMk/>
            <pc:sldMk cId="1496229150" sldId="3735"/>
            <ac:grpSpMk id="5" creationId="{0E95F866-F195-4F4D-89C1-BC5CEA141AEC}"/>
          </ac:grpSpMkLst>
        </pc:grpChg>
        <pc:grpChg chg="mod">
          <ac:chgData name="Martin Woodward" userId="5b48c35d-beb6-453e-a54a-e565113290de" providerId="ADAL" clId="{55A2EC23-F516-4857-9AB2-5A29D66B4991}" dt="2018-08-31T19:00:59.295" v="6637" actId="962"/>
          <ac:grpSpMkLst>
            <pc:docMk/>
            <pc:sldMk cId="1496229150" sldId="3735"/>
            <ac:grpSpMk id="6" creationId="{F5CBB011-CFED-43E0-99D0-E142AAE7C72E}"/>
          </ac:grpSpMkLst>
        </pc:grpChg>
        <pc:grpChg chg="mod">
          <ac:chgData name="Martin Woodward" userId="5b48c35d-beb6-453e-a54a-e565113290de" providerId="ADAL" clId="{55A2EC23-F516-4857-9AB2-5A29D66B4991}" dt="2018-08-31T19:00:59.295" v="6637" actId="962"/>
          <ac:grpSpMkLst>
            <pc:docMk/>
            <pc:sldMk cId="1496229150" sldId="3735"/>
            <ac:grpSpMk id="7" creationId="{F8F413B4-F6D4-4DA6-B700-AAF2B31142BA}"/>
          </ac:grpSpMkLst>
        </pc:grpChg>
        <pc:grpChg chg="del">
          <ac:chgData name="Martin Woodward" userId="5b48c35d-beb6-453e-a54a-e565113290de" providerId="ADAL" clId="{55A2EC23-F516-4857-9AB2-5A29D66B4991}" dt="2018-08-30T13:35:30.735" v="3465" actId="478"/>
          <ac:grpSpMkLst>
            <pc:docMk/>
            <pc:sldMk cId="1496229150" sldId="3735"/>
            <ac:grpSpMk id="10" creationId="{C1EAE3AF-BC33-4805-8DBF-B6A21BDAD76E}"/>
          </ac:grpSpMkLst>
        </pc:grpChg>
        <pc:grpChg chg="del">
          <ac:chgData name="Martin Woodward" userId="5b48c35d-beb6-453e-a54a-e565113290de" providerId="ADAL" clId="{55A2EC23-F516-4857-9AB2-5A29D66B4991}" dt="2018-08-30T13:35:30.735" v="3465" actId="478"/>
          <ac:grpSpMkLst>
            <pc:docMk/>
            <pc:sldMk cId="1496229150" sldId="3735"/>
            <ac:grpSpMk id="11" creationId="{94357EA8-3C21-40E1-9949-9C5B6CFB1314}"/>
          </ac:grpSpMkLst>
        </pc:grpChg>
        <pc:grpChg chg="del">
          <ac:chgData name="Martin Woodward" userId="5b48c35d-beb6-453e-a54a-e565113290de" providerId="ADAL" clId="{55A2EC23-F516-4857-9AB2-5A29D66B4991}" dt="2018-08-30T13:35:30.735" v="3465" actId="478"/>
          <ac:grpSpMkLst>
            <pc:docMk/>
            <pc:sldMk cId="1496229150" sldId="3735"/>
            <ac:grpSpMk id="12" creationId="{66904A77-4B66-4FDC-BE5E-882A67D44130}"/>
          </ac:grpSpMkLst>
        </pc:grpChg>
        <pc:grpChg chg="del">
          <ac:chgData name="Martin Woodward" userId="5b48c35d-beb6-453e-a54a-e565113290de" providerId="ADAL" clId="{55A2EC23-F516-4857-9AB2-5A29D66B4991}" dt="2018-08-30T13:35:30.735" v="3465" actId="478"/>
          <ac:grpSpMkLst>
            <pc:docMk/>
            <pc:sldMk cId="1496229150" sldId="3735"/>
            <ac:grpSpMk id="13" creationId="{47A9AE65-B51E-4C27-B88C-04834595812E}"/>
          </ac:grpSpMkLst>
        </pc:grpChg>
        <pc:grpChg chg="del">
          <ac:chgData name="Martin Woodward" userId="5b48c35d-beb6-453e-a54a-e565113290de" providerId="ADAL" clId="{55A2EC23-F516-4857-9AB2-5A29D66B4991}" dt="2018-08-30T13:35:30.735" v="3465" actId="478"/>
          <ac:grpSpMkLst>
            <pc:docMk/>
            <pc:sldMk cId="1496229150" sldId="3735"/>
            <ac:grpSpMk id="14" creationId="{1B3E3CF4-D98A-4663-8F1A-84E4B6CCC331}"/>
          </ac:grpSpMkLst>
        </pc:grpChg>
        <pc:grpChg chg="add mod">
          <ac:chgData name="Martin Woodward" userId="5b48c35d-beb6-453e-a54a-e565113290de" providerId="ADAL" clId="{55A2EC23-F516-4857-9AB2-5A29D66B4991}" dt="2018-08-31T19:00:55.381" v="6636" actId="962"/>
          <ac:grpSpMkLst>
            <pc:docMk/>
            <pc:sldMk cId="1496229150" sldId="3735"/>
            <ac:grpSpMk id="46" creationId="{1FDCD515-961E-4B97-8413-6CE5C6E98EC2}"/>
          </ac:grpSpMkLst>
        </pc:grpChg>
        <pc:grpChg chg="add mod">
          <ac:chgData name="Martin Woodward" userId="5b48c35d-beb6-453e-a54a-e565113290de" providerId="ADAL" clId="{55A2EC23-F516-4857-9AB2-5A29D66B4991}" dt="2018-08-31T19:00:55.381" v="6636" actId="962"/>
          <ac:grpSpMkLst>
            <pc:docMk/>
            <pc:sldMk cId="1496229150" sldId="3735"/>
            <ac:grpSpMk id="51" creationId="{71CF4F81-48BF-4BC0-ADD8-6E36DDDC1C77}"/>
          </ac:grpSpMkLst>
        </pc:grpChg>
        <pc:grpChg chg="add mod">
          <ac:chgData name="Martin Woodward" userId="5b48c35d-beb6-453e-a54a-e565113290de" providerId="ADAL" clId="{55A2EC23-F516-4857-9AB2-5A29D66B4991}" dt="2018-08-31T19:00:55.381" v="6636" actId="962"/>
          <ac:grpSpMkLst>
            <pc:docMk/>
            <pc:sldMk cId="1496229150" sldId="3735"/>
            <ac:grpSpMk id="54" creationId="{34A37F8D-BD4B-4C76-B5D3-C9EDE7923165}"/>
          </ac:grpSpMkLst>
        </pc:grpChg>
        <pc:grpChg chg="add mod">
          <ac:chgData name="Martin Woodward" userId="5b48c35d-beb6-453e-a54a-e565113290de" providerId="ADAL" clId="{55A2EC23-F516-4857-9AB2-5A29D66B4991}" dt="2018-08-31T19:00:55.381" v="6636" actId="962"/>
          <ac:grpSpMkLst>
            <pc:docMk/>
            <pc:sldMk cId="1496229150" sldId="3735"/>
            <ac:grpSpMk id="59" creationId="{2B207801-9391-472F-9D7A-B145DABE268E}"/>
          </ac:grpSpMkLst>
        </pc:grpChg>
        <pc:grpChg chg="add mod">
          <ac:chgData name="Martin Woodward" userId="5b48c35d-beb6-453e-a54a-e565113290de" providerId="ADAL" clId="{55A2EC23-F516-4857-9AB2-5A29D66B4991}" dt="2018-08-31T19:00:55.381" v="6636" actId="962"/>
          <ac:grpSpMkLst>
            <pc:docMk/>
            <pc:sldMk cId="1496229150" sldId="3735"/>
            <ac:grpSpMk id="62" creationId="{3565CD17-CB5D-4D82-8016-EEE3FF4FFF5E}"/>
          </ac:grpSpMkLst>
        </pc:grpChg>
      </pc:sldChg>
      <pc:sldChg chg="addSp modSp modTransition">
        <pc:chgData name="Martin Woodward" userId="5b48c35d-beb6-453e-a54a-e565113290de" providerId="ADAL" clId="{55A2EC23-F516-4857-9AB2-5A29D66B4991}" dt="2018-09-03T11:12:04.409" v="7046"/>
        <pc:sldMkLst>
          <pc:docMk/>
          <pc:sldMk cId="887495121" sldId="3737"/>
        </pc:sldMkLst>
        <pc:spChg chg="add mod ord">
          <ac:chgData name="Martin Woodward" userId="5b48c35d-beb6-453e-a54a-e565113290de" providerId="ADAL" clId="{55A2EC23-F516-4857-9AB2-5A29D66B4991}" dt="2018-09-02T17:49:25.763" v="6901" actId="962"/>
          <ac:spMkLst>
            <pc:docMk/>
            <pc:sldMk cId="887495121" sldId="3737"/>
            <ac:spMk id="3" creationId="{1F7B10F6-405C-4C3C-ACA1-4580785B200D}"/>
          </ac:spMkLst>
        </pc:spChg>
        <pc:grpChg chg="mod">
          <ac:chgData name="Martin Woodward" userId="5b48c35d-beb6-453e-a54a-e565113290de" providerId="ADAL" clId="{55A2EC23-F516-4857-9AB2-5A29D66B4991}" dt="2018-08-31T18:46:30.144" v="4386" actId="962"/>
          <ac:grpSpMkLst>
            <pc:docMk/>
            <pc:sldMk cId="887495121" sldId="3737"/>
            <ac:grpSpMk id="17" creationId="{4C7E1E67-1B86-4CF9-B3C7-7BE7FAE97900}"/>
          </ac:grpSpMkLst>
        </pc:grpChg>
        <pc:grpChg chg="mod">
          <ac:chgData name="Martin Woodward" userId="5b48c35d-beb6-453e-a54a-e565113290de" providerId="ADAL" clId="{55A2EC23-F516-4857-9AB2-5A29D66B4991}" dt="2018-08-31T18:46:30.144" v="4386" actId="962"/>
          <ac:grpSpMkLst>
            <pc:docMk/>
            <pc:sldMk cId="887495121" sldId="3737"/>
            <ac:grpSpMk id="19" creationId="{CC658B12-95AD-4197-85F3-DF140691C7F5}"/>
          </ac:grpSpMkLst>
        </pc:grpChg>
        <pc:grpChg chg="mod">
          <ac:chgData name="Martin Woodward" userId="5b48c35d-beb6-453e-a54a-e565113290de" providerId="ADAL" clId="{55A2EC23-F516-4857-9AB2-5A29D66B4991}" dt="2018-08-31T18:46:30.144" v="4386" actId="962"/>
          <ac:grpSpMkLst>
            <pc:docMk/>
            <pc:sldMk cId="887495121" sldId="3737"/>
            <ac:grpSpMk id="21" creationId="{E8D9D3F2-FEE2-4346-A730-D9834838CE29}"/>
          </ac:grpSpMkLst>
        </pc:grpChg>
        <pc:grpChg chg="mod">
          <ac:chgData name="Martin Woodward" userId="5b48c35d-beb6-453e-a54a-e565113290de" providerId="ADAL" clId="{55A2EC23-F516-4857-9AB2-5A29D66B4991}" dt="2018-08-31T18:46:30.144" v="4386" actId="962"/>
          <ac:grpSpMkLst>
            <pc:docMk/>
            <pc:sldMk cId="887495121" sldId="3737"/>
            <ac:grpSpMk id="22" creationId="{F014557C-EF1A-45A7-9DD1-03D444E36496}"/>
          </ac:grpSpMkLst>
        </pc:grpChg>
        <pc:picChg chg="mod">
          <ac:chgData name="Martin Woodward" userId="5b48c35d-beb6-453e-a54a-e565113290de" providerId="ADAL" clId="{55A2EC23-F516-4857-9AB2-5A29D66B4991}" dt="2018-09-02T17:49:32.110" v="6902" actId="962"/>
          <ac:picMkLst>
            <pc:docMk/>
            <pc:sldMk cId="887495121" sldId="3737"/>
            <ac:picMk id="18" creationId="{0A8C9E03-DE8C-4C60-B0BA-FBFF343C26F2}"/>
          </ac:picMkLst>
        </pc:picChg>
        <pc:picChg chg="mod">
          <ac:chgData name="Martin Woodward" userId="5b48c35d-beb6-453e-a54a-e565113290de" providerId="ADAL" clId="{55A2EC23-F516-4857-9AB2-5A29D66B4991}" dt="2018-09-02T17:49:35.007" v="6903" actId="962"/>
          <ac:picMkLst>
            <pc:docMk/>
            <pc:sldMk cId="887495121" sldId="3737"/>
            <ac:picMk id="20" creationId="{B46369EA-CFA3-44CB-9DBF-9BB70B8F99BD}"/>
          </ac:picMkLst>
        </pc:picChg>
        <pc:picChg chg="mod">
          <ac:chgData name="Martin Woodward" userId="5b48c35d-beb6-453e-a54a-e565113290de" providerId="ADAL" clId="{55A2EC23-F516-4857-9AB2-5A29D66B4991}" dt="2018-09-02T17:49:37.715" v="6904" actId="962"/>
          <ac:picMkLst>
            <pc:docMk/>
            <pc:sldMk cId="887495121" sldId="3737"/>
            <ac:picMk id="24" creationId="{478E9462-A0EE-4C60-910C-7129408806BD}"/>
          </ac:picMkLst>
        </pc:picChg>
        <pc:picChg chg="mod">
          <ac:chgData name="Martin Woodward" userId="5b48c35d-beb6-453e-a54a-e565113290de" providerId="ADAL" clId="{55A2EC23-F516-4857-9AB2-5A29D66B4991}" dt="2018-08-31T18:46:23.176" v="4385" actId="962"/>
          <ac:picMkLst>
            <pc:docMk/>
            <pc:sldMk cId="887495121" sldId="3737"/>
            <ac:picMk id="26" creationId="{A226638A-90A7-49A9-9D9E-955613A4C422}"/>
          </ac:picMkLst>
        </pc:picChg>
      </pc:sldChg>
      <pc:sldChg chg="modTransition">
        <pc:chgData name="Martin Woodward" userId="5b48c35d-beb6-453e-a54a-e565113290de" providerId="ADAL" clId="{55A2EC23-F516-4857-9AB2-5A29D66B4991}" dt="2018-09-03T11:12:04.409" v="7046"/>
        <pc:sldMkLst>
          <pc:docMk/>
          <pc:sldMk cId="2092319923" sldId="3741"/>
        </pc:sldMkLst>
      </pc:sldChg>
      <pc:sldChg chg="modSp modTransition">
        <pc:chgData name="Martin Woodward" userId="5b48c35d-beb6-453e-a54a-e565113290de" providerId="ADAL" clId="{55A2EC23-F516-4857-9AB2-5A29D66B4991}" dt="2018-09-03T11:12:04.409" v="7046"/>
        <pc:sldMkLst>
          <pc:docMk/>
          <pc:sldMk cId="1962882048" sldId="3742"/>
        </pc:sldMkLst>
        <pc:spChg chg="mod">
          <ac:chgData name="Martin Woodward" userId="5b48c35d-beb6-453e-a54a-e565113290de" providerId="ADAL" clId="{55A2EC23-F516-4857-9AB2-5A29D66B4991}" dt="2018-08-31T18:58:25.335" v="6109" actId="962"/>
          <ac:spMkLst>
            <pc:docMk/>
            <pc:sldMk cId="1962882048" sldId="3742"/>
            <ac:spMk id="5" creationId="{2D7F547C-9573-4ABB-8FE5-84037292CE2C}"/>
          </ac:spMkLst>
        </pc:spChg>
        <pc:spChg chg="mod">
          <ac:chgData name="Martin Woodward" userId="5b48c35d-beb6-453e-a54a-e565113290de" providerId="ADAL" clId="{55A2EC23-F516-4857-9AB2-5A29D66B4991}" dt="2018-08-31T18:58:25.335" v="6109" actId="962"/>
          <ac:spMkLst>
            <pc:docMk/>
            <pc:sldMk cId="1962882048" sldId="3742"/>
            <ac:spMk id="7" creationId="{6E9CBBF2-ABAF-4C2B-9AB4-065EC09FD6DC}"/>
          </ac:spMkLst>
        </pc:spChg>
        <pc:spChg chg="mod">
          <ac:chgData name="Martin Woodward" userId="5b48c35d-beb6-453e-a54a-e565113290de" providerId="ADAL" clId="{55A2EC23-F516-4857-9AB2-5A29D66B4991}" dt="2018-08-31T18:58:25.335" v="6109" actId="962"/>
          <ac:spMkLst>
            <pc:docMk/>
            <pc:sldMk cId="1962882048" sldId="3742"/>
            <ac:spMk id="8" creationId="{1422D998-21FC-46C6-BB44-4AB7E29071FF}"/>
          </ac:spMkLst>
        </pc:spChg>
        <pc:spChg chg="mod">
          <ac:chgData name="Martin Woodward" userId="5b48c35d-beb6-453e-a54a-e565113290de" providerId="ADAL" clId="{55A2EC23-F516-4857-9AB2-5A29D66B4991}" dt="2018-08-31T18:58:25.335" v="6109" actId="962"/>
          <ac:spMkLst>
            <pc:docMk/>
            <pc:sldMk cId="1962882048" sldId="3742"/>
            <ac:spMk id="9" creationId="{200F8443-44C7-4216-8497-0727A9820B36}"/>
          </ac:spMkLst>
        </pc:spChg>
        <pc:spChg chg="mod">
          <ac:chgData name="Martin Woodward" userId="5b48c35d-beb6-453e-a54a-e565113290de" providerId="ADAL" clId="{55A2EC23-F516-4857-9AB2-5A29D66B4991}" dt="2018-08-31T18:58:25.335" v="6109" actId="962"/>
          <ac:spMkLst>
            <pc:docMk/>
            <pc:sldMk cId="1962882048" sldId="3742"/>
            <ac:spMk id="10" creationId="{B53A77EC-3BE7-4B89-B209-72111ED34913}"/>
          </ac:spMkLst>
        </pc:spChg>
        <pc:spChg chg="mod">
          <ac:chgData name="Martin Woodward" userId="5b48c35d-beb6-453e-a54a-e565113290de" providerId="ADAL" clId="{55A2EC23-F516-4857-9AB2-5A29D66B4991}" dt="2018-08-30T21:54:18.659" v="4279" actId="14100"/>
          <ac:spMkLst>
            <pc:docMk/>
            <pc:sldMk cId="1962882048" sldId="3742"/>
            <ac:spMk id="11" creationId="{212F1C3C-D762-442C-8233-8C7570134BBA}"/>
          </ac:spMkLst>
        </pc:spChg>
        <pc:spChg chg="mod">
          <ac:chgData name="Martin Woodward" userId="5b48c35d-beb6-453e-a54a-e565113290de" providerId="ADAL" clId="{55A2EC23-F516-4857-9AB2-5A29D66B4991}" dt="2018-08-31T18:58:35.182" v="6111" actId="962"/>
          <ac:spMkLst>
            <pc:docMk/>
            <pc:sldMk cId="1962882048" sldId="3742"/>
            <ac:spMk id="13" creationId="{FE7A8EE9-9640-4565-80A6-EA6A1DFD5F7A}"/>
          </ac:spMkLst>
        </pc:spChg>
        <pc:spChg chg="mod">
          <ac:chgData name="Martin Woodward" userId="5b48c35d-beb6-453e-a54a-e565113290de" providerId="ADAL" clId="{55A2EC23-F516-4857-9AB2-5A29D66B4991}" dt="2018-08-31T18:58:32.446" v="6110" actId="962"/>
          <ac:spMkLst>
            <pc:docMk/>
            <pc:sldMk cId="1962882048" sldId="3742"/>
            <ac:spMk id="40" creationId="{56B5C38D-E0B0-48E1-91FE-33E12D2E7DCE}"/>
          </ac:spMkLst>
        </pc:spChg>
        <pc:spChg chg="mod">
          <ac:chgData name="Martin Woodward" userId="5b48c35d-beb6-453e-a54a-e565113290de" providerId="ADAL" clId="{55A2EC23-F516-4857-9AB2-5A29D66B4991}" dt="2018-08-31T18:58:32.446" v="6110" actId="962"/>
          <ac:spMkLst>
            <pc:docMk/>
            <pc:sldMk cId="1962882048" sldId="3742"/>
            <ac:spMk id="41" creationId="{6688761D-FE27-4E13-AED2-5E12F94E83E7}"/>
          </ac:spMkLst>
        </pc:spChg>
        <pc:spChg chg="mod">
          <ac:chgData name="Martin Woodward" userId="5b48c35d-beb6-453e-a54a-e565113290de" providerId="ADAL" clId="{55A2EC23-F516-4857-9AB2-5A29D66B4991}" dt="2018-08-31T18:58:32.446" v="6110" actId="962"/>
          <ac:spMkLst>
            <pc:docMk/>
            <pc:sldMk cId="1962882048" sldId="3742"/>
            <ac:spMk id="42" creationId="{9034CAED-EF8A-422A-A612-B7ADBEE2AA21}"/>
          </ac:spMkLst>
        </pc:spChg>
        <pc:spChg chg="mod">
          <ac:chgData name="Martin Woodward" userId="5b48c35d-beb6-453e-a54a-e565113290de" providerId="ADAL" clId="{55A2EC23-F516-4857-9AB2-5A29D66B4991}" dt="2018-08-31T18:58:25.335" v="6109" actId="962"/>
          <ac:spMkLst>
            <pc:docMk/>
            <pc:sldMk cId="1962882048" sldId="3742"/>
            <ac:spMk id="44" creationId="{66A54DC1-0A25-448D-8D6B-4F030D77EDFC}"/>
          </ac:spMkLst>
        </pc:spChg>
        <pc:spChg chg="mod">
          <ac:chgData name="Martin Woodward" userId="5b48c35d-beb6-453e-a54a-e565113290de" providerId="ADAL" clId="{55A2EC23-F516-4857-9AB2-5A29D66B4991}" dt="2018-08-31T18:58:25.335" v="6109" actId="962"/>
          <ac:spMkLst>
            <pc:docMk/>
            <pc:sldMk cId="1962882048" sldId="3742"/>
            <ac:spMk id="46" creationId="{30A90828-ED00-4599-96C7-664F974BABB4}"/>
          </ac:spMkLst>
        </pc:spChg>
        <pc:spChg chg="mod">
          <ac:chgData name="Martin Woodward" userId="5b48c35d-beb6-453e-a54a-e565113290de" providerId="ADAL" clId="{55A2EC23-F516-4857-9AB2-5A29D66B4991}" dt="2018-08-31T18:58:25.335" v="6109" actId="962"/>
          <ac:spMkLst>
            <pc:docMk/>
            <pc:sldMk cId="1962882048" sldId="3742"/>
            <ac:spMk id="47" creationId="{8722060E-CA21-4518-9001-7BD7D4D36A43}"/>
          </ac:spMkLst>
        </pc:spChg>
        <pc:spChg chg="mod">
          <ac:chgData name="Martin Woodward" userId="5b48c35d-beb6-453e-a54a-e565113290de" providerId="ADAL" clId="{55A2EC23-F516-4857-9AB2-5A29D66B4991}" dt="2018-08-31T18:58:25.335" v="6109" actId="962"/>
          <ac:spMkLst>
            <pc:docMk/>
            <pc:sldMk cId="1962882048" sldId="3742"/>
            <ac:spMk id="48" creationId="{044EB8CD-19EF-40A1-8E3C-6F92A34C6D30}"/>
          </ac:spMkLst>
        </pc:spChg>
        <pc:spChg chg="mod">
          <ac:chgData name="Martin Woodward" userId="5b48c35d-beb6-453e-a54a-e565113290de" providerId="ADAL" clId="{55A2EC23-F516-4857-9AB2-5A29D66B4991}" dt="2018-08-31T18:58:25.335" v="6109" actId="962"/>
          <ac:spMkLst>
            <pc:docMk/>
            <pc:sldMk cId="1962882048" sldId="3742"/>
            <ac:spMk id="49" creationId="{6FB8C420-55E4-47D7-A90A-A552432B46B1}"/>
          </ac:spMkLst>
        </pc:spChg>
        <pc:spChg chg="mod">
          <ac:chgData name="Martin Woodward" userId="5b48c35d-beb6-453e-a54a-e565113290de" providerId="ADAL" clId="{55A2EC23-F516-4857-9AB2-5A29D66B4991}" dt="2018-08-29T10:03:26.683" v="1965" actId="20577"/>
          <ac:spMkLst>
            <pc:docMk/>
            <pc:sldMk cId="1962882048" sldId="3742"/>
            <ac:spMk id="50" creationId="{B5603CBB-090A-4EFF-AAA0-797EC0FF023E}"/>
          </ac:spMkLst>
        </pc:spChg>
        <pc:spChg chg="mod">
          <ac:chgData name="Martin Woodward" userId="5b48c35d-beb6-453e-a54a-e565113290de" providerId="ADAL" clId="{55A2EC23-F516-4857-9AB2-5A29D66B4991}" dt="2018-08-31T18:58:25.335" v="6109" actId="962"/>
          <ac:spMkLst>
            <pc:docMk/>
            <pc:sldMk cId="1962882048" sldId="3742"/>
            <ac:spMk id="55" creationId="{780641BB-6B8E-41DD-92C5-A31A414FC29D}"/>
          </ac:spMkLst>
        </pc:spChg>
        <pc:spChg chg="mod">
          <ac:chgData name="Martin Woodward" userId="5b48c35d-beb6-453e-a54a-e565113290de" providerId="ADAL" clId="{55A2EC23-F516-4857-9AB2-5A29D66B4991}" dt="2018-08-31T18:58:32.446" v="6110" actId="962"/>
          <ac:spMkLst>
            <pc:docMk/>
            <pc:sldMk cId="1962882048" sldId="3742"/>
            <ac:spMk id="56" creationId="{90EE58BC-4E06-46A8-95D8-72EEF74FDCD9}"/>
          </ac:spMkLst>
        </pc:spChg>
        <pc:spChg chg="mod">
          <ac:chgData name="Martin Woodward" userId="5b48c35d-beb6-453e-a54a-e565113290de" providerId="ADAL" clId="{55A2EC23-F516-4857-9AB2-5A29D66B4991}" dt="2018-08-31T18:58:25.335" v="6109" actId="962"/>
          <ac:spMkLst>
            <pc:docMk/>
            <pc:sldMk cId="1962882048" sldId="3742"/>
            <ac:spMk id="57" creationId="{E41C370E-DC5A-4A8D-A213-69F9E55C2F40}"/>
          </ac:spMkLst>
        </pc:spChg>
        <pc:spChg chg="mod">
          <ac:chgData name="Martin Woodward" userId="5b48c35d-beb6-453e-a54a-e565113290de" providerId="ADAL" clId="{55A2EC23-F516-4857-9AB2-5A29D66B4991}" dt="2018-08-31T18:58:32.446" v="6110" actId="962"/>
          <ac:spMkLst>
            <pc:docMk/>
            <pc:sldMk cId="1962882048" sldId="3742"/>
            <ac:spMk id="58" creationId="{33E0D105-9060-42B9-89AF-C72A6623F357}"/>
          </ac:spMkLst>
        </pc:spChg>
        <pc:spChg chg="mod">
          <ac:chgData name="Martin Woodward" userId="5b48c35d-beb6-453e-a54a-e565113290de" providerId="ADAL" clId="{55A2EC23-F516-4857-9AB2-5A29D66B4991}" dt="2018-08-31T18:58:32.446" v="6110" actId="962"/>
          <ac:spMkLst>
            <pc:docMk/>
            <pc:sldMk cId="1962882048" sldId="3742"/>
            <ac:spMk id="59" creationId="{CEB03C3D-FA3C-4675-8FF2-A7CC67493BA0}"/>
          </ac:spMkLst>
        </pc:spChg>
        <pc:spChg chg="mod">
          <ac:chgData name="Martin Woodward" userId="5b48c35d-beb6-453e-a54a-e565113290de" providerId="ADAL" clId="{55A2EC23-F516-4857-9AB2-5A29D66B4991}" dt="2018-08-31T18:58:32.446" v="6110" actId="962"/>
          <ac:spMkLst>
            <pc:docMk/>
            <pc:sldMk cId="1962882048" sldId="3742"/>
            <ac:spMk id="60" creationId="{A8E3026B-4B70-4F57-B63A-9A5B0EA7F77D}"/>
          </ac:spMkLst>
        </pc:spChg>
        <pc:spChg chg="mod">
          <ac:chgData name="Martin Woodward" userId="5b48c35d-beb6-453e-a54a-e565113290de" providerId="ADAL" clId="{55A2EC23-F516-4857-9AB2-5A29D66B4991}" dt="2018-08-31T18:58:32.446" v="6110" actId="962"/>
          <ac:spMkLst>
            <pc:docMk/>
            <pc:sldMk cId="1962882048" sldId="3742"/>
            <ac:spMk id="61" creationId="{44FD5A47-961C-4AEE-A6F2-94745ACA86A8}"/>
          </ac:spMkLst>
        </pc:spChg>
        <pc:picChg chg="mod">
          <ac:chgData name="Martin Woodward" userId="5b48c35d-beb6-453e-a54a-e565113290de" providerId="ADAL" clId="{55A2EC23-F516-4857-9AB2-5A29D66B4991}" dt="2018-08-31T18:58:25.335" v="6109" actId="962"/>
          <ac:picMkLst>
            <pc:docMk/>
            <pc:sldMk cId="1962882048" sldId="3742"/>
            <ac:picMk id="3" creationId="{0F38D86A-22BC-4720-A95F-C200CBF68FB7}"/>
          </ac:picMkLst>
        </pc:picChg>
        <pc:picChg chg="mod">
          <ac:chgData name="Martin Woodward" userId="5b48c35d-beb6-453e-a54a-e565113290de" providerId="ADAL" clId="{55A2EC23-F516-4857-9AB2-5A29D66B4991}" dt="2018-08-31T18:58:32.446" v="6110" actId="962"/>
          <ac:picMkLst>
            <pc:docMk/>
            <pc:sldMk cId="1962882048" sldId="3742"/>
            <ac:picMk id="4" creationId="{E7612AD7-D214-4247-B28A-7A622386C505}"/>
          </ac:picMkLst>
        </pc:picChg>
        <pc:picChg chg="mod">
          <ac:chgData name="Martin Woodward" userId="5b48c35d-beb6-453e-a54a-e565113290de" providerId="ADAL" clId="{55A2EC23-F516-4857-9AB2-5A29D66B4991}" dt="2018-08-31T18:58:25.335" v="6109" actId="962"/>
          <ac:picMkLst>
            <pc:docMk/>
            <pc:sldMk cId="1962882048" sldId="3742"/>
            <ac:picMk id="6" creationId="{6FE6C042-DC9B-4BCE-BAED-90507044E3AD}"/>
          </ac:picMkLst>
        </pc:picChg>
        <pc:picChg chg="mod">
          <ac:chgData name="Martin Woodward" userId="5b48c35d-beb6-453e-a54a-e565113290de" providerId="ADAL" clId="{55A2EC23-F516-4857-9AB2-5A29D66B4991}" dt="2018-08-31T18:58:25.335" v="6109" actId="962"/>
          <ac:picMkLst>
            <pc:docMk/>
            <pc:sldMk cId="1962882048" sldId="3742"/>
            <ac:picMk id="12" creationId="{BEFB5F6E-4AC3-4AD5-88E7-2E7DEFE6F344}"/>
          </ac:picMkLst>
        </pc:picChg>
        <pc:picChg chg="mod">
          <ac:chgData name="Martin Woodward" userId="5b48c35d-beb6-453e-a54a-e565113290de" providerId="ADAL" clId="{55A2EC23-F516-4857-9AB2-5A29D66B4991}" dt="2018-08-31T18:58:25.335" v="6109" actId="962"/>
          <ac:picMkLst>
            <pc:docMk/>
            <pc:sldMk cId="1962882048" sldId="3742"/>
            <ac:picMk id="14" creationId="{D32D4574-EE49-4DBD-889E-9CA47BDA2250}"/>
          </ac:picMkLst>
        </pc:picChg>
        <pc:picChg chg="mod">
          <ac:chgData name="Martin Woodward" userId="5b48c35d-beb6-453e-a54a-e565113290de" providerId="ADAL" clId="{55A2EC23-F516-4857-9AB2-5A29D66B4991}" dt="2018-08-31T18:58:32.446" v="6110" actId="962"/>
          <ac:picMkLst>
            <pc:docMk/>
            <pc:sldMk cId="1962882048" sldId="3742"/>
            <ac:picMk id="15" creationId="{DEFB5DA7-C087-45EF-898F-DA05042F55D9}"/>
          </ac:picMkLst>
        </pc:picChg>
        <pc:picChg chg="mod">
          <ac:chgData name="Martin Woodward" userId="5b48c35d-beb6-453e-a54a-e565113290de" providerId="ADAL" clId="{55A2EC23-F516-4857-9AB2-5A29D66B4991}" dt="2018-08-31T18:58:25.335" v="6109" actId="962"/>
          <ac:picMkLst>
            <pc:docMk/>
            <pc:sldMk cId="1962882048" sldId="3742"/>
            <ac:picMk id="16" creationId="{42F9BF45-51F6-4F59-AB16-DE5408AE9B62}"/>
          </ac:picMkLst>
        </pc:picChg>
        <pc:picChg chg="mod">
          <ac:chgData name="Martin Woodward" userId="5b48c35d-beb6-453e-a54a-e565113290de" providerId="ADAL" clId="{55A2EC23-F516-4857-9AB2-5A29D66B4991}" dt="2018-08-31T18:58:32.446" v="6110" actId="962"/>
          <ac:picMkLst>
            <pc:docMk/>
            <pc:sldMk cId="1962882048" sldId="3742"/>
            <ac:picMk id="17" creationId="{F3DE42DE-AAE9-4458-BD46-A0C6C9DD9A32}"/>
          </ac:picMkLst>
        </pc:picChg>
        <pc:picChg chg="mod">
          <ac:chgData name="Martin Woodward" userId="5b48c35d-beb6-453e-a54a-e565113290de" providerId="ADAL" clId="{55A2EC23-F516-4857-9AB2-5A29D66B4991}" dt="2018-08-31T18:58:25.335" v="6109" actId="962"/>
          <ac:picMkLst>
            <pc:docMk/>
            <pc:sldMk cId="1962882048" sldId="3742"/>
            <ac:picMk id="18" creationId="{C566CF37-EAE9-4118-B3C7-0D767203C451}"/>
          </ac:picMkLst>
        </pc:picChg>
        <pc:picChg chg="mod">
          <ac:chgData name="Martin Woodward" userId="5b48c35d-beb6-453e-a54a-e565113290de" providerId="ADAL" clId="{55A2EC23-F516-4857-9AB2-5A29D66B4991}" dt="2018-08-31T18:58:25.335" v="6109" actId="962"/>
          <ac:picMkLst>
            <pc:docMk/>
            <pc:sldMk cId="1962882048" sldId="3742"/>
            <ac:picMk id="20" creationId="{B5116F3A-50AD-4C15-99F0-E768EC7CF03D}"/>
          </ac:picMkLst>
        </pc:picChg>
        <pc:picChg chg="mod">
          <ac:chgData name="Martin Woodward" userId="5b48c35d-beb6-453e-a54a-e565113290de" providerId="ADAL" clId="{55A2EC23-F516-4857-9AB2-5A29D66B4991}" dt="2018-08-31T18:58:32.446" v="6110" actId="962"/>
          <ac:picMkLst>
            <pc:docMk/>
            <pc:sldMk cId="1962882048" sldId="3742"/>
            <ac:picMk id="21" creationId="{94A51B68-C1A1-4FE6-ACC2-57F59138F6F2}"/>
          </ac:picMkLst>
        </pc:picChg>
        <pc:picChg chg="mod">
          <ac:chgData name="Martin Woodward" userId="5b48c35d-beb6-453e-a54a-e565113290de" providerId="ADAL" clId="{55A2EC23-F516-4857-9AB2-5A29D66B4991}" dt="2018-08-31T18:58:32.446" v="6110" actId="962"/>
          <ac:picMkLst>
            <pc:docMk/>
            <pc:sldMk cId="1962882048" sldId="3742"/>
            <ac:picMk id="25" creationId="{6CD3AC8B-6B2D-4217-AEB0-65E4FF73BAA9}"/>
          </ac:picMkLst>
        </pc:picChg>
        <pc:picChg chg="mod">
          <ac:chgData name="Martin Woodward" userId="5b48c35d-beb6-453e-a54a-e565113290de" providerId="ADAL" clId="{55A2EC23-F516-4857-9AB2-5A29D66B4991}" dt="2018-08-31T18:58:32.446" v="6110" actId="962"/>
          <ac:picMkLst>
            <pc:docMk/>
            <pc:sldMk cId="1962882048" sldId="3742"/>
            <ac:picMk id="27" creationId="{A59019A6-5EF4-41C1-8A34-683F5AC813B7}"/>
          </ac:picMkLst>
        </pc:picChg>
        <pc:picChg chg="mod">
          <ac:chgData name="Martin Woodward" userId="5b48c35d-beb6-453e-a54a-e565113290de" providerId="ADAL" clId="{55A2EC23-F516-4857-9AB2-5A29D66B4991}" dt="2018-08-31T18:58:32.446" v="6110" actId="962"/>
          <ac:picMkLst>
            <pc:docMk/>
            <pc:sldMk cId="1962882048" sldId="3742"/>
            <ac:picMk id="29" creationId="{689B43BE-2A83-4A8B-9ACF-AFD26867169A}"/>
          </ac:picMkLst>
        </pc:picChg>
        <pc:picChg chg="mod">
          <ac:chgData name="Martin Woodward" userId="5b48c35d-beb6-453e-a54a-e565113290de" providerId="ADAL" clId="{55A2EC23-F516-4857-9AB2-5A29D66B4991}" dt="2018-08-31T18:58:32.446" v="6110" actId="962"/>
          <ac:picMkLst>
            <pc:docMk/>
            <pc:sldMk cId="1962882048" sldId="3742"/>
            <ac:picMk id="31" creationId="{CA3A323C-4101-436E-9E5C-0BD67F8E0D09}"/>
          </ac:picMkLst>
        </pc:picChg>
        <pc:picChg chg="mod">
          <ac:chgData name="Martin Woodward" userId="5b48c35d-beb6-453e-a54a-e565113290de" providerId="ADAL" clId="{55A2EC23-F516-4857-9AB2-5A29D66B4991}" dt="2018-08-31T18:58:25.335" v="6109" actId="962"/>
          <ac:picMkLst>
            <pc:docMk/>
            <pc:sldMk cId="1962882048" sldId="3742"/>
            <ac:picMk id="45" creationId="{ADEA7EEA-0601-4819-BE04-BFE34D31B0CF}"/>
          </ac:picMkLst>
        </pc:picChg>
        <pc:picChg chg="mod">
          <ac:chgData name="Martin Woodward" userId="5b48c35d-beb6-453e-a54a-e565113290de" providerId="ADAL" clId="{55A2EC23-F516-4857-9AB2-5A29D66B4991}" dt="2018-08-31T18:58:25.335" v="6109" actId="962"/>
          <ac:picMkLst>
            <pc:docMk/>
            <pc:sldMk cId="1962882048" sldId="3742"/>
            <ac:picMk id="69" creationId="{C61E124F-08B2-4198-9AF8-1301EE7BBE4C}"/>
          </ac:picMkLst>
        </pc:picChg>
        <pc:picChg chg="mod">
          <ac:chgData name="Martin Woodward" userId="5b48c35d-beb6-453e-a54a-e565113290de" providerId="ADAL" clId="{55A2EC23-F516-4857-9AB2-5A29D66B4991}" dt="2018-08-31T18:58:25.335" v="6109" actId="962"/>
          <ac:picMkLst>
            <pc:docMk/>
            <pc:sldMk cId="1962882048" sldId="3742"/>
            <ac:picMk id="71" creationId="{16B1101F-9EA5-4CCE-9D4F-D2A2F2D1B384}"/>
          </ac:picMkLst>
        </pc:picChg>
        <pc:picChg chg="mod">
          <ac:chgData name="Martin Woodward" userId="5b48c35d-beb6-453e-a54a-e565113290de" providerId="ADAL" clId="{55A2EC23-F516-4857-9AB2-5A29D66B4991}" dt="2018-08-31T18:58:25.335" v="6109" actId="962"/>
          <ac:picMkLst>
            <pc:docMk/>
            <pc:sldMk cId="1962882048" sldId="3742"/>
            <ac:picMk id="74" creationId="{9D71AFAA-60A8-4555-977F-FC7C746537DD}"/>
          </ac:picMkLst>
        </pc:picChg>
        <pc:picChg chg="mod">
          <ac:chgData name="Martin Woodward" userId="5b48c35d-beb6-453e-a54a-e565113290de" providerId="ADAL" clId="{55A2EC23-F516-4857-9AB2-5A29D66B4991}" dt="2018-08-31T18:58:25.335" v="6109" actId="962"/>
          <ac:picMkLst>
            <pc:docMk/>
            <pc:sldMk cId="1962882048" sldId="3742"/>
            <ac:picMk id="76" creationId="{F33A2986-0958-4BFE-B3A1-B09B17C87A91}"/>
          </ac:picMkLst>
        </pc:picChg>
      </pc:sldChg>
      <pc:sldChg chg="addSp delSp modSp modTransition">
        <pc:chgData name="Martin Woodward" userId="5b48c35d-beb6-453e-a54a-e565113290de" providerId="ADAL" clId="{55A2EC23-F516-4857-9AB2-5A29D66B4991}" dt="2018-09-03T11:12:04.409" v="7046"/>
        <pc:sldMkLst>
          <pc:docMk/>
          <pc:sldMk cId="1721688724" sldId="3743"/>
        </pc:sldMkLst>
        <pc:spChg chg="add del">
          <ac:chgData name="Martin Woodward" userId="5b48c35d-beb6-453e-a54a-e565113290de" providerId="ADAL" clId="{55A2EC23-F516-4857-9AB2-5A29D66B4991}" dt="2018-08-31T18:39:50.270" v="4356" actId="478"/>
          <ac:spMkLst>
            <pc:docMk/>
            <pc:sldMk cId="1721688724" sldId="3743"/>
            <ac:spMk id="2" creationId="{8447E0F6-2529-48B5-9CB5-D11FD7910121}"/>
          </ac:spMkLst>
        </pc:spChg>
        <pc:spChg chg="add del mod ord">
          <ac:chgData name="Martin Woodward" userId="5b48c35d-beb6-453e-a54a-e565113290de" providerId="ADAL" clId="{55A2EC23-F516-4857-9AB2-5A29D66B4991}" dt="2018-08-31T18:43:56.975" v="4375" actId="478"/>
          <ac:spMkLst>
            <pc:docMk/>
            <pc:sldMk cId="1721688724" sldId="3743"/>
            <ac:spMk id="6" creationId="{31B555AC-B06F-470B-992E-18931FDEE0AA}"/>
          </ac:spMkLst>
        </pc:spChg>
        <pc:picChg chg="mod">
          <ac:chgData name="Martin Woodward" userId="5b48c35d-beb6-453e-a54a-e565113290de" providerId="ADAL" clId="{55A2EC23-F516-4857-9AB2-5A29D66B4991}" dt="2018-08-31T18:46:15.234" v="4384" actId="962"/>
          <ac:picMkLst>
            <pc:docMk/>
            <pc:sldMk cId="1721688724" sldId="3743"/>
            <ac:picMk id="8" creationId="{6D7F0D34-EFFF-4AB0-B1A5-04DB58CD5830}"/>
          </ac:picMkLst>
        </pc:picChg>
      </pc:sldChg>
      <pc:sldChg chg="modSp modTransition">
        <pc:chgData name="Martin Woodward" userId="5b48c35d-beb6-453e-a54a-e565113290de" providerId="ADAL" clId="{55A2EC23-F516-4857-9AB2-5A29D66B4991}" dt="2018-09-03T11:12:04.409" v="7046"/>
        <pc:sldMkLst>
          <pc:docMk/>
          <pc:sldMk cId="2269913021" sldId="3744"/>
        </pc:sldMkLst>
        <pc:spChg chg="mod">
          <ac:chgData name="Martin Woodward" userId="5b48c35d-beb6-453e-a54a-e565113290de" providerId="ADAL" clId="{55A2EC23-F516-4857-9AB2-5A29D66B4991}" dt="2018-09-02T17:49:06.516" v="6900" actId="13244"/>
          <ac:spMkLst>
            <pc:docMk/>
            <pc:sldMk cId="2269913021" sldId="3744"/>
            <ac:spMk id="4" creationId="{718DB243-0FFA-40C2-9BC2-9899C903E531}"/>
          </ac:spMkLst>
        </pc:spChg>
        <pc:spChg chg="mod">
          <ac:chgData name="Martin Woodward" userId="5b48c35d-beb6-453e-a54a-e565113290de" providerId="ADAL" clId="{55A2EC23-F516-4857-9AB2-5A29D66B4991}" dt="2018-09-01T14:53:24.986" v="6893" actId="20577"/>
          <ac:spMkLst>
            <pc:docMk/>
            <pc:sldMk cId="2269913021" sldId="3744"/>
            <ac:spMk id="5" creationId="{C2C6484E-9C05-4736-9B5D-3321DACDFF2A}"/>
          </ac:spMkLst>
        </pc:spChg>
      </pc:sldChg>
      <pc:sldChg chg="modSp modTransition">
        <pc:chgData name="Martin Woodward" userId="5b48c35d-beb6-453e-a54a-e565113290de" providerId="ADAL" clId="{55A2EC23-F516-4857-9AB2-5A29D66B4991}" dt="2018-09-03T11:12:10.796" v="7047"/>
        <pc:sldMkLst>
          <pc:docMk/>
          <pc:sldMk cId="3049577510" sldId="3746"/>
        </pc:sldMkLst>
        <pc:picChg chg="mod">
          <ac:chgData name="Martin Woodward" userId="5b48c35d-beb6-453e-a54a-e565113290de" providerId="ADAL" clId="{55A2EC23-F516-4857-9AB2-5A29D66B4991}" dt="2018-08-31T18:55:48.341" v="5626" actId="962"/>
          <ac:picMkLst>
            <pc:docMk/>
            <pc:sldMk cId="3049577510" sldId="3746"/>
            <ac:picMk id="7" creationId="{26B251F0-2967-4264-A40B-A2C0F324E7C3}"/>
          </ac:picMkLst>
        </pc:picChg>
        <pc:picChg chg="mod">
          <ac:chgData name="Martin Woodward" userId="5b48c35d-beb6-453e-a54a-e565113290de" providerId="ADAL" clId="{55A2EC23-F516-4857-9AB2-5A29D66B4991}" dt="2018-08-31T18:54:31.242" v="5181" actId="962"/>
          <ac:picMkLst>
            <pc:docMk/>
            <pc:sldMk cId="3049577510" sldId="3746"/>
            <ac:picMk id="15" creationId="{FFA7DF67-C0EC-47DE-84E4-5CA50A8A7043}"/>
          </ac:picMkLst>
        </pc:picChg>
        <pc:picChg chg="mod">
          <ac:chgData name="Martin Woodward" userId="5b48c35d-beb6-453e-a54a-e565113290de" providerId="ADAL" clId="{55A2EC23-F516-4857-9AB2-5A29D66B4991}" dt="2018-08-31T18:54:31.242" v="5181" actId="962"/>
          <ac:picMkLst>
            <pc:docMk/>
            <pc:sldMk cId="3049577510" sldId="3746"/>
            <ac:picMk id="16" creationId="{90C24C34-315A-45B2-96DE-801FD843355F}"/>
          </ac:picMkLst>
        </pc:picChg>
        <pc:picChg chg="mod">
          <ac:chgData name="Martin Woodward" userId="5b48c35d-beb6-453e-a54a-e565113290de" providerId="ADAL" clId="{55A2EC23-F516-4857-9AB2-5A29D66B4991}" dt="2018-08-31T18:54:31.242" v="5181" actId="962"/>
          <ac:picMkLst>
            <pc:docMk/>
            <pc:sldMk cId="3049577510" sldId="3746"/>
            <ac:picMk id="17" creationId="{E6CEE00A-58BA-4239-86CE-B99C6D4D9E40}"/>
          </ac:picMkLst>
        </pc:picChg>
        <pc:picChg chg="mod">
          <ac:chgData name="Martin Woodward" userId="5b48c35d-beb6-453e-a54a-e565113290de" providerId="ADAL" clId="{55A2EC23-F516-4857-9AB2-5A29D66B4991}" dt="2018-08-31T18:54:31.242" v="5181" actId="962"/>
          <ac:picMkLst>
            <pc:docMk/>
            <pc:sldMk cId="3049577510" sldId="3746"/>
            <ac:picMk id="20" creationId="{7D368800-B678-477B-97A9-21B90EBD1970}"/>
          </ac:picMkLst>
        </pc:picChg>
        <pc:picChg chg="mod">
          <ac:chgData name="Martin Woodward" userId="5b48c35d-beb6-453e-a54a-e565113290de" providerId="ADAL" clId="{55A2EC23-F516-4857-9AB2-5A29D66B4991}" dt="2018-08-31T18:54:31.242" v="5181" actId="962"/>
          <ac:picMkLst>
            <pc:docMk/>
            <pc:sldMk cId="3049577510" sldId="3746"/>
            <ac:picMk id="21" creationId="{A7F7CA80-4CCE-44A0-ACFE-3D3B26C2974C}"/>
          </ac:picMkLst>
        </pc:picChg>
        <pc:picChg chg="mod">
          <ac:chgData name="Martin Woodward" userId="5b48c35d-beb6-453e-a54a-e565113290de" providerId="ADAL" clId="{55A2EC23-F516-4857-9AB2-5A29D66B4991}" dt="2018-08-31T18:54:31.242" v="5181" actId="962"/>
          <ac:picMkLst>
            <pc:docMk/>
            <pc:sldMk cId="3049577510" sldId="3746"/>
            <ac:picMk id="22" creationId="{05E48597-3758-4990-9A95-BA505E54C80D}"/>
          </ac:picMkLst>
        </pc:picChg>
        <pc:picChg chg="mod">
          <ac:chgData name="Martin Woodward" userId="5b48c35d-beb6-453e-a54a-e565113290de" providerId="ADAL" clId="{55A2EC23-F516-4857-9AB2-5A29D66B4991}" dt="2018-08-31T18:54:31.242" v="5181" actId="962"/>
          <ac:picMkLst>
            <pc:docMk/>
            <pc:sldMk cId="3049577510" sldId="3746"/>
            <ac:picMk id="23" creationId="{6E12B832-C43D-4288-BAD0-5E5B8AB116E8}"/>
          </ac:picMkLst>
        </pc:picChg>
        <pc:picChg chg="mod">
          <ac:chgData name="Martin Woodward" userId="5b48c35d-beb6-453e-a54a-e565113290de" providerId="ADAL" clId="{55A2EC23-F516-4857-9AB2-5A29D66B4991}" dt="2018-08-31T18:54:31.242" v="5181" actId="962"/>
          <ac:picMkLst>
            <pc:docMk/>
            <pc:sldMk cId="3049577510" sldId="3746"/>
            <ac:picMk id="24" creationId="{5651A66A-A315-4F5D-9C48-BC6D824C84A5}"/>
          </ac:picMkLst>
        </pc:picChg>
        <pc:picChg chg="mod">
          <ac:chgData name="Martin Woodward" userId="5b48c35d-beb6-453e-a54a-e565113290de" providerId="ADAL" clId="{55A2EC23-F516-4857-9AB2-5A29D66B4991}" dt="2018-08-31T18:54:31.242" v="5181" actId="962"/>
          <ac:picMkLst>
            <pc:docMk/>
            <pc:sldMk cId="3049577510" sldId="3746"/>
            <ac:picMk id="25" creationId="{5913F7E1-3196-470C-824D-782F3AEB9FB1}"/>
          </ac:picMkLst>
        </pc:picChg>
        <pc:picChg chg="mod">
          <ac:chgData name="Martin Woodward" userId="5b48c35d-beb6-453e-a54a-e565113290de" providerId="ADAL" clId="{55A2EC23-F516-4857-9AB2-5A29D66B4991}" dt="2018-08-31T18:54:31.242" v="5181" actId="962"/>
          <ac:picMkLst>
            <pc:docMk/>
            <pc:sldMk cId="3049577510" sldId="3746"/>
            <ac:picMk id="26" creationId="{A2B03C08-C582-4E3A-98DC-F5AC354A593E}"/>
          </ac:picMkLst>
        </pc:picChg>
        <pc:picChg chg="mod">
          <ac:chgData name="Martin Woodward" userId="5b48c35d-beb6-453e-a54a-e565113290de" providerId="ADAL" clId="{55A2EC23-F516-4857-9AB2-5A29D66B4991}" dt="2018-08-31T18:54:31.242" v="5181" actId="962"/>
          <ac:picMkLst>
            <pc:docMk/>
            <pc:sldMk cId="3049577510" sldId="3746"/>
            <ac:picMk id="27" creationId="{C2B5A694-0083-4B4D-8D7A-48CDF8C2010F}"/>
          </ac:picMkLst>
        </pc:picChg>
        <pc:picChg chg="mod">
          <ac:chgData name="Martin Woodward" userId="5b48c35d-beb6-453e-a54a-e565113290de" providerId="ADAL" clId="{55A2EC23-F516-4857-9AB2-5A29D66B4991}" dt="2018-08-31T18:54:31.242" v="5181" actId="962"/>
          <ac:picMkLst>
            <pc:docMk/>
            <pc:sldMk cId="3049577510" sldId="3746"/>
            <ac:picMk id="28" creationId="{5B1F9713-B91A-48BE-A466-D1408409CA09}"/>
          </ac:picMkLst>
        </pc:picChg>
        <pc:picChg chg="mod">
          <ac:chgData name="Martin Woodward" userId="5b48c35d-beb6-453e-a54a-e565113290de" providerId="ADAL" clId="{55A2EC23-F516-4857-9AB2-5A29D66B4991}" dt="2018-08-31T18:54:31.242" v="5181" actId="962"/>
          <ac:picMkLst>
            <pc:docMk/>
            <pc:sldMk cId="3049577510" sldId="3746"/>
            <ac:picMk id="29" creationId="{2DED2C9C-BFA0-44DF-8CAD-35736F766CE2}"/>
          </ac:picMkLst>
        </pc:picChg>
        <pc:picChg chg="mod">
          <ac:chgData name="Martin Woodward" userId="5b48c35d-beb6-453e-a54a-e565113290de" providerId="ADAL" clId="{55A2EC23-F516-4857-9AB2-5A29D66B4991}" dt="2018-08-31T18:54:31.242" v="5181" actId="962"/>
          <ac:picMkLst>
            <pc:docMk/>
            <pc:sldMk cId="3049577510" sldId="3746"/>
            <ac:picMk id="30" creationId="{ABD42E7D-F702-4FC3-B024-9BF0532262B9}"/>
          </ac:picMkLst>
        </pc:picChg>
        <pc:picChg chg="mod">
          <ac:chgData name="Martin Woodward" userId="5b48c35d-beb6-453e-a54a-e565113290de" providerId="ADAL" clId="{55A2EC23-F516-4857-9AB2-5A29D66B4991}" dt="2018-08-31T18:54:31.242" v="5181" actId="962"/>
          <ac:picMkLst>
            <pc:docMk/>
            <pc:sldMk cId="3049577510" sldId="3746"/>
            <ac:picMk id="71" creationId="{09AF17AB-58E3-4BA9-AC40-F3D0EEB4509E}"/>
          </ac:picMkLst>
        </pc:picChg>
        <pc:picChg chg="mod">
          <ac:chgData name="Martin Woodward" userId="5b48c35d-beb6-453e-a54a-e565113290de" providerId="ADAL" clId="{55A2EC23-F516-4857-9AB2-5A29D66B4991}" dt="2018-08-31T18:54:31.242" v="5181" actId="962"/>
          <ac:picMkLst>
            <pc:docMk/>
            <pc:sldMk cId="3049577510" sldId="3746"/>
            <ac:picMk id="73" creationId="{A612C361-E4E1-45B7-BD93-970547F21AB5}"/>
          </ac:picMkLst>
        </pc:picChg>
        <pc:picChg chg="mod">
          <ac:chgData name="Martin Woodward" userId="5b48c35d-beb6-453e-a54a-e565113290de" providerId="ADAL" clId="{55A2EC23-F516-4857-9AB2-5A29D66B4991}" dt="2018-08-31T18:54:31.242" v="5181" actId="962"/>
          <ac:picMkLst>
            <pc:docMk/>
            <pc:sldMk cId="3049577510" sldId="3746"/>
            <ac:picMk id="75" creationId="{4ED2A8BD-2C04-4B03-92B7-43C5064194C2}"/>
          </ac:picMkLst>
        </pc:picChg>
      </pc:sldChg>
      <pc:sldChg chg="modTransition">
        <pc:chgData name="Martin Woodward" userId="5b48c35d-beb6-453e-a54a-e565113290de" providerId="ADAL" clId="{55A2EC23-F516-4857-9AB2-5A29D66B4991}" dt="2018-09-03T11:12:04.409" v="7046"/>
        <pc:sldMkLst>
          <pc:docMk/>
          <pc:sldMk cId="2766953804" sldId="3747"/>
        </pc:sldMkLst>
      </pc:sldChg>
      <pc:sldChg chg="modSp modTransition">
        <pc:chgData name="Martin Woodward" userId="5b48c35d-beb6-453e-a54a-e565113290de" providerId="ADAL" clId="{55A2EC23-F516-4857-9AB2-5A29D66B4991}" dt="2018-09-03T11:12:04.409" v="7046"/>
        <pc:sldMkLst>
          <pc:docMk/>
          <pc:sldMk cId="1642688107" sldId="3748"/>
        </pc:sldMkLst>
        <pc:picChg chg="mod">
          <ac:chgData name="Martin Woodward" userId="5b48c35d-beb6-453e-a54a-e565113290de" providerId="ADAL" clId="{55A2EC23-F516-4857-9AB2-5A29D66B4991}" dt="2018-08-31T19:02:53.370" v="6850" actId="962"/>
          <ac:picMkLst>
            <pc:docMk/>
            <pc:sldMk cId="1642688107" sldId="3748"/>
            <ac:picMk id="4" creationId="{7F92D4B0-4A7F-400A-9DA4-7E97CCD54375}"/>
          </ac:picMkLst>
        </pc:picChg>
        <pc:picChg chg="mod">
          <ac:chgData name="Martin Woodward" userId="5b48c35d-beb6-453e-a54a-e565113290de" providerId="ADAL" clId="{55A2EC23-F516-4857-9AB2-5A29D66B4991}" dt="2018-08-31T19:02:47.821" v="6822" actId="962"/>
          <ac:picMkLst>
            <pc:docMk/>
            <pc:sldMk cId="1642688107" sldId="3748"/>
            <ac:picMk id="8" creationId="{9CBEFC09-2FB3-446E-93A0-59091B6793C5}"/>
          </ac:picMkLst>
        </pc:picChg>
        <pc:picChg chg="mod">
          <ac:chgData name="Martin Woodward" userId="5b48c35d-beb6-453e-a54a-e565113290de" providerId="ADAL" clId="{55A2EC23-F516-4857-9AB2-5A29D66B4991}" dt="2018-08-31T19:02:28.227" v="6744" actId="962"/>
          <ac:picMkLst>
            <pc:docMk/>
            <pc:sldMk cId="1642688107" sldId="3748"/>
            <ac:picMk id="12" creationId="{F48E4926-F885-4396-AB16-B3024C7231DD}"/>
          </ac:picMkLst>
        </pc:picChg>
        <pc:picChg chg="mod">
          <ac:chgData name="Martin Woodward" userId="5b48c35d-beb6-453e-a54a-e565113290de" providerId="ADAL" clId="{55A2EC23-F516-4857-9AB2-5A29D66B4991}" dt="2018-08-31T19:02:28.227" v="6744" actId="962"/>
          <ac:picMkLst>
            <pc:docMk/>
            <pc:sldMk cId="1642688107" sldId="3748"/>
            <ac:picMk id="16" creationId="{6DFC843E-3883-42A5-BC19-60D35406FF28}"/>
          </ac:picMkLst>
        </pc:picChg>
        <pc:picChg chg="mod">
          <ac:chgData name="Martin Woodward" userId="5b48c35d-beb6-453e-a54a-e565113290de" providerId="ADAL" clId="{55A2EC23-F516-4857-9AB2-5A29D66B4991}" dt="2018-08-31T19:02:28.227" v="6744" actId="962"/>
          <ac:picMkLst>
            <pc:docMk/>
            <pc:sldMk cId="1642688107" sldId="3748"/>
            <ac:picMk id="20" creationId="{7147947A-1F30-461C-93D1-A0C764111A50}"/>
          </ac:picMkLst>
        </pc:picChg>
        <pc:picChg chg="mod">
          <ac:chgData name="Martin Woodward" userId="5b48c35d-beb6-453e-a54a-e565113290de" providerId="ADAL" clId="{55A2EC23-F516-4857-9AB2-5A29D66B4991}" dt="2018-08-31T19:02:34.111" v="6774" actId="962"/>
          <ac:picMkLst>
            <pc:docMk/>
            <pc:sldMk cId="1642688107" sldId="3748"/>
            <ac:picMk id="24" creationId="{23751037-8700-4E97-B126-C65C539B289A}"/>
          </ac:picMkLst>
        </pc:picChg>
        <pc:picChg chg="mod">
          <ac:chgData name="Martin Woodward" userId="5b48c35d-beb6-453e-a54a-e565113290de" providerId="ADAL" clId="{55A2EC23-F516-4857-9AB2-5A29D66B4991}" dt="2018-08-31T19:02:34.111" v="6774" actId="962"/>
          <ac:picMkLst>
            <pc:docMk/>
            <pc:sldMk cId="1642688107" sldId="3748"/>
            <ac:picMk id="28" creationId="{6757CEA5-470D-42EF-A1DB-8C7EED8CAF13}"/>
          </ac:picMkLst>
        </pc:picChg>
        <pc:picChg chg="mod">
          <ac:chgData name="Martin Woodward" userId="5b48c35d-beb6-453e-a54a-e565113290de" providerId="ADAL" clId="{55A2EC23-F516-4857-9AB2-5A29D66B4991}" dt="2018-08-31T19:02:34.111" v="6774" actId="962"/>
          <ac:picMkLst>
            <pc:docMk/>
            <pc:sldMk cId="1642688107" sldId="3748"/>
            <ac:picMk id="30" creationId="{54EF66DD-63F3-4E53-AFE9-8590F9B46B85}"/>
          </ac:picMkLst>
        </pc:picChg>
        <pc:picChg chg="mod">
          <ac:chgData name="Martin Woodward" userId="5b48c35d-beb6-453e-a54a-e565113290de" providerId="ADAL" clId="{55A2EC23-F516-4857-9AB2-5A29D66B4991}" dt="2018-08-31T19:02:20.696" v="6714" actId="962"/>
          <ac:picMkLst>
            <pc:docMk/>
            <pc:sldMk cId="1642688107" sldId="3748"/>
            <ac:picMk id="32" creationId="{D1A65810-A337-4179-9809-2D7E8161E64D}"/>
          </ac:picMkLst>
        </pc:picChg>
        <pc:picChg chg="mod">
          <ac:chgData name="Martin Woodward" userId="5b48c35d-beb6-453e-a54a-e565113290de" providerId="ADAL" clId="{55A2EC23-F516-4857-9AB2-5A29D66B4991}" dt="2018-08-31T19:02:20.696" v="6714" actId="962"/>
          <ac:picMkLst>
            <pc:docMk/>
            <pc:sldMk cId="1642688107" sldId="3748"/>
            <ac:picMk id="34" creationId="{1EE70404-C2E5-446B-A119-4D4652B87E1D}"/>
          </ac:picMkLst>
        </pc:picChg>
        <pc:picChg chg="mod">
          <ac:chgData name="Martin Woodward" userId="5b48c35d-beb6-453e-a54a-e565113290de" providerId="ADAL" clId="{55A2EC23-F516-4857-9AB2-5A29D66B4991}" dt="2018-08-31T19:02:20.696" v="6714" actId="962"/>
          <ac:picMkLst>
            <pc:docMk/>
            <pc:sldMk cId="1642688107" sldId="3748"/>
            <ac:picMk id="36" creationId="{917A5E38-7A61-41A1-BE00-A540E7B97246}"/>
          </ac:picMkLst>
        </pc:picChg>
        <pc:picChg chg="mod">
          <ac:chgData name="Martin Woodward" userId="5b48c35d-beb6-453e-a54a-e565113290de" providerId="ADAL" clId="{55A2EC23-F516-4857-9AB2-5A29D66B4991}" dt="2018-08-31T19:02:20.696" v="6714" actId="962"/>
          <ac:picMkLst>
            <pc:docMk/>
            <pc:sldMk cId="1642688107" sldId="3748"/>
            <ac:picMk id="38" creationId="{B22BF0C0-C507-4C02-9D36-D33492D38F93}"/>
          </ac:picMkLst>
        </pc:picChg>
        <pc:picChg chg="mod">
          <ac:chgData name="Martin Woodward" userId="5b48c35d-beb6-453e-a54a-e565113290de" providerId="ADAL" clId="{55A2EC23-F516-4857-9AB2-5A29D66B4991}" dt="2018-08-31T19:02:43.677" v="6798" actId="962"/>
          <ac:picMkLst>
            <pc:docMk/>
            <pc:sldMk cId="1642688107" sldId="3748"/>
            <ac:picMk id="44" creationId="{EACCD7F8-CB9D-4CEE-8F5A-010B72970B84}"/>
          </ac:picMkLst>
        </pc:picChg>
        <pc:picChg chg="mod">
          <ac:chgData name="Martin Woodward" userId="5b48c35d-beb6-453e-a54a-e565113290de" providerId="ADAL" clId="{55A2EC23-F516-4857-9AB2-5A29D66B4991}" dt="2018-08-31T19:02:59.261" v="6866" actId="962"/>
          <ac:picMkLst>
            <pc:docMk/>
            <pc:sldMk cId="1642688107" sldId="3748"/>
            <ac:picMk id="46" creationId="{08DD7529-927A-46CD-AC3D-AE56639600E4}"/>
          </ac:picMkLst>
        </pc:picChg>
        <pc:picChg chg="mod">
          <ac:chgData name="Martin Woodward" userId="5b48c35d-beb6-453e-a54a-e565113290de" providerId="ADAL" clId="{55A2EC23-F516-4857-9AB2-5A29D66B4991}" dt="2018-08-31T19:02:39.238" v="6786" actId="962"/>
          <ac:picMkLst>
            <pc:docMk/>
            <pc:sldMk cId="1642688107" sldId="3748"/>
            <ac:picMk id="48" creationId="{C9C3C7F5-764E-46CB-9DE7-AA95EB53508A}"/>
          </ac:picMkLst>
        </pc:picChg>
        <pc:picChg chg="mod">
          <ac:chgData name="Martin Woodward" userId="5b48c35d-beb6-453e-a54a-e565113290de" providerId="ADAL" clId="{55A2EC23-F516-4857-9AB2-5A29D66B4991}" dt="2018-08-31T19:02:59.261" v="6866" actId="962"/>
          <ac:picMkLst>
            <pc:docMk/>
            <pc:sldMk cId="1642688107" sldId="3748"/>
            <ac:picMk id="50" creationId="{19F65F14-DD8D-4276-A540-4D12F951FFFE}"/>
          </ac:picMkLst>
        </pc:picChg>
      </pc:sldChg>
      <pc:sldChg chg="modTransition">
        <pc:chgData name="Martin Woodward" userId="5b48c35d-beb6-453e-a54a-e565113290de" providerId="ADAL" clId="{55A2EC23-F516-4857-9AB2-5A29D66B4991}" dt="2018-09-03T11:12:04.409" v="7046"/>
        <pc:sldMkLst>
          <pc:docMk/>
          <pc:sldMk cId="1319674004" sldId="3749"/>
        </pc:sldMkLst>
      </pc:sldChg>
      <pc:sldChg chg="modSp add modTransition modNotesTx">
        <pc:chgData name="Martin Woodward" userId="5b48c35d-beb6-453e-a54a-e565113290de" providerId="ADAL" clId="{55A2EC23-F516-4857-9AB2-5A29D66B4991}" dt="2018-09-03T11:29:43.993" v="7116" actId="948"/>
        <pc:sldMkLst>
          <pc:docMk/>
          <pc:sldMk cId="1651165736" sldId="3751"/>
        </pc:sldMkLst>
        <pc:spChg chg="mod">
          <ac:chgData name="Martin Woodward" userId="5b48c35d-beb6-453e-a54a-e565113290de" providerId="ADAL" clId="{55A2EC23-F516-4857-9AB2-5A29D66B4991}" dt="2018-08-29T23:56:13.492" v="3174" actId="1076"/>
          <ac:spMkLst>
            <pc:docMk/>
            <pc:sldMk cId="1651165736" sldId="3751"/>
            <ac:spMk id="2" creationId="{98E74CF6-DCD7-42FB-874E-9695587B3C30}"/>
          </ac:spMkLst>
        </pc:spChg>
        <pc:spChg chg="mod">
          <ac:chgData name="Martin Woodward" userId="5b48c35d-beb6-453e-a54a-e565113290de" providerId="ADAL" clId="{55A2EC23-F516-4857-9AB2-5A29D66B4991}" dt="2018-08-29T09:31:37.444" v="95" actId="20577"/>
          <ac:spMkLst>
            <pc:docMk/>
            <pc:sldMk cId="1651165736" sldId="3751"/>
            <ac:spMk id="3" creationId="{D88A8E1A-0BB1-41E7-A153-730D57954AE0}"/>
          </ac:spMkLst>
        </pc:spChg>
        <pc:spChg chg="mod">
          <ac:chgData name="Martin Woodward" userId="5b48c35d-beb6-453e-a54a-e565113290de" providerId="ADAL" clId="{55A2EC23-F516-4857-9AB2-5A29D66B4991}" dt="2018-09-03T11:29:34.240" v="7114" actId="948"/>
          <ac:spMkLst>
            <pc:docMk/>
            <pc:sldMk cId="1651165736" sldId="3751"/>
            <ac:spMk id="4" creationId="{929DFB01-DC70-4121-A0AC-14E07325E4A9}"/>
          </ac:spMkLst>
        </pc:spChg>
        <pc:spChg chg="mod">
          <ac:chgData name="Martin Woodward" userId="5b48c35d-beb6-453e-a54a-e565113290de" providerId="ADAL" clId="{55A2EC23-F516-4857-9AB2-5A29D66B4991}" dt="2018-09-03T11:29:43.993" v="7116" actId="948"/>
          <ac:spMkLst>
            <pc:docMk/>
            <pc:sldMk cId="1651165736" sldId="3751"/>
            <ac:spMk id="5" creationId="{D7F254A0-E575-426B-AE41-CDBBF981B9FE}"/>
          </ac:spMkLst>
        </pc:spChg>
      </pc:sldChg>
      <pc:sldChg chg="addSp delSp modSp add modTransition">
        <pc:chgData name="Martin Woodward" userId="5b48c35d-beb6-453e-a54a-e565113290de" providerId="ADAL" clId="{55A2EC23-F516-4857-9AB2-5A29D66B4991}" dt="2018-09-03T11:12:04.409" v="7046"/>
        <pc:sldMkLst>
          <pc:docMk/>
          <pc:sldMk cId="1196612097" sldId="3752"/>
        </pc:sldMkLst>
        <pc:spChg chg="del">
          <ac:chgData name="Martin Woodward" userId="5b48c35d-beb6-453e-a54a-e565113290de" providerId="ADAL" clId="{55A2EC23-F516-4857-9AB2-5A29D66B4991}" dt="2018-08-29T20:46:44.535" v="2018"/>
          <ac:spMkLst>
            <pc:docMk/>
            <pc:sldMk cId="1196612097" sldId="3752"/>
            <ac:spMk id="2" creationId="{7131E8FF-99F1-4553-8163-7006E9C112D8}"/>
          </ac:spMkLst>
        </pc:spChg>
        <pc:spChg chg="del">
          <ac:chgData name="Martin Woodward" userId="5b48c35d-beb6-453e-a54a-e565113290de" providerId="ADAL" clId="{55A2EC23-F516-4857-9AB2-5A29D66B4991}" dt="2018-08-29T20:46:44.535" v="2018"/>
          <ac:spMkLst>
            <pc:docMk/>
            <pc:sldMk cId="1196612097" sldId="3752"/>
            <ac:spMk id="3" creationId="{31D302EB-D9B7-4909-9E4E-8DB115B35C69}"/>
          </ac:spMkLst>
        </pc:spChg>
        <pc:spChg chg="del">
          <ac:chgData name="Martin Woodward" userId="5b48c35d-beb6-453e-a54a-e565113290de" providerId="ADAL" clId="{55A2EC23-F516-4857-9AB2-5A29D66B4991}" dt="2018-08-29T20:46:44.535" v="2018"/>
          <ac:spMkLst>
            <pc:docMk/>
            <pc:sldMk cId="1196612097" sldId="3752"/>
            <ac:spMk id="4" creationId="{03AD7650-58AE-49AC-ADFA-F9516D8087C9}"/>
          </ac:spMkLst>
        </pc:spChg>
        <pc:spChg chg="del">
          <ac:chgData name="Martin Woodward" userId="5b48c35d-beb6-453e-a54a-e565113290de" providerId="ADAL" clId="{55A2EC23-F516-4857-9AB2-5A29D66B4991}" dt="2018-08-29T20:46:44.535" v="2018"/>
          <ac:spMkLst>
            <pc:docMk/>
            <pc:sldMk cId="1196612097" sldId="3752"/>
            <ac:spMk id="5" creationId="{B23F1CB8-9B40-4E2E-9D94-3124196C3F97}"/>
          </ac:spMkLst>
        </pc:spChg>
        <pc:spChg chg="add mod">
          <ac:chgData name="Martin Woodward" userId="5b48c35d-beb6-453e-a54a-e565113290de" providerId="ADAL" clId="{55A2EC23-F516-4857-9AB2-5A29D66B4991}" dt="2018-08-29T20:48:58.953" v="2062" actId="20577"/>
          <ac:spMkLst>
            <pc:docMk/>
            <pc:sldMk cId="1196612097" sldId="3752"/>
            <ac:spMk id="6" creationId="{5A5BB652-4A6F-4008-A642-877EE0BDC235}"/>
          </ac:spMkLst>
        </pc:spChg>
        <pc:spChg chg="add del mod">
          <ac:chgData name="Martin Woodward" userId="5b48c35d-beb6-453e-a54a-e565113290de" providerId="ADAL" clId="{55A2EC23-F516-4857-9AB2-5A29D66B4991}" dt="2018-08-29T20:47:22.643" v="2047" actId="478"/>
          <ac:spMkLst>
            <pc:docMk/>
            <pc:sldMk cId="1196612097" sldId="3752"/>
            <ac:spMk id="7" creationId="{032E9696-1F63-401E-A292-8ACE816EED2D}"/>
          </ac:spMkLst>
        </pc:spChg>
        <pc:spChg chg="add mod">
          <ac:chgData name="Martin Woodward" userId="5b48c35d-beb6-453e-a54a-e565113290de" providerId="ADAL" clId="{55A2EC23-F516-4857-9AB2-5A29D66B4991}" dt="2018-08-29T23:20:49.373" v="3081" actId="14100"/>
          <ac:spMkLst>
            <pc:docMk/>
            <pc:sldMk cId="1196612097" sldId="3752"/>
            <ac:spMk id="8" creationId="{D8EC850E-39EE-4123-BC22-590D8B24A538}"/>
          </ac:spMkLst>
        </pc:spChg>
        <pc:spChg chg="add mod">
          <ac:chgData name="Martin Woodward" userId="5b48c35d-beb6-453e-a54a-e565113290de" providerId="ADAL" clId="{55A2EC23-F516-4857-9AB2-5A29D66B4991}" dt="2018-08-29T23:20:46.012" v="3080" actId="14100"/>
          <ac:spMkLst>
            <pc:docMk/>
            <pc:sldMk cId="1196612097" sldId="3752"/>
            <ac:spMk id="9" creationId="{BC95CD00-72D7-401E-AA4E-E09F426C72DD}"/>
          </ac:spMkLst>
        </pc:spChg>
        <pc:spChg chg="add mod">
          <ac:chgData name="Martin Woodward" userId="5b48c35d-beb6-453e-a54a-e565113290de" providerId="ADAL" clId="{55A2EC23-F516-4857-9AB2-5A29D66B4991}" dt="2018-08-29T23:53:13.775" v="3082" actId="20577"/>
          <ac:spMkLst>
            <pc:docMk/>
            <pc:sldMk cId="1196612097" sldId="3752"/>
            <ac:spMk id="10" creationId="{225BFB01-35A4-4A86-B913-ABC9B4604040}"/>
          </ac:spMkLst>
        </pc:spChg>
        <pc:spChg chg="add mod">
          <ac:chgData name="Martin Woodward" userId="5b48c35d-beb6-453e-a54a-e565113290de" providerId="ADAL" clId="{55A2EC23-F516-4857-9AB2-5A29D66B4991}" dt="2018-08-29T21:10:47.350" v="2843" actId="20577"/>
          <ac:spMkLst>
            <pc:docMk/>
            <pc:sldMk cId="1196612097" sldId="3752"/>
            <ac:spMk id="11" creationId="{E4B6FF20-32E5-4D45-B42F-6581705FC5C0}"/>
          </ac:spMkLst>
        </pc:spChg>
        <pc:spChg chg="add mod">
          <ac:chgData name="Martin Woodward" userId="5b48c35d-beb6-453e-a54a-e565113290de" providerId="ADAL" clId="{55A2EC23-F516-4857-9AB2-5A29D66B4991}" dt="2018-08-31T19:01:08.215" v="6639" actId="962"/>
          <ac:spMkLst>
            <pc:docMk/>
            <pc:sldMk cId="1196612097" sldId="3752"/>
            <ac:spMk id="12" creationId="{BA978923-FCF4-4D9A-A1A9-005ED7447AEC}"/>
          </ac:spMkLst>
        </pc:spChg>
        <pc:spChg chg="add mod">
          <ac:chgData name="Martin Woodward" userId="5b48c35d-beb6-453e-a54a-e565113290de" providerId="ADAL" clId="{55A2EC23-F516-4857-9AB2-5A29D66B4991}" dt="2018-08-29T21:28:19.766" v="2997" actId="1076"/>
          <ac:spMkLst>
            <pc:docMk/>
            <pc:sldMk cId="1196612097" sldId="3752"/>
            <ac:spMk id="13" creationId="{97F266F3-171B-4C9C-A00C-EF47AFDA9B3F}"/>
          </ac:spMkLst>
        </pc:spChg>
        <pc:spChg chg="add mod">
          <ac:chgData name="Martin Woodward" userId="5b48c35d-beb6-453e-a54a-e565113290de" providerId="ADAL" clId="{55A2EC23-F516-4857-9AB2-5A29D66B4991}" dt="2018-08-29T21:28:19.766" v="2997" actId="1076"/>
          <ac:spMkLst>
            <pc:docMk/>
            <pc:sldMk cId="1196612097" sldId="3752"/>
            <ac:spMk id="14" creationId="{6A327202-8320-44DE-B4D7-91DCD492B923}"/>
          </ac:spMkLst>
        </pc:spChg>
        <pc:spChg chg="add mod">
          <ac:chgData name="Martin Woodward" userId="5b48c35d-beb6-453e-a54a-e565113290de" providerId="ADAL" clId="{55A2EC23-F516-4857-9AB2-5A29D66B4991}" dt="2018-08-29T21:28:19.766" v="2997" actId="1076"/>
          <ac:spMkLst>
            <pc:docMk/>
            <pc:sldMk cId="1196612097" sldId="3752"/>
            <ac:spMk id="15" creationId="{2D881E03-0C9F-483E-95A3-3B690397951C}"/>
          </ac:spMkLst>
        </pc:spChg>
        <pc:spChg chg="add mod">
          <ac:chgData name="Martin Woodward" userId="5b48c35d-beb6-453e-a54a-e565113290de" providerId="ADAL" clId="{55A2EC23-F516-4857-9AB2-5A29D66B4991}" dt="2018-08-29T23:20:42.402" v="3079" actId="1076"/>
          <ac:spMkLst>
            <pc:docMk/>
            <pc:sldMk cId="1196612097" sldId="3752"/>
            <ac:spMk id="16" creationId="{7033B838-861D-465E-A8CD-E5E20FDD5D65}"/>
          </ac:spMkLst>
        </pc:spChg>
        <pc:spChg chg="add mod">
          <ac:chgData name="Martin Woodward" userId="5b48c35d-beb6-453e-a54a-e565113290de" providerId="ADAL" clId="{55A2EC23-F516-4857-9AB2-5A29D66B4991}" dt="2018-08-29T23:20:42.402" v="3079" actId="1076"/>
          <ac:spMkLst>
            <pc:docMk/>
            <pc:sldMk cId="1196612097" sldId="3752"/>
            <ac:spMk id="17" creationId="{1CE16299-AF3F-494A-A517-CA1BBA39DDAB}"/>
          </ac:spMkLst>
        </pc:spChg>
      </pc:sldChg>
      <pc:sldChg chg="modSp add modTransition modAnim">
        <pc:chgData name="Martin Woodward" userId="5b48c35d-beb6-453e-a54a-e565113290de" providerId="ADAL" clId="{55A2EC23-F516-4857-9AB2-5A29D66B4991}" dt="2018-09-03T11:27:24.139" v="7112" actId="20577"/>
        <pc:sldMkLst>
          <pc:docMk/>
          <pc:sldMk cId="337894733" sldId="3755"/>
        </pc:sldMkLst>
        <pc:spChg chg="mod">
          <ac:chgData name="Martin Woodward" userId="5b48c35d-beb6-453e-a54a-e565113290de" providerId="ADAL" clId="{55A2EC23-F516-4857-9AB2-5A29D66B4991}" dt="2018-09-02T17:50:35.500" v="6942" actId="962"/>
          <ac:spMkLst>
            <pc:docMk/>
            <pc:sldMk cId="337894733" sldId="3755"/>
            <ac:spMk id="37" creationId="{9D8E15BD-60D5-4F84-9C86-46B2885A35CA}"/>
          </ac:spMkLst>
        </pc:spChg>
        <pc:spChg chg="mod">
          <ac:chgData name="Martin Woodward" userId="5b48c35d-beb6-453e-a54a-e565113290de" providerId="ADAL" clId="{55A2EC23-F516-4857-9AB2-5A29D66B4991}" dt="2018-09-03T11:20:15.161" v="7078" actId="1076"/>
          <ac:spMkLst>
            <pc:docMk/>
            <pc:sldMk cId="337894733" sldId="3755"/>
            <ac:spMk id="65" creationId="{C43E9FB4-2D24-4715-87F4-2DA3F4D92804}"/>
          </ac:spMkLst>
        </pc:spChg>
        <pc:spChg chg="mod">
          <ac:chgData name="Martin Woodward" userId="5b48c35d-beb6-453e-a54a-e565113290de" providerId="ADAL" clId="{55A2EC23-F516-4857-9AB2-5A29D66B4991}" dt="2018-09-03T11:20:15.161" v="7078" actId="1076"/>
          <ac:spMkLst>
            <pc:docMk/>
            <pc:sldMk cId="337894733" sldId="3755"/>
            <ac:spMk id="66" creationId="{99272DB6-D281-4543-BA88-F11C6B7BE18A}"/>
          </ac:spMkLst>
        </pc:spChg>
        <pc:spChg chg="mod">
          <ac:chgData name="Martin Woodward" userId="5b48c35d-beb6-453e-a54a-e565113290de" providerId="ADAL" clId="{55A2EC23-F516-4857-9AB2-5A29D66B4991}" dt="2018-09-03T11:27:24.139" v="7112" actId="20577"/>
          <ac:spMkLst>
            <pc:docMk/>
            <pc:sldMk cId="337894733" sldId="3755"/>
            <ac:spMk id="109" creationId="{48751D6F-294F-4EC1-BED0-701752FDB994}"/>
          </ac:spMkLst>
        </pc:spChg>
        <pc:picChg chg="mod">
          <ac:chgData name="Martin Woodward" userId="5b48c35d-beb6-453e-a54a-e565113290de" providerId="ADAL" clId="{55A2EC23-F516-4857-9AB2-5A29D66B4991}" dt="2018-09-02T17:50:33.061" v="6941" actId="962"/>
          <ac:picMkLst>
            <pc:docMk/>
            <pc:sldMk cId="337894733" sldId="3755"/>
            <ac:picMk id="18" creationId="{3BE6B566-2BF3-41DB-A36C-5CBDB75EEA5A}"/>
          </ac:picMkLst>
        </pc:picChg>
        <pc:picChg chg="mod">
          <ac:chgData name="Martin Woodward" userId="5b48c35d-beb6-453e-a54a-e565113290de" providerId="ADAL" clId="{55A2EC23-F516-4857-9AB2-5A29D66B4991}" dt="2018-09-03T11:20:15.161" v="7078" actId="1076"/>
          <ac:picMkLst>
            <pc:docMk/>
            <pc:sldMk cId="337894733" sldId="3755"/>
            <ac:picMk id="64" creationId="{714E2A4E-E8FE-4BDB-977F-6A1FAAF44A10}"/>
          </ac:picMkLst>
        </pc:picChg>
        <pc:cxnChg chg="mod">
          <ac:chgData name="Martin Woodward" userId="5b48c35d-beb6-453e-a54a-e565113290de" providerId="ADAL" clId="{55A2EC23-F516-4857-9AB2-5A29D66B4991}" dt="2018-09-02T17:50:29.909" v="6940" actId="962"/>
          <ac:cxnSpMkLst>
            <pc:docMk/>
            <pc:sldMk cId="337894733" sldId="3755"/>
            <ac:cxnSpMk id="8" creationId="{8536FA6C-CDC6-47F6-B701-C78B5BE0005F}"/>
          </ac:cxnSpMkLst>
        </pc:cxnChg>
      </pc:sldChg>
      <pc:sldChg chg="modSp add modTransition modAnim">
        <pc:chgData name="Martin Woodward" userId="5b48c35d-beb6-453e-a54a-e565113290de" providerId="ADAL" clId="{55A2EC23-F516-4857-9AB2-5A29D66B4991}" dt="2018-09-03T11:12:04.409" v="7046"/>
        <pc:sldMkLst>
          <pc:docMk/>
          <pc:sldMk cId="3096196679" sldId="3758"/>
        </pc:sldMkLst>
        <pc:spChg chg="mod">
          <ac:chgData name="Martin Woodward" userId="5b48c35d-beb6-453e-a54a-e565113290de" providerId="ADAL" clId="{55A2EC23-F516-4857-9AB2-5A29D66B4991}" dt="2018-08-31T18:48:07.577" v="4393" actId="962"/>
          <ac:spMkLst>
            <pc:docMk/>
            <pc:sldMk cId="3096196679" sldId="3758"/>
            <ac:spMk id="21" creationId="{EFCBDEDB-9EFD-4704-A993-809D37ECB627}"/>
          </ac:spMkLst>
        </pc:spChg>
        <pc:spChg chg="mod">
          <ac:chgData name="Martin Woodward" userId="5b48c35d-beb6-453e-a54a-e565113290de" providerId="ADAL" clId="{55A2EC23-F516-4857-9AB2-5A29D66B4991}" dt="2018-08-31T18:45:25.672" v="4383" actId="1036"/>
          <ac:spMkLst>
            <pc:docMk/>
            <pc:sldMk cId="3096196679" sldId="3758"/>
            <ac:spMk id="46" creationId="{6EE07CBF-F42D-4F50-8FAD-B351239B994B}"/>
          </ac:spMkLst>
        </pc:spChg>
        <pc:picChg chg="mod">
          <ac:chgData name="Martin Woodward" userId="5b48c35d-beb6-453e-a54a-e565113290de" providerId="ADAL" clId="{55A2EC23-F516-4857-9AB2-5A29D66B4991}" dt="2018-08-31T18:51:31.095" v="4741" actId="962"/>
          <ac:picMkLst>
            <pc:docMk/>
            <pc:sldMk cId="3096196679" sldId="3758"/>
            <ac:picMk id="14" creationId="{AC2AB146-06C0-4E0D-8899-5ADB9DA17233}"/>
          </ac:picMkLst>
        </pc:picChg>
        <pc:picChg chg="mod">
          <ac:chgData name="Martin Woodward" userId="5b48c35d-beb6-453e-a54a-e565113290de" providerId="ADAL" clId="{55A2EC23-F516-4857-9AB2-5A29D66B4991}" dt="2018-08-31T18:51:31.095" v="4741" actId="962"/>
          <ac:picMkLst>
            <pc:docMk/>
            <pc:sldMk cId="3096196679" sldId="3758"/>
            <ac:picMk id="15" creationId="{4F632D14-7C31-47CA-BC92-820474ACB39A}"/>
          </ac:picMkLst>
        </pc:picChg>
        <pc:picChg chg="mod">
          <ac:chgData name="Martin Woodward" userId="5b48c35d-beb6-453e-a54a-e565113290de" providerId="ADAL" clId="{55A2EC23-F516-4857-9AB2-5A29D66B4991}" dt="2018-08-31T18:51:31.095" v="4741" actId="962"/>
          <ac:picMkLst>
            <pc:docMk/>
            <pc:sldMk cId="3096196679" sldId="3758"/>
            <ac:picMk id="16" creationId="{228FD8FB-8B6C-4A6D-BCA2-229F0890F98C}"/>
          </ac:picMkLst>
        </pc:picChg>
        <pc:picChg chg="mod">
          <ac:chgData name="Martin Woodward" userId="5b48c35d-beb6-453e-a54a-e565113290de" providerId="ADAL" clId="{55A2EC23-F516-4857-9AB2-5A29D66B4991}" dt="2018-08-31T18:51:31.095" v="4741" actId="962"/>
          <ac:picMkLst>
            <pc:docMk/>
            <pc:sldMk cId="3096196679" sldId="3758"/>
            <ac:picMk id="17" creationId="{6406FE2F-92A4-4316-B249-0BFC11B2E2B5}"/>
          </ac:picMkLst>
        </pc:picChg>
        <pc:picChg chg="mod">
          <ac:chgData name="Martin Woodward" userId="5b48c35d-beb6-453e-a54a-e565113290de" providerId="ADAL" clId="{55A2EC23-F516-4857-9AB2-5A29D66B4991}" dt="2018-08-31T18:51:31.095" v="4741" actId="962"/>
          <ac:picMkLst>
            <pc:docMk/>
            <pc:sldMk cId="3096196679" sldId="3758"/>
            <ac:picMk id="32" creationId="{0B3C4841-DF3A-4896-9BC5-D1CFA36142CD}"/>
          </ac:picMkLst>
        </pc:picChg>
      </pc:sldChg>
      <pc:sldChg chg="addSp delSp modSp add modTransition modAnim">
        <pc:chgData name="Martin Woodward" userId="5b48c35d-beb6-453e-a54a-e565113290de" providerId="ADAL" clId="{55A2EC23-F516-4857-9AB2-5A29D66B4991}" dt="2018-09-03T11:12:48.931" v="7049"/>
        <pc:sldMkLst>
          <pc:docMk/>
          <pc:sldMk cId="576443877" sldId="3759"/>
        </pc:sldMkLst>
        <pc:spChg chg="add del mod">
          <ac:chgData name="Martin Woodward" userId="5b48c35d-beb6-453e-a54a-e565113290de" providerId="ADAL" clId="{55A2EC23-F516-4857-9AB2-5A29D66B4991}" dt="2018-08-29T23:02:15.947" v="3036"/>
          <ac:spMkLst>
            <pc:docMk/>
            <pc:sldMk cId="576443877" sldId="3759"/>
            <ac:spMk id="2" creationId="{F75F5DD0-A786-4668-A0F5-13141C17E02A}"/>
          </ac:spMkLst>
        </pc:spChg>
        <pc:spChg chg="mod">
          <ac:chgData name="Martin Woodward" userId="5b48c35d-beb6-453e-a54a-e565113290de" providerId="ADAL" clId="{55A2EC23-F516-4857-9AB2-5A29D66B4991}" dt="2018-08-29T23:02:37.549" v="3038" actId="6549"/>
          <ac:spMkLst>
            <pc:docMk/>
            <pc:sldMk cId="576443877" sldId="3759"/>
            <ac:spMk id="4" creationId="{54167758-A408-481B-A88D-85B8E25EA98D}"/>
          </ac:spMkLst>
        </pc:spChg>
        <pc:spChg chg="mod">
          <ac:chgData name="Martin Woodward" userId="5b48c35d-beb6-453e-a54a-e565113290de" providerId="ADAL" clId="{55A2EC23-F516-4857-9AB2-5A29D66B4991}" dt="2018-08-29T23:03:21.222" v="3045" actId="1036"/>
          <ac:spMkLst>
            <pc:docMk/>
            <pc:sldMk cId="576443877" sldId="3759"/>
            <ac:spMk id="20" creationId="{A0A4A143-27D4-49CE-ACD0-037EABF28846}"/>
          </ac:spMkLst>
        </pc:spChg>
        <pc:spChg chg="mod">
          <ac:chgData name="Martin Woodward" userId="5b48c35d-beb6-453e-a54a-e565113290de" providerId="ADAL" clId="{55A2EC23-F516-4857-9AB2-5A29D66B4991}" dt="2018-08-31T18:51:22.352" v="4740" actId="962"/>
          <ac:spMkLst>
            <pc:docMk/>
            <pc:sldMk cId="576443877" sldId="3759"/>
            <ac:spMk id="21" creationId="{EFCBDEDB-9EFD-4704-A993-809D37ECB627}"/>
          </ac:spMkLst>
        </pc:spChg>
        <pc:spChg chg="mod">
          <ac:chgData name="Martin Woodward" userId="5b48c35d-beb6-453e-a54a-e565113290de" providerId="ADAL" clId="{55A2EC23-F516-4857-9AB2-5A29D66B4991}" dt="2018-08-29T23:03:21.222" v="3045" actId="1036"/>
          <ac:spMkLst>
            <pc:docMk/>
            <pc:sldMk cId="576443877" sldId="3759"/>
            <ac:spMk id="22" creationId="{A75A09E4-D0A3-4556-9C0F-105DF4577D44}"/>
          </ac:spMkLst>
        </pc:spChg>
        <pc:spChg chg="mod">
          <ac:chgData name="Martin Woodward" userId="5b48c35d-beb6-453e-a54a-e565113290de" providerId="ADAL" clId="{55A2EC23-F516-4857-9AB2-5A29D66B4991}" dt="2018-08-29T23:03:21.222" v="3045" actId="1036"/>
          <ac:spMkLst>
            <pc:docMk/>
            <pc:sldMk cId="576443877" sldId="3759"/>
            <ac:spMk id="23" creationId="{7ABC2ECF-9D16-4093-A397-AC9C75D0D69F}"/>
          </ac:spMkLst>
        </pc:spChg>
        <pc:spChg chg="mod">
          <ac:chgData name="Martin Woodward" userId="5b48c35d-beb6-453e-a54a-e565113290de" providerId="ADAL" clId="{55A2EC23-F516-4857-9AB2-5A29D66B4991}" dt="2018-08-29T23:03:21.222" v="3045" actId="1036"/>
          <ac:spMkLst>
            <pc:docMk/>
            <pc:sldMk cId="576443877" sldId="3759"/>
            <ac:spMk id="24" creationId="{F6FCEA51-5644-4108-8529-B8070762AC30}"/>
          </ac:spMkLst>
        </pc:spChg>
        <pc:spChg chg="mod">
          <ac:chgData name="Martin Woodward" userId="5b48c35d-beb6-453e-a54a-e565113290de" providerId="ADAL" clId="{55A2EC23-F516-4857-9AB2-5A29D66B4991}" dt="2018-08-29T23:03:21.222" v="3045" actId="1036"/>
          <ac:spMkLst>
            <pc:docMk/>
            <pc:sldMk cId="576443877" sldId="3759"/>
            <ac:spMk id="25" creationId="{A333F065-998E-4214-AEF0-1D4D56125E51}"/>
          </ac:spMkLst>
        </pc:spChg>
        <pc:spChg chg="mod">
          <ac:chgData name="Martin Woodward" userId="5b48c35d-beb6-453e-a54a-e565113290de" providerId="ADAL" clId="{55A2EC23-F516-4857-9AB2-5A29D66B4991}" dt="2018-08-29T23:03:21.222" v="3045" actId="1036"/>
          <ac:spMkLst>
            <pc:docMk/>
            <pc:sldMk cId="576443877" sldId="3759"/>
            <ac:spMk id="34" creationId="{E014A36B-D94A-41AA-ABC4-706C13E17949}"/>
          </ac:spMkLst>
        </pc:spChg>
        <pc:spChg chg="mod">
          <ac:chgData name="Martin Woodward" userId="5b48c35d-beb6-453e-a54a-e565113290de" providerId="ADAL" clId="{55A2EC23-F516-4857-9AB2-5A29D66B4991}" dt="2018-08-29T23:03:21.222" v="3045" actId="1036"/>
          <ac:spMkLst>
            <pc:docMk/>
            <pc:sldMk cId="576443877" sldId="3759"/>
            <ac:spMk id="38" creationId="{26723BC6-71C2-4778-A910-FC4F6D0C92B6}"/>
          </ac:spMkLst>
        </pc:spChg>
        <pc:spChg chg="mod">
          <ac:chgData name="Martin Woodward" userId="5b48c35d-beb6-453e-a54a-e565113290de" providerId="ADAL" clId="{55A2EC23-F516-4857-9AB2-5A29D66B4991}" dt="2018-08-29T23:03:21.222" v="3045" actId="1036"/>
          <ac:spMkLst>
            <pc:docMk/>
            <pc:sldMk cId="576443877" sldId="3759"/>
            <ac:spMk id="40" creationId="{C45923DE-E387-4F99-A087-AD2AB3104B2B}"/>
          </ac:spMkLst>
        </pc:spChg>
        <pc:spChg chg="mod">
          <ac:chgData name="Martin Woodward" userId="5b48c35d-beb6-453e-a54a-e565113290de" providerId="ADAL" clId="{55A2EC23-F516-4857-9AB2-5A29D66B4991}" dt="2018-08-29T23:03:21.222" v="3045" actId="1036"/>
          <ac:spMkLst>
            <pc:docMk/>
            <pc:sldMk cId="576443877" sldId="3759"/>
            <ac:spMk id="42" creationId="{1858EA85-8972-478E-99E1-97FBD1FE21B6}"/>
          </ac:spMkLst>
        </pc:spChg>
        <pc:spChg chg="mod">
          <ac:chgData name="Martin Woodward" userId="5b48c35d-beb6-453e-a54a-e565113290de" providerId="ADAL" clId="{55A2EC23-F516-4857-9AB2-5A29D66B4991}" dt="2018-08-29T23:03:21.222" v="3045" actId="1036"/>
          <ac:spMkLst>
            <pc:docMk/>
            <pc:sldMk cId="576443877" sldId="3759"/>
            <ac:spMk id="44" creationId="{D16F3FDE-2095-49A1-AA0D-572CE3108B96}"/>
          </ac:spMkLst>
        </pc:spChg>
        <pc:spChg chg="mod">
          <ac:chgData name="Martin Woodward" userId="5b48c35d-beb6-453e-a54a-e565113290de" providerId="ADAL" clId="{55A2EC23-F516-4857-9AB2-5A29D66B4991}" dt="2018-08-29T23:03:21.222" v="3045" actId="1036"/>
          <ac:spMkLst>
            <pc:docMk/>
            <pc:sldMk cId="576443877" sldId="3759"/>
            <ac:spMk id="46" creationId="{6EE07CBF-F42D-4F50-8FAD-B351239B994B}"/>
          </ac:spMkLst>
        </pc:spChg>
        <pc:picChg chg="mod">
          <ac:chgData name="Martin Woodward" userId="5b48c35d-beb6-453e-a54a-e565113290de" providerId="ADAL" clId="{55A2EC23-F516-4857-9AB2-5A29D66B4991}" dt="2018-08-31T18:51:22.352" v="4740" actId="962"/>
          <ac:picMkLst>
            <pc:docMk/>
            <pc:sldMk cId="576443877" sldId="3759"/>
            <ac:picMk id="14" creationId="{AC2AB146-06C0-4E0D-8899-5ADB9DA17233}"/>
          </ac:picMkLst>
        </pc:picChg>
        <pc:picChg chg="mod">
          <ac:chgData name="Martin Woodward" userId="5b48c35d-beb6-453e-a54a-e565113290de" providerId="ADAL" clId="{55A2EC23-F516-4857-9AB2-5A29D66B4991}" dt="2018-08-31T18:51:22.352" v="4740" actId="962"/>
          <ac:picMkLst>
            <pc:docMk/>
            <pc:sldMk cId="576443877" sldId="3759"/>
            <ac:picMk id="15" creationId="{4F632D14-7C31-47CA-BC92-820474ACB39A}"/>
          </ac:picMkLst>
        </pc:picChg>
        <pc:picChg chg="mod">
          <ac:chgData name="Martin Woodward" userId="5b48c35d-beb6-453e-a54a-e565113290de" providerId="ADAL" clId="{55A2EC23-F516-4857-9AB2-5A29D66B4991}" dt="2018-08-31T18:51:22.352" v="4740" actId="962"/>
          <ac:picMkLst>
            <pc:docMk/>
            <pc:sldMk cId="576443877" sldId="3759"/>
            <ac:picMk id="16" creationId="{228FD8FB-8B6C-4A6D-BCA2-229F0890F98C}"/>
          </ac:picMkLst>
        </pc:picChg>
        <pc:picChg chg="mod">
          <ac:chgData name="Martin Woodward" userId="5b48c35d-beb6-453e-a54a-e565113290de" providerId="ADAL" clId="{55A2EC23-F516-4857-9AB2-5A29D66B4991}" dt="2018-08-31T18:51:22.352" v="4740" actId="962"/>
          <ac:picMkLst>
            <pc:docMk/>
            <pc:sldMk cId="576443877" sldId="3759"/>
            <ac:picMk id="17" creationId="{6406FE2F-92A4-4316-B249-0BFC11B2E2B5}"/>
          </ac:picMkLst>
        </pc:picChg>
        <pc:picChg chg="mod">
          <ac:chgData name="Martin Woodward" userId="5b48c35d-beb6-453e-a54a-e565113290de" providerId="ADAL" clId="{55A2EC23-F516-4857-9AB2-5A29D66B4991}" dt="2018-08-31T18:51:22.352" v="4740" actId="962"/>
          <ac:picMkLst>
            <pc:docMk/>
            <pc:sldMk cId="576443877" sldId="3759"/>
            <ac:picMk id="32" creationId="{0B3C4841-DF3A-4896-9BC5-D1CFA36142CD}"/>
          </ac:picMkLst>
        </pc:picChg>
      </pc:sldChg>
      <pc:sldChg chg="delSp modSp add modTransition">
        <pc:chgData name="Martin Woodward" userId="5b48c35d-beb6-453e-a54a-e565113290de" providerId="ADAL" clId="{55A2EC23-F516-4857-9AB2-5A29D66B4991}" dt="2018-09-03T11:12:04.409" v="7046"/>
        <pc:sldMkLst>
          <pc:docMk/>
          <pc:sldMk cId="169218419" sldId="3760"/>
        </pc:sldMkLst>
        <pc:spChg chg="del">
          <ac:chgData name="Martin Woodward" userId="5b48c35d-beb6-453e-a54a-e565113290de" providerId="ADAL" clId="{55A2EC23-F516-4857-9AB2-5A29D66B4991}" dt="2018-09-02T17:51:01.388" v="6946" actId="478"/>
          <ac:spMkLst>
            <pc:docMk/>
            <pc:sldMk cId="169218419" sldId="3760"/>
            <ac:spMk id="3" creationId="{EBD4C675-45A9-448B-B408-3A7890855540}"/>
          </ac:spMkLst>
        </pc:spChg>
        <pc:spChg chg="mod topLvl">
          <ac:chgData name="Martin Woodward" userId="5b48c35d-beb6-453e-a54a-e565113290de" providerId="ADAL" clId="{55A2EC23-F516-4857-9AB2-5A29D66B4991}" dt="2018-08-29T23:13:56.115" v="3066" actId="165"/>
          <ac:spMkLst>
            <pc:docMk/>
            <pc:sldMk cId="169218419" sldId="3760"/>
            <ac:spMk id="23" creationId="{9589429E-75A5-4CF7-9093-E4F3078F15A8}"/>
          </ac:spMkLst>
        </pc:spChg>
        <pc:spChg chg="mod topLvl">
          <ac:chgData name="Martin Woodward" userId="5b48c35d-beb6-453e-a54a-e565113290de" providerId="ADAL" clId="{55A2EC23-F516-4857-9AB2-5A29D66B4991}" dt="2018-08-29T23:13:56.115" v="3066" actId="165"/>
          <ac:spMkLst>
            <pc:docMk/>
            <pc:sldMk cId="169218419" sldId="3760"/>
            <ac:spMk id="28" creationId="{8AD89D2A-39D7-44F1-B6FF-00E8CFC254DD}"/>
          </ac:spMkLst>
        </pc:spChg>
        <pc:spChg chg="mod topLvl">
          <ac:chgData name="Martin Woodward" userId="5b48c35d-beb6-453e-a54a-e565113290de" providerId="ADAL" clId="{55A2EC23-F516-4857-9AB2-5A29D66B4991}" dt="2018-08-29T23:13:56.115" v="3066" actId="165"/>
          <ac:spMkLst>
            <pc:docMk/>
            <pc:sldMk cId="169218419" sldId="3760"/>
            <ac:spMk id="29" creationId="{0067FD73-214E-48E4-B547-244D5DF98810}"/>
          </ac:spMkLst>
        </pc:spChg>
        <pc:spChg chg="mod">
          <ac:chgData name="Martin Woodward" userId="5b48c35d-beb6-453e-a54a-e565113290de" providerId="ADAL" clId="{55A2EC23-F516-4857-9AB2-5A29D66B4991}" dt="2018-08-31T18:54:20.443" v="5179" actId="962"/>
          <ac:spMkLst>
            <pc:docMk/>
            <pc:sldMk cId="169218419" sldId="3760"/>
            <ac:spMk id="36" creationId="{DA11C3D7-9398-4B5F-8CAD-5EB339840E5F}"/>
          </ac:spMkLst>
        </pc:spChg>
        <pc:spChg chg="mod topLvl">
          <ac:chgData name="Martin Woodward" userId="5b48c35d-beb6-453e-a54a-e565113290de" providerId="ADAL" clId="{55A2EC23-F516-4857-9AB2-5A29D66B4991}" dt="2018-08-29T23:13:56.115" v="3066" actId="165"/>
          <ac:spMkLst>
            <pc:docMk/>
            <pc:sldMk cId="169218419" sldId="3760"/>
            <ac:spMk id="37" creationId="{827A1FE9-7201-4D43-9544-31E60C8E2997}"/>
          </ac:spMkLst>
        </pc:spChg>
        <pc:spChg chg="mod topLvl">
          <ac:chgData name="Martin Woodward" userId="5b48c35d-beb6-453e-a54a-e565113290de" providerId="ADAL" clId="{55A2EC23-F516-4857-9AB2-5A29D66B4991}" dt="2018-08-29T23:13:56.115" v="3066" actId="165"/>
          <ac:spMkLst>
            <pc:docMk/>
            <pc:sldMk cId="169218419" sldId="3760"/>
            <ac:spMk id="38" creationId="{D6C4F446-6B35-490C-863E-71C36488098D}"/>
          </ac:spMkLst>
        </pc:spChg>
        <pc:grpChg chg="del">
          <ac:chgData name="Martin Woodward" userId="5b48c35d-beb6-453e-a54a-e565113290de" providerId="ADAL" clId="{55A2EC23-F516-4857-9AB2-5A29D66B4991}" dt="2018-08-29T23:13:56.115" v="3066" actId="165"/>
          <ac:grpSpMkLst>
            <pc:docMk/>
            <pc:sldMk cId="169218419" sldId="3760"/>
            <ac:grpSpMk id="5" creationId="{9FED95EE-9B51-4CD6-A7F7-C66709123E6B}"/>
          </ac:grpSpMkLst>
        </pc:grpChg>
        <pc:picChg chg="mod topLvl">
          <ac:chgData name="Martin Woodward" userId="5b48c35d-beb6-453e-a54a-e565113290de" providerId="ADAL" clId="{55A2EC23-F516-4857-9AB2-5A29D66B4991}" dt="2018-08-31T18:54:20.443" v="5179" actId="962"/>
          <ac:picMkLst>
            <pc:docMk/>
            <pc:sldMk cId="169218419" sldId="3760"/>
            <ac:picMk id="2" creationId="{E5141548-5626-466E-9C97-63A49F6365D3}"/>
          </ac:picMkLst>
        </pc:picChg>
        <pc:picChg chg="mod topLvl">
          <ac:chgData name="Martin Woodward" userId="5b48c35d-beb6-453e-a54a-e565113290de" providerId="ADAL" clId="{55A2EC23-F516-4857-9AB2-5A29D66B4991}" dt="2018-09-02T17:51:06.678" v="6947" actId="962"/>
          <ac:picMkLst>
            <pc:docMk/>
            <pc:sldMk cId="169218419" sldId="3760"/>
            <ac:picMk id="6" creationId="{737A224B-CE66-4170-8720-D0743E31D537}"/>
          </ac:picMkLst>
        </pc:picChg>
        <pc:picChg chg="mod topLvl">
          <ac:chgData name="Martin Woodward" userId="5b48c35d-beb6-453e-a54a-e565113290de" providerId="ADAL" clId="{55A2EC23-F516-4857-9AB2-5A29D66B4991}" dt="2018-08-31T18:54:20.443" v="5179" actId="962"/>
          <ac:picMkLst>
            <pc:docMk/>
            <pc:sldMk cId="169218419" sldId="3760"/>
            <ac:picMk id="8" creationId="{7946FB0A-0E10-4DBA-A51E-4C7633E2E9B3}"/>
          </ac:picMkLst>
        </pc:picChg>
        <pc:picChg chg="mod topLvl">
          <ac:chgData name="Martin Woodward" userId="5b48c35d-beb6-453e-a54a-e565113290de" providerId="ADAL" clId="{55A2EC23-F516-4857-9AB2-5A29D66B4991}" dt="2018-08-31T18:54:20.443" v="5179" actId="962"/>
          <ac:picMkLst>
            <pc:docMk/>
            <pc:sldMk cId="169218419" sldId="3760"/>
            <ac:picMk id="10" creationId="{0D805EE5-DAB8-4144-BC60-E1EED5554DE1}"/>
          </ac:picMkLst>
        </pc:picChg>
        <pc:picChg chg="mod topLvl">
          <ac:chgData name="Martin Woodward" userId="5b48c35d-beb6-453e-a54a-e565113290de" providerId="ADAL" clId="{55A2EC23-F516-4857-9AB2-5A29D66B4991}" dt="2018-09-02T17:51:08.981" v="6948" actId="962"/>
          <ac:picMkLst>
            <pc:docMk/>
            <pc:sldMk cId="169218419" sldId="3760"/>
            <ac:picMk id="12" creationId="{1603C92D-6940-43EF-AF04-E36FC53F1B23}"/>
          </ac:picMkLst>
        </pc:picChg>
      </pc:sldChg>
      <pc:sldChg chg="modSp add modTransition">
        <pc:chgData name="Martin Woodward" userId="5b48c35d-beb6-453e-a54a-e565113290de" providerId="ADAL" clId="{55A2EC23-F516-4857-9AB2-5A29D66B4991}" dt="2018-09-03T11:12:04.409" v="7046"/>
        <pc:sldMkLst>
          <pc:docMk/>
          <pc:sldMk cId="557622101" sldId="3761"/>
        </pc:sldMkLst>
        <pc:spChg chg="mod">
          <ac:chgData name="Martin Woodward" userId="5b48c35d-beb6-453e-a54a-e565113290de" providerId="ADAL" clId="{55A2EC23-F516-4857-9AB2-5A29D66B4991}" dt="2018-08-31T18:48:22.392" v="4395" actId="962"/>
          <ac:spMkLst>
            <pc:docMk/>
            <pc:sldMk cId="557622101" sldId="3761"/>
            <ac:spMk id="9" creationId="{3303B4F4-BD54-418F-ABEC-9DA56768EB4B}"/>
          </ac:spMkLst>
        </pc:spChg>
        <pc:spChg chg="mod">
          <ac:chgData name="Martin Woodward" userId="5b48c35d-beb6-453e-a54a-e565113290de" providerId="ADAL" clId="{55A2EC23-F516-4857-9AB2-5A29D66B4991}" dt="2018-08-31T18:48:22.392" v="4395" actId="962"/>
          <ac:spMkLst>
            <pc:docMk/>
            <pc:sldMk cId="557622101" sldId="3761"/>
            <ac:spMk id="18" creationId="{FFDB50A0-8DD6-48CA-80CD-8F55978146FF}"/>
          </ac:spMkLst>
        </pc:spChg>
        <pc:spChg chg="mod">
          <ac:chgData name="Martin Woodward" userId="5b48c35d-beb6-453e-a54a-e565113290de" providerId="ADAL" clId="{55A2EC23-F516-4857-9AB2-5A29D66B4991}" dt="2018-08-31T18:48:22.392" v="4395" actId="962"/>
          <ac:spMkLst>
            <pc:docMk/>
            <pc:sldMk cId="557622101" sldId="3761"/>
            <ac:spMk id="22" creationId="{F9FA9159-C35A-4C32-B438-04A9E511DFC2}"/>
          </ac:spMkLst>
        </pc:spChg>
        <pc:spChg chg="mod">
          <ac:chgData name="Martin Woodward" userId="5b48c35d-beb6-453e-a54a-e565113290de" providerId="ADAL" clId="{55A2EC23-F516-4857-9AB2-5A29D66B4991}" dt="2018-08-31T18:48:14.890" v="4394" actId="962"/>
          <ac:spMkLst>
            <pc:docMk/>
            <pc:sldMk cId="557622101" sldId="3761"/>
            <ac:spMk id="29" creationId="{898FC792-55D1-47DF-A396-371288845618}"/>
          </ac:spMkLst>
        </pc:spChg>
        <pc:spChg chg="mod">
          <ac:chgData name="Martin Woodward" userId="5b48c35d-beb6-453e-a54a-e565113290de" providerId="ADAL" clId="{55A2EC23-F516-4857-9AB2-5A29D66B4991}" dt="2018-08-31T18:48:22.392" v="4395" actId="962"/>
          <ac:spMkLst>
            <pc:docMk/>
            <pc:sldMk cId="557622101" sldId="3761"/>
            <ac:spMk id="32" creationId="{28969C80-65DA-4231-83DC-5638E0C213C6}"/>
          </ac:spMkLst>
        </pc:spChg>
        <pc:picChg chg="mod">
          <ac:chgData name="Martin Woodward" userId="5b48c35d-beb6-453e-a54a-e565113290de" providerId="ADAL" clId="{55A2EC23-F516-4857-9AB2-5A29D66B4991}" dt="2018-08-31T18:48:22.392" v="4395" actId="962"/>
          <ac:picMkLst>
            <pc:docMk/>
            <pc:sldMk cId="557622101" sldId="3761"/>
            <ac:picMk id="26" creationId="{00E8F52D-C4CC-4645-A09C-A5C2D2D471F5}"/>
          </ac:picMkLst>
        </pc:picChg>
        <pc:picChg chg="mod">
          <ac:chgData name="Martin Woodward" userId="5b48c35d-beb6-453e-a54a-e565113290de" providerId="ADAL" clId="{55A2EC23-F516-4857-9AB2-5A29D66B4991}" dt="2018-08-31T18:48:48.477" v="4504" actId="962"/>
          <ac:picMkLst>
            <pc:docMk/>
            <pc:sldMk cId="557622101" sldId="3761"/>
            <ac:picMk id="27" creationId="{4A8BD06D-8513-42C8-93C5-8F3FCB8FDAC4}"/>
          </ac:picMkLst>
        </pc:picChg>
        <pc:picChg chg="mod">
          <ac:chgData name="Martin Woodward" userId="5b48c35d-beb6-453e-a54a-e565113290de" providerId="ADAL" clId="{55A2EC23-F516-4857-9AB2-5A29D66B4991}" dt="2018-08-31T18:48:22.392" v="4395" actId="962"/>
          <ac:picMkLst>
            <pc:docMk/>
            <pc:sldMk cId="557622101" sldId="3761"/>
            <ac:picMk id="36" creationId="{0BDC9036-025D-43F9-AA73-A887588652A1}"/>
          </ac:picMkLst>
        </pc:picChg>
        <pc:picChg chg="mod">
          <ac:chgData name="Martin Woodward" userId="5b48c35d-beb6-453e-a54a-e565113290de" providerId="ADAL" clId="{55A2EC23-F516-4857-9AB2-5A29D66B4991}" dt="2018-08-31T18:48:22.392" v="4395" actId="962"/>
          <ac:picMkLst>
            <pc:docMk/>
            <pc:sldMk cId="557622101" sldId="3761"/>
            <ac:picMk id="38" creationId="{ABF23BC7-1AA2-4459-BE12-18A85FDCC87A}"/>
          </ac:picMkLst>
        </pc:picChg>
        <pc:picChg chg="mod">
          <ac:chgData name="Martin Woodward" userId="5b48c35d-beb6-453e-a54a-e565113290de" providerId="ADAL" clId="{55A2EC23-F516-4857-9AB2-5A29D66B4991}" dt="2018-08-31T18:48:22.392" v="4395" actId="962"/>
          <ac:picMkLst>
            <pc:docMk/>
            <pc:sldMk cId="557622101" sldId="3761"/>
            <ac:picMk id="40" creationId="{D78B9476-067F-4594-A90A-F35EEEB4FE4B}"/>
          </ac:picMkLst>
        </pc:picChg>
        <pc:picChg chg="mod">
          <ac:chgData name="Martin Woodward" userId="5b48c35d-beb6-453e-a54a-e565113290de" providerId="ADAL" clId="{55A2EC23-F516-4857-9AB2-5A29D66B4991}" dt="2018-08-31T18:48:27.144" v="4396" actId="962"/>
          <ac:picMkLst>
            <pc:docMk/>
            <pc:sldMk cId="557622101" sldId="3761"/>
            <ac:picMk id="42" creationId="{A3D64055-A09B-46D7-B9A9-6B087799FCBA}"/>
          </ac:picMkLst>
        </pc:picChg>
      </pc:sldChg>
      <pc:sldChg chg="modSp add modTransition modAnim">
        <pc:chgData name="Martin Woodward" userId="5b48c35d-beb6-453e-a54a-e565113290de" providerId="ADAL" clId="{55A2EC23-F516-4857-9AB2-5A29D66B4991}" dt="2018-09-03T11:28:48.464" v="7113"/>
        <pc:sldMkLst>
          <pc:docMk/>
          <pc:sldMk cId="2985713129" sldId="3762"/>
        </pc:sldMkLst>
        <pc:spChg chg="mod">
          <ac:chgData name="Martin Woodward" userId="5b48c35d-beb6-453e-a54a-e565113290de" providerId="ADAL" clId="{55A2EC23-F516-4857-9AB2-5A29D66B4991}" dt="2018-08-31T21:47:05.986" v="6881" actId="20577"/>
          <ac:spMkLst>
            <pc:docMk/>
            <pc:sldMk cId="2985713129" sldId="3762"/>
            <ac:spMk id="3" creationId="{B8DDEDA0-37D4-4D69-87E4-F86D483113D8}"/>
          </ac:spMkLst>
        </pc:spChg>
        <pc:spChg chg="mod">
          <ac:chgData name="Martin Woodward" userId="5b48c35d-beb6-453e-a54a-e565113290de" providerId="ADAL" clId="{55A2EC23-F516-4857-9AB2-5A29D66B4991}" dt="2018-08-31T17:58:58.677" v="4285" actId="20577"/>
          <ac:spMkLst>
            <pc:docMk/>
            <pc:sldMk cId="2985713129" sldId="3762"/>
            <ac:spMk id="5" creationId="{166CC5A0-6169-48EB-BD5D-C472A95DF00A}"/>
          </ac:spMkLst>
        </pc:spChg>
        <pc:spChg chg="mod">
          <ac:chgData name="Martin Woodward" userId="5b48c35d-beb6-453e-a54a-e565113290de" providerId="ADAL" clId="{55A2EC23-F516-4857-9AB2-5A29D66B4991}" dt="2018-08-31T21:46:53.858" v="6868" actId="20577"/>
          <ac:spMkLst>
            <pc:docMk/>
            <pc:sldMk cId="2985713129" sldId="3762"/>
            <ac:spMk id="6" creationId="{2988DBF6-965F-4BFA-8358-9BF2C5A11CE8}"/>
          </ac:spMkLst>
        </pc:spChg>
        <pc:spChg chg="mod">
          <ac:chgData name="Martin Woodward" userId="5b48c35d-beb6-453e-a54a-e565113290de" providerId="ADAL" clId="{55A2EC23-F516-4857-9AB2-5A29D66B4991}" dt="2018-08-31T17:58:49.382" v="4284" actId="20577"/>
          <ac:spMkLst>
            <pc:docMk/>
            <pc:sldMk cId="2985713129" sldId="3762"/>
            <ac:spMk id="11" creationId="{9A22E228-3EDB-4946-AEE8-A6651B6850A5}"/>
          </ac:spMkLst>
        </pc:spChg>
        <pc:spChg chg="mod">
          <ac:chgData name="Martin Woodward" userId="5b48c35d-beb6-453e-a54a-e565113290de" providerId="ADAL" clId="{55A2EC23-F516-4857-9AB2-5A29D66B4991}" dt="2018-08-31T18:59:29.488" v="6215" actId="962"/>
          <ac:spMkLst>
            <pc:docMk/>
            <pc:sldMk cId="2985713129" sldId="3762"/>
            <ac:spMk id="16" creationId="{17C9C760-7843-40EB-ACFF-7F804FD27D44}"/>
          </ac:spMkLst>
        </pc:spChg>
      </pc:sldChg>
      <pc:sldChg chg="modSp add modTransition">
        <pc:chgData name="Martin Woodward" userId="5b48c35d-beb6-453e-a54a-e565113290de" providerId="ADAL" clId="{55A2EC23-F516-4857-9AB2-5A29D66B4991}" dt="2018-09-03T11:12:04.409" v="7046"/>
        <pc:sldMkLst>
          <pc:docMk/>
          <pc:sldMk cId="1009367039" sldId="3763"/>
        </pc:sldMkLst>
        <pc:spChg chg="mod">
          <ac:chgData name="Martin Woodward" userId="5b48c35d-beb6-453e-a54a-e565113290de" providerId="ADAL" clId="{55A2EC23-F516-4857-9AB2-5A29D66B4991}" dt="2018-08-31T18:46:53.657" v="4388" actId="962"/>
          <ac:spMkLst>
            <pc:docMk/>
            <pc:sldMk cId="1009367039" sldId="3763"/>
            <ac:spMk id="37" creationId="{90933A4D-4859-4CF1-9E2F-B6522C3D957A}"/>
          </ac:spMkLst>
        </pc:spChg>
        <pc:spChg chg="mod">
          <ac:chgData name="Martin Woodward" userId="5b48c35d-beb6-453e-a54a-e565113290de" providerId="ADAL" clId="{55A2EC23-F516-4857-9AB2-5A29D66B4991}" dt="2018-08-31T18:46:49.988" v="4387" actId="962"/>
          <ac:spMkLst>
            <pc:docMk/>
            <pc:sldMk cId="1009367039" sldId="3763"/>
            <ac:spMk id="43" creationId="{2F8088B3-00CA-4565-A4F2-49A69D180CE0}"/>
          </ac:spMkLst>
        </pc:spChg>
        <pc:spChg chg="mod">
          <ac:chgData name="Martin Woodward" userId="5b48c35d-beb6-453e-a54a-e565113290de" providerId="ADAL" clId="{55A2EC23-F516-4857-9AB2-5A29D66B4991}" dt="2018-08-31T18:47:01.367" v="4389" actId="962"/>
          <ac:spMkLst>
            <pc:docMk/>
            <pc:sldMk cId="1009367039" sldId="3763"/>
            <ac:spMk id="51" creationId="{3C946028-2F07-4CC9-B487-50F1C2859698}"/>
          </ac:spMkLst>
        </pc:spChg>
        <pc:spChg chg="mod">
          <ac:chgData name="Martin Woodward" userId="5b48c35d-beb6-453e-a54a-e565113290de" providerId="ADAL" clId="{55A2EC23-F516-4857-9AB2-5A29D66B4991}" dt="2018-08-31T18:47:01.367" v="4389" actId="962"/>
          <ac:spMkLst>
            <pc:docMk/>
            <pc:sldMk cId="1009367039" sldId="3763"/>
            <ac:spMk id="52" creationId="{DB8E49D4-4CAC-45F7-863B-618A6CA49982}"/>
          </ac:spMkLst>
        </pc:spChg>
        <pc:spChg chg="mod">
          <ac:chgData name="Martin Woodward" userId="5b48c35d-beb6-453e-a54a-e565113290de" providerId="ADAL" clId="{55A2EC23-F516-4857-9AB2-5A29D66B4991}" dt="2018-08-31T18:47:01.367" v="4389" actId="962"/>
          <ac:spMkLst>
            <pc:docMk/>
            <pc:sldMk cId="1009367039" sldId="3763"/>
            <ac:spMk id="82" creationId="{72C08E3E-4120-43D7-9BCB-F6A7E0731BC8}"/>
          </ac:spMkLst>
        </pc:spChg>
        <pc:spChg chg="mod">
          <ac:chgData name="Martin Woodward" userId="5b48c35d-beb6-453e-a54a-e565113290de" providerId="ADAL" clId="{55A2EC23-F516-4857-9AB2-5A29D66B4991}" dt="2018-08-31T18:47:01.367" v="4389" actId="962"/>
          <ac:spMkLst>
            <pc:docMk/>
            <pc:sldMk cId="1009367039" sldId="3763"/>
            <ac:spMk id="83" creationId="{D3AAAA1C-BB9D-4A08-8F4F-3BC791EC80EC}"/>
          </ac:spMkLst>
        </pc:spChg>
        <pc:spChg chg="mod">
          <ac:chgData name="Martin Woodward" userId="5b48c35d-beb6-453e-a54a-e565113290de" providerId="ADAL" clId="{55A2EC23-F516-4857-9AB2-5A29D66B4991}" dt="2018-08-31T18:47:01.367" v="4389" actId="962"/>
          <ac:spMkLst>
            <pc:docMk/>
            <pc:sldMk cId="1009367039" sldId="3763"/>
            <ac:spMk id="84" creationId="{8B9E1685-271B-4D81-AA70-C9553CEA6024}"/>
          </ac:spMkLst>
        </pc:spChg>
        <pc:spChg chg="mod">
          <ac:chgData name="Martin Woodward" userId="5b48c35d-beb6-453e-a54a-e565113290de" providerId="ADAL" clId="{55A2EC23-F516-4857-9AB2-5A29D66B4991}" dt="2018-08-31T18:47:01.367" v="4389" actId="962"/>
          <ac:spMkLst>
            <pc:docMk/>
            <pc:sldMk cId="1009367039" sldId="3763"/>
            <ac:spMk id="85" creationId="{8683DB6F-EB64-4DE8-8FFA-557E3D0CD8AB}"/>
          </ac:spMkLst>
        </pc:spChg>
        <pc:spChg chg="mod">
          <ac:chgData name="Martin Woodward" userId="5b48c35d-beb6-453e-a54a-e565113290de" providerId="ADAL" clId="{55A2EC23-F516-4857-9AB2-5A29D66B4991}" dt="2018-08-31T18:47:01.367" v="4389" actId="962"/>
          <ac:spMkLst>
            <pc:docMk/>
            <pc:sldMk cId="1009367039" sldId="3763"/>
            <ac:spMk id="86" creationId="{FA0DCE45-C3CE-4CCE-BC15-174B844F7489}"/>
          </ac:spMkLst>
        </pc:spChg>
        <pc:spChg chg="mod">
          <ac:chgData name="Martin Woodward" userId="5b48c35d-beb6-453e-a54a-e565113290de" providerId="ADAL" clId="{55A2EC23-F516-4857-9AB2-5A29D66B4991}" dt="2018-08-31T18:47:01.367" v="4389" actId="962"/>
          <ac:spMkLst>
            <pc:docMk/>
            <pc:sldMk cId="1009367039" sldId="3763"/>
            <ac:spMk id="87" creationId="{5FB68E7A-14DD-4325-BD98-2F250A9D97A5}"/>
          </ac:spMkLst>
        </pc:spChg>
        <pc:spChg chg="mod">
          <ac:chgData name="Martin Woodward" userId="5b48c35d-beb6-453e-a54a-e565113290de" providerId="ADAL" clId="{55A2EC23-F516-4857-9AB2-5A29D66B4991}" dt="2018-08-31T18:47:01.367" v="4389" actId="962"/>
          <ac:spMkLst>
            <pc:docMk/>
            <pc:sldMk cId="1009367039" sldId="3763"/>
            <ac:spMk id="88" creationId="{DB79AF50-31B2-4B86-A38F-DC27728A5193}"/>
          </ac:spMkLst>
        </pc:spChg>
        <pc:spChg chg="mod">
          <ac:chgData name="Martin Woodward" userId="5b48c35d-beb6-453e-a54a-e565113290de" providerId="ADAL" clId="{55A2EC23-F516-4857-9AB2-5A29D66B4991}" dt="2018-08-31T18:47:01.367" v="4389" actId="962"/>
          <ac:spMkLst>
            <pc:docMk/>
            <pc:sldMk cId="1009367039" sldId="3763"/>
            <ac:spMk id="89" creationId="{7A2EFAB0-306F-4782-B61D-081FA72E24A4}"/>
          </ac:spMkLst>
        </pc:spChg>
        <pc:spChg chg="mod">
          <ac:chgData name="Martin Woodward" userId="5b48c35d-beb6-453e-a54a-e565113290de" providerId="ADAL" clId="{55A2EC23-F516-4857-9AB2-5A29D66B4991}" dt="2018-08-31T18:47:01.367" v="4389" actId="962"/>
          <ac:spMkLst>
            <pc:docMk/>
            <pc:sldMk cId="1009367039" sldId="3763"/>
            <ac:spMk id="90" creationId="{140729EF-31D9-4DE9-9ACB-E76997DB7F27}"/>
          </ac:spMkLst>
        </pc:spChg>
        <pc:spChg chg="mod">
          <ac:chgData name="Martin Woodward" userId="5b48c35d-beb6-453e-a54a-e565113290de" providerId="ADAL" clId="{55A2EC23-F516-4857-9AB2-5A29D66B4991}" dt="2018-08-31T18:47:01.367" v="4389" actId="962"/>
          <ac:spMkLst>
            <pc:docMk/>
            <pc:sldMk cId="1009367039" sldId="3763"/>
            <ac:spMk id="91" creationId="{12C0A6E8-B5E2-42BA-91CA-85A9A189289C}"/>
          </ac:spMkLst>
        </pc:spChg>
        <pc:grpChg chg="mod">
          <ac:chgData name="Martin Woodward" userId="5b48c35d-beb6-453e-a54a-e565113290de" providerId="ADAL" clId="{55A2EC23-F516-4857-9AB2-5A29D66B4991}" dt="2018-09-02T17:50:03.723" v="6906" actId="962"/>
          <ac:grpSpMkLst>
            <pc:docMk/>
            <pc:sldMk cId="1009367039" sldId="3763"/>
            <ac:grpSpMk id="38" creationId="{2EC9AE04-AF68-4BE2-A10B-4484F4319989}"/>
          </ac:grpSpMkLst>
        </pc:grpChg>
        <pc:grpChg chg="mod">
          <ac:chgData name="Martin Woodward" userId="5b48c35d-beb6-453e-a54a-e565113290de" providerId="ADAL" clId="{55A2EC23-F516-4857-9AB2-5A29D66B4991}" dt="2018-08-31T18:47:01.367" v="4389" actId="962"/>
          <ac:grpSpMkLst>
            <pc:docMk/>
            <pc:sldMk cId="1009367039" sldId="3763"/>
            <ac:grpSpMk id="53" creationId="{29929064-DF06-4EF7-9BA7-BC3483725B39}"/>
          </ac:grpSpMkLst>
        </pc:grpChg>
      </pc:sldChg>
      <pc:sldChg chg="addSp delSp modSp add modTransition">
        <pc:chgData name="Martin Woodward" userId="5b48c35d-beb6-453e-a54a-e565113290de" providerId="ADAL" clId="{55A2EC23-F516-4857-9AB2-5A29D66B4991}" dt="2018-09-03T11:12:04.409" v="7046"/>
        <pc:sldMkLst>
          <pc:docMk/>
          <pc:sldMk cId="116905360" sldId="3764"/>
        </pc:sldMkLst>
        <pc:spChg chg="mod">
          <ac:chgData name="Martin Woodward" userId="5b48c35d-beb6-453e-a54a-e565113290de" providerId="ADAL" clId="{55A2EC23-F516-4857-9AB2-5A29D66B4991}" dt="2018-08-31T18:47:15.333" v="4390" actId="962"/>
          <ac:spMkLst>
            <pc:docMk/>
            <pc:sldMk cId="116905360" sldId="3764"/>
            <ac:spMk id="5" creationId="{7DC79322-E155-48F1-8E16-8D93E80D38D6}"/>
          </ac:spMkLst>
        </pc:spChg>
        <pc:spChg chg="del mod">
          <ac:chgData name="Martin Woodward" userId="5b48c35d-beb6-453e-a54a-e565113290de" providerId="ADAL" clId="{55A2EC23-F516-4857-9AB2-5A29D66B4991}" dt="2018-08-31T22:06:23.016" v="6885" actId="478"/>
          <ac:spMkLst>
            <pc:docMk/>
            <pc:sldMk cId="116905360" sldId="3764"/>
            <ac:spMk id="34" creationId="{0623446B-E240-4C0D-BB72-E30E53787AE4}"/>
          </ac:spMkLst>
        </pc:spChg>
        <pc:spChg chg="add mod">
          <ac:chgData name="Martin Woodward" userId="5b48c35d-beb6-453e-a54a-e565113290de" providerId="ADAL" clId="{55A2EC23-F516-4857-9AB2-5A29D66B4991}" dt="2018-08-31T22:06:29.826" v="6886" actId="1076"/>
          <ac:spMkLst>
            <pc:docMk/>
            <pc:sldMk cId="116905360" sldId="3764"/>
            <ac:spMk id="41" creationId="{489DD46E-7E66-46BB-9618-3EB18407D0C2}"/>
          </ac:spMkLst>
        </pc:spChg>
        <pc:spChg chg="mod">
          <ac:chgData name="Martin Woodward" userId="5b48c35d-beb6-453e-a54a-e565113290de" providerId="ADAL" clId="{55A2EC23-F516-4857-9AB2-5A29D66B4991}" dt="2018-08-31T18:47:15.333" v="4390" actId="962"/>
          <ac:spMkLst>
            <pc:docMk/>
            <pc:sldMk cId="116905360" sldId="3764"/>
            <ac:spMk id="58" creationId="{70E3DF0C-A06A-4929-B941-4EB13229A3A3}"/>
          </ac:spMkLst>
        </pc:spChg>
        <pc:spChg chg="mod">
          <ac:chgData name="Martin Woodward" userId="5b48c35d-beb6-453e-a54a-e565113290de" providerId="ADAL" clId="{55A2EC23-F516-4857-9AB2-5A29D66B4991}" dt="2018-08-31T18:47:15.333" v="4390" actId="962"/>
          <ac:spMkLst>
            <pc:docMk/>
            <pc:sldMk cId="116905360" sldId="3764"/>
            <ac:spMk id="69" creationId="{83286B22-A73D-49B0-B63D-7C9E6059880B}"/>
          </ac:spMkLst>
        </pc:spChg>
        <pc:spChg chg="mod">
          <ac:chgData name="Martin Woodward" userId="5b48c35d-beb6-453e-a54a-e565113290de" providerId="ADAL" clId="{55A2EC23-F516-4857-9AB2-5A29D66B4991}" dt="2018-08-31T18:47:15.333" v="4390" actId="962"/>
          <ac:spMkLst>
            <pc:docMk/>
            <pc:sldMk cId="116905360" sldId="3764"/>
            <ac:spMk id="70" creationId="{252D033A-ED0B-43A6-9265-1D0F8D8396E0}"/>
          </ac:spMkLst>
        </pc:spChg>
        <pc:grpChg chg="mod">
          <ac:chgData name="Martin Woodward" userId="5b48c35d-beb6-453e-a54a-e565113290de" providerId="ADAL" clId="{55A2EC23-F516-4857-9AB2-5A29D66B4991}" dt="2018-08-31T18:47:15.333" v="4390" actId="962"/>
          <ac:grpSpMkLst>
            <pc:docMk/>
            <pc:sldMk cId="116905360" sldId="3764"/>
            <ac:grpSpMk id="24" creationId="{916FD833-5E5C-498C-8EED-F196F1D36EFE}"/>
          </ac:grpSpMkLst>
        </pc:grpChg>
        <pc:grpChg chg="mod">
          <ac:chgData name="Martin Woodward" userId="5b48c35d-beb6-453e-a54a-e565113290de" providerId="ADAL" clId="{55A2EC23-F516-4857-9AB2-5A29D66B4991}" dt="2018-08-31T18:47:15.333" v="4390" actId="962"/>
          <ac:grpSpMkLst>
            <pc:docMk/>
            <pc:sldMk cId="116905360" sldId="3764"/>
            <ac:grpSpMk id="45" creationId="{B144ED3E-9381-4006-A68F-FF4F8A6683FB}"/>
          </ac:grpSpMkLst>
        </pc:grpChg>
        <pc:grpChg chg="mod">
          <ac:chgData name="Martin Woodward" userId="5b48c35d-beb6-453e-a54a-e565113290de" providerId="ADAL" clId="{55A2EC23-F516-4857-9AB2-5A29D66B4991}" dt="2018-08-31T18:47:15.333" v="4390" actId="962"/>
          <ac:grpSpMkLst>
            <pc:docMk/>
            <pc:sldMk cId="116905360" sldId="3764"/>
            <ac:grpSpMk id="49" creationId="{89D3924E-F365-4B20-B920-D431785B28EB}"/>
          </ac:grpSpMkLst>
        </pc:grpChg>
        <pc:grpChg chg="mod">
          <ac:chgData name="Martin Woodward" userId="5b48c35d-beb6-453e-a54a-e565113290de" providerId="ADAL" clId="{55A2EC23-F516-4857-9AB2-5A29D66B4991}" dt="2018-08-31T18:47:15.333" v="4390" actId="962"/>
          <ac:grpSpMkLst>
            <pc:docMk/>
            <pc:sldMk cId="116905360" sldId="3764"/>
            <ac:grpSpMk id="66" creationId="{082DE540-D679-44C5-874C-E1BCD31C0BC9}"/>
          </ac:grpSpMkLst>
        </pc:grpChg>
        <pc:grpChg chg="mod">
          <ac:chgData name="Martin Woodward" userId="5b48c35d-beb6-453e-a54a-e565113290de" providerId="ADAL" clId="{55A2EC23-F516-4857-9AB2-5A29D66B4991}" dt="2018-08-31T18:47:15.333" v="4390" actId="962"/>
          <ac:grpSpMkLst>
            <pc:docMk/>
            <pc:sldMk cId="116905360" sldId="3764"/>
            <ac:grpSpMk id="72" creationId="{365A5FA5-4A17-4D78-829F-CF88ABE1DB23}"/>
          </ac:grpSpMkLst>
        </pc:grpChg>
        <pc:grpChg chg="mod">
          <ac:chgData name="Martin Woodward" userId="5b48c35d-beb6-453e-a54a-e565113290de" providerId="ADAL" clId="{55A2EC23-F516-4857-9AB2-5A29D66B4991}" dt="2018-08-31T18:47:15.333" v="4390" actId="962"/>
          <ac:grpSpMkLst>
            <pc:docMk/>
            <pc:sldMk cId="116905360" sldId="3764"/>
            <ac:grpSpMk id="75" creationId="{7691C69D-54C0-4224-A17E-2FE0421A8554}"/>
          </ac:grpSpMkLst>
        </pc:grpChg>
        <pc:picChg chg="mod">
          <ac:chgData name="Martin Woodward" userId="5b48c35d-beb6-453e-a54a-e565113290de" providerId="ADAL" clId="{55A2EC23-F516-4857-9AB2-5A29D66B4991}" dt="2018-09-02T17:50:08.148" v="6907" actId="962"/>
          <ac:picMkLst>
            <pc:docMk/>
            <pc:sldMk cId="116905360" sldId="3764"/>
            <ac:picMk id="68" creationId="{6462EA56-B94F-4AFA-818B-803246C94ECB}"/>
          </ac:picMkLst>
        </pc:picChg>
        <pc:picChg chg="mod">
          <ac:chgData name="Martin Woodward" userId="5b48c35d-beb6-453e-a54a-e565113290de" providerId="ADAL" clId="{55A2EC23-F516-4857-9AB2-5A29D66B4991}" dt="2018-08-31T18:47:15.333" v="4390" actId="962"/>
          <ac:picMkLst>
            <pc:docMk/>
            <pc:sldMk cId="116905360" sldId="3764"/>
            <ac:picMk id="71" creationId="{C45D29E2-CF16-46B5-ADCE-BD7AA1AA824F}"/>
          </ac:picMkLst>
        </pc:picChg>
      </pc:sldChg>
      <pc:sldChg chg="modSp add modTransition">
        <pc:chgData name="Martin Woodward" userId="5b48c35d-beb6-453e-a54a-e565113290de" providerId="ADAL" clId="{55A2EC23-F516-4857-9AB2-5A29D66B4991}" dt="2018-09-03T11:12:04.409" v="7046"/>
        <pc:sldMkLst>
          <pc:docMk/>
          <pc:sldMk cId="3296546176" sldId="3765"/>
        </pc:sldMkLst>
        <pc:spChg chg="mod">
          <ac:chgData name="Martin Woodward" userId="5b48c35d-beb6-453e-a54a-e565113290de" providerId="ADAL" clId="{55A2EC23-F516-4857-9AB2-5A29D66B4991}" dt="2018-08-31T18:58:48.298" v="6122" actId="962"/>
          <ac:spMkLst>
            <pc:docMk/>
            <pc:sldMk cId="3296546176" sldId="3765"/>
            <ac:spMk id="23" creationId="{BD2B86BD-2921-4A12-8269-141C55B8E89D}"/>
          </ac:spMkLst>
        </pc:spChg>
        <pc:spChg chg="mod">
          <ac:chgData name="Martin Woodward" userId="5b48c35d-beb6-453e-a54a-e565113290de" providerId="ADAL" clId="{55A2EC23-F516-4857-9AB2-5A29D66B4991}" dt="2018-08-31T18:59:22.675" v="6214" actId="962"/>
          <ac:spMkLst>
            <pc:docMk/>
            <pc:sldMk cId="3296546176" sldId="3765"/>
            <ac:spMk id="27" creationId="{A49B7967-1699-4203-9B90-FEDA2167E768}"/>
          </ac:spMkLst>
        </pc:spChg>
        <pc:spChg chg="mod">
          <ac:chgData name="Martin Woodward" userId="5b48c35d-beb6-453e-a54a-e565113290de" providerId="ADAL" clId="{55A2EC23-F516-4857-9AB2-5A29D66B4991}" dt="2018-08-31T18:59:22.675" v="6214" actId="962"/>
          <ac:spMkLst>
            <pc:docMk/>
            <pc:sldMk cId="3296546176" sldId="3765"/>
            <ac:spMk id="28" creationId="{61D9120F-493F-4C24-9642-12D91A5A3382}"/>
          </ac:spMkLst>
        </pc:spChg>
        <pc:spChg chg="mod">
          <ac:chgData name="Martin Woodward" userId="5b48c35d-beb6-453e-a54a-e565113290de" providerId="ADAL" clId="{55A2EC23-F516-4857-9AB2-5A29D66B4991}" dt="2018-08-31T18:59:22.675" v="6214" actId="962"/>
          <ac:spMkLst>
            <pc:docMk/>
            <pc:sldMk cId="3296546176" sldId="3765"/>
            <ac:spMk id="29" creationId="{724AC5A5-5BEE-4196-B5BA-9C638DCDB3E8}"/>
          </ac:spMkLst>
        </pc:spChg>
        <pc:spChg chg="mod">
          <ac:chgData name="Martin Woodward" userId="5b48c35d-beb6-453e-a54a-e565113290de" providerId="ADAL" clId="{55A2EC23-F516-4857-9AB2-5A29D66B4991}" dt="2018-08-31T18:58:54.778" v="6123" actId="962"/>
          <ac:spMkLst>
            <pc:docMk/>
            <pc:sldMk cId="3296546176" sldId="3765"/>
            <ac:spMk id="30" creationId="{EA1F450B-EA2E-4607-86AE-7832E7AC4082}"/>
          </ac:spMkLst>
        </pc:spChg>
        <pc:spChg chg="mod">
          <ac:chgData name="Martin Woodward" userId="5b48c35d-beb6-453e-a54a-e565113290de" providerId="ADAL" clId="{55A2EC23-F516-4857-9AB2-5A29D66B4991}" dt="2018-08-31T18:59:22.675" v="6214" actId="962"/>
          <ac:spMkLst>
            <pc:docMk/>
            <pc:sldMk cId="3296546176" sldId="3765"/>
            <ac:spMk id="31" creationId="{284BF9C9-A3C8-4DA9-8637-D0BC84872B52}"/>
          </ac:spMkLst>
        </pc:spChg>
        <pc:spChg chg="mod">
          <ac:chgData name="Martin Woodward" userId="5b48c35d-beb6-453e-a54a-e565113290de" providerId="ADAL" clId="{55A2EC23-F516-4857-9AB2-5A29D66B4991}" dt="2018-08-31T18:59:22.675" v="6214" actId="962"/>
          <ac:spMkLst>
            <pc:docMk/>
            <pc:sldMk cId="3296546176" sldId="3765"/>
            <ac:spMk id="32" creationId="{E6FB4BE4-044E-480B-9328-E21EAB1C8646}"/>
          </ac:spMkLst>
        </pc:spChg>
        <pc:spChg chg="mod">
          <ac:chgData name="Martin Woodward" userId="5b48c35d-beb6-453e-a54a-e565113290de" providerId="ADAL" clId="{55A2EC23-F516-4857-9AB2-5A29D66B4991}" dt="2018-08-31T18:59:22.675" v="6214" actId="962"/>
          <ac:spMkLst>
            <pc:docMk/>
            <pc:sldMk cId="3296546176" sldId="3765"/>
            <ac:spMk id="33" creationId="{3B5B2285-2CBA-4AC0-8224-A345C588160E}"/>
          </ac:spMkLst>
        </pc:spChg>
        <pc:picChg chg="mod">
          <ac:chgData name="Martin Woodward" userId="5b48c35d-beb6-453e-a54a-e565113290de" providerId="ADAL" clId="{55A2EC23-F516-4857-9AB2-5A29D66B4991}" dt="2018-08-31T18:58:40.586" v="6121" actId="962"/>
          <ac:picMkLst>
            <pc:docMk/>
            <pc:sldMk cId="3296546176" sldId="3765"/>
            <ac:picMk id="7" creationId="{54F438D9-CE35-4A70-AABC-113511773C03}"/>
          </ac:picMkLst>
        </pc:picChg>
        <pc:picChg chg="mod">
          <ac:chgData name="Martin Woodward" userId="5b48c35d-beb6-453e-a54a-e565113290de" providerId="ADAL" clId="{55A2EC23-F516-4857-9AB2-5A29D66B4991}" dt="2018-08-31T18:58:57.810" v="6141" actId="962"/>
          <ac:picMkLst>
            <pc:docMk/>
            <pc:sldMk cId="3296546176" sldId="3765"/>
            <ac:picMk id="12" creationId="{7F60612F-CE55-4459-AF0E-AE14EC9AFCCD}"/>
          </ac:picMkLst>
        </pc:picChg>
        <pc:picChg chg="mod">
          <ac:chgData name="Martin Woodward" userId="5b48c35d-beb6-453e-a54a-e565113290de" providerId="ADAL" clId="{55A2EC23-F516-4857-9AB2-5A29D66B4991}" dt="2018-08-31T18:59:06.305" v="6179" actId="962"/>
          <ac:picMkLst>
            <pc:docMk/>
            <pc:sldMk cId="3296546176" sldId="3765"/>
            <ac:picMk id="17" creationId="{BDF6B7B9-51A6-4A19-841A-F3DC67D1CD51}"/>
          </ac:picMkLst>
        </pc:picChg>
        <pc:picChg chg="mod">
          <ac:chgData name="Martin Woodward" userId="5b48c35d-beb6-453e-a54a-e565113290de" providerId="ADAL" clId="{55A2EC23-F516-4857-9AB2-5A29D66B4991}" dt="2018-08-31T18:59:13.888" v="6213" actId="962"/>
          <ac:picMkLst>
            <pc:docMk/>
            <pc:sldMk cId="3296546176" sldId="3765"/>
            <ac:picMk id="21" creationId="{E88BDDCE-697B-4C10-AD77-0893A7EF7626}"/>
          </ac:picMkLst>
        </pc:picChg>
      </pc:sldChg>
      <pc:sldChg chg="addSp delSp modSp add modTransition modAnim">
        <pc:chgData name="Martin Woodward" userId="5b48c35d-beb6-453e-a54a-e565113290de" providerId="ADAL" clId="{55A2EC23-F516-4857-9AB2-5A29D66B4991}" dt="2018-09-03T11:12:04.409" v="7046"/>
        <pc:sldMkLst>
          <pc:docMk/>
          <pc:sldMk cId="2993390558" sldId="3766"/>
        </pc:sldMkLst>
        <pc:spChg chg="mod">
          <ac:chgData name="Martin Woodward" userId="5b48c35d-beb6-453e-a54a-e565113290de" providerId="ADAL" clId="{55A2EC23-F516-4857-9AB2-5A29D66B4991}" dt="2018-08-30T21:42:56.478" v="4263" actId="1076"/>
          <ac:spMkLst>
            <pc:docMk/>
            <pc:sldMk cId="2993390558" sldId="3766"/>
            <ac:spMk id="2" creationId="{D5EAC3B8-074C-4F3C-B85F-F9C000992318}"/>
          </ac:spMkLst>
        </pc:spChg>
        <pc:spChg chg="mod">
          <ac:chgData name="Martin Woodward" userId="5b48c35d-beb6-453e-a54a-e565113290de" providerId="ADAL" clId="{55A2EC23-F516-4857-9AB2-5A29D66B4991}" dt="2018-08-30T21:29:04.956" v="3658" actId="20577"/>
          <ac:spMkLst>
            <pc:docMk/>
            <pc:sldMk cId="2993390558" sldId="3766"/>
            <ac:spMk id="3" creationId="{C2AF52E6-98CA-4C27-BF60-E496746E9600}"/>
          </ac:spMkLst>
        </pc:spChg>
        <pc:spChg chg="add mod">
          <ac:chgData name="Martin Woodward" userId="5b48c35d-beb6-453e-a54a-e565113290de" providerId="ADAL" clId="{55A2EC23-F516-4857-9AB2-5A29D66B4991}" dt="2018-08-30T21:42:34.675" v="4262" actId="20577"/>
          <ac:spMkLst>
            <pc:docMk/>
            <pc:sldMk cId="2993390558" sldId="3766"/>
            <ac:spMk id="5" creationId="{BD7468A5-154C-4ED1-89E4-7545D3E5C5C6}"/>
          </ac:spMkLst>
        </pc:spChg>
        <pc:spChg chg="add mod">
          <ac:chgData name="Martin Woodward" userId="5b48c35d-beb6-453e-a54a-e565113290de" providerId="ADAL" clId="{55A2EC23-F516-4857-9AB2-5A29D66B4991}" dt="2018-08-30T21:41:49.744" v="4243" actId="12"/>
          <ac:spMkLst>
            <pc:docMk/>
            <pc:sldMk cId="2993390558" sldId="3766"/>
            <ac:spMk id="6" creationId="{4BAA39D2-6451-4F34-B892-1F04D810AA21}"/>
          </ac:spMkLst>
        </pc:spChg>
        <pc:spChg chg="mod">
          <ac:chgData name="Martin Woodward" userId="5b48c35d-beb6-453e-a54a-e565113290de" providerId="ADAL" clId="{55A2EC23-F516-4857-9AB2-5A29D66B4991}" dt="2018-08-30T21:36:22.562" v="4166" actId="20577"/>
          <ac:spMkLst>
            <pc:docMk/>
            <pc:sldMk cId="2993390558" sldId="3766"/>
            <ac:spMk id="8" creationId="{B528BDC0-BF05-4B39-BD24-A7B405F170FB}"/>
          </ac:spMkLst>
        </pc:spChg>
        <pc:spChg chg="mod">
          <ac:chgData name="Martin Woodward" userId="5b48c35d-beb6-453e-a54a-e565113290de" providerId="ADAL" clId="{55A2EC23-F516-4857-9AB2-5A29D66B4991}" dt="2018-08-31T19:00:45.348" v="6635" actId="962"/>
          <ac:spMkLst>
            <pc:docMk/>
            <pc:sldMk cId="2993390558" sldId="3766"/>
            <ac:spMk id="9" creationId="{2DFD6F91-E791-431D-960B-2F4D6AC193D6}"/>
          </ac:spMkLst>
        </pc:spChg>
        <pc:spChg chg="add del mod">
          <ac:chgData name="Martin Woodward" userId="5b48c35d-beb6-453e-a54a-e565113290de" providerId="ADAL" clId="{55A2EC23-F516-4857-9AB2-5A29D66B4991}" dt="2018-08-30T21:41:00.693" v="4238" actId="478"/>
          <ac:spMkLst>
            <pc:docMk/>
            <pc:sldMk cId="2993390558" sldId="3766"/>
            <ac:spMk id="11" creationId="{0A52629A-4A92-4507-B867-CEF7367C85C4}"/>
          </ac:spMkLst>
        </pc:spChg>
        <pc:grpChg chg="add mod">
          <ac:chgData name="Martin Woodward" userId="5b48c35d-beb6-453e-a54a-e565113290de" providerId="ADAL" clId="{55A2EC23-F516-4857-9AB2-5A29D66B4991}" dt="2018-08-30T21:38:43.356" v="4228" actId="1076"/>
          <ac:grpSpMkLst>
            <pc:docMk/>
            <pc:sldMk cId="2993390558" sldId="3766"/>
            <ac:grpSpMk id="7" creationId="{5BCBC23B-8C44-48EF-8F3A-C80E93667257}"/>
          </ac:grpSpMkLst>
        </pc:grpChg>
        <pc:picChg chg="add mod">
          <ac:chgData name="Martin Woodward" userId="5b48c35d-beb6-453e-a54a-e565113290de" providerId="ADAL" clId="{55A2EC23-F516-4857-9AB2-5A29D66B4991}" dt="2018-08-31T19:00:40.037" v="6634" actId="962"/>
          <ac:picMkLst>
            <pc:docMk/>
            <pc:sldMk cId="2993390558" sldId="3766"/>
            <ac:picMk id="4" creationId="{30B9B39F-FD4C-4368-9372-F4FBA6F3C9D0}"/>
          </ac:picMkLst>
        </pc:picChg>
        <pc:picChg chg="add del mod">
          <ac:chgData name="Martin Woodward" userId="5b48c35d-beb6-453e-a54a-e565113290de" providerId="ADAL" clId="{55A2EC23-F516-4857-9AB2-5A29D66B4991}" dt="2018-08-30T21:41:02.665" v="4239" actId="478"/>
          <ac:picMkLst>
            <pc:docMk/>
            <pc:sldMk cId="2993390558" sldId="3766"/>
            <ac:picMk id="10" creationId="{6C823582-A3C1-40B7-9B06-37470C0E1FB6}"/>
          </ac:picMkLst>
        </pc:picChg>
      </pc:sldChg>
      <pc:sldChg chg="addSp delSp modSp add modTransition">
        <pc:chgData name="Martin Woodward" userId="5b48c35d-beb6-453e-a54a-e565113290de" providerId="ADAL" clId="{55A2EC23-F516-4857-9AB2-5A29D66B4991}" dt="2018-09-03T11:12:04.409" v="7046"/>
        <pc:sldMkLst>
          <pc:docMk/>
          <pc:sldMk cId="3038949861" sldId="3767"/>
        </pc:sldMkLst>
        <pc:spChg chg="del">
          <ac:chgData name="Martin Woodward" userId="5b48c35d-beb6-453e-a54a-e565113290de" providerId="ADAL" clId="{55A2EC23-F516-4857-9AB2-5A29D66B4991}" dt="2018-08-30T21:52:45.900" v="4270"/>
          <ac:spMkLst>
            <pc:docMk/>
            <pc:sldMk cId="3038949861" sldId="3767"/>
            <ac:spMk id="2" creationId="{6AC21750-E5C8-4E36-9F5A-3704D615B101}"/>
          </ac:spMkLst>
        </pc:spChg>
        <pc:picChg chg="add del">
          <ac:chgData name="Martin Woodward" userId="5b48c35d-beb6-453e-a54a-e565113290de" providerId="ADAL" clId="{55A2EC23-F516-4857-9AB2-5A29D66B4991}" dt="2018-08-30T21:53:11.290" v="4272" actId="478"/>
          <ac:picMkLst>
            <pc:docMk/>
            <pc:sldMk cId="3038949861" sldId="3767"/>
            <ac:picMk id="3" creationId="{92CE4A69-4D88-4286-86D4-DC0F8025EEAE}"/>
          </ac:picMkLst>
        </pc:picChg>
        <pc:picChg chg="add del">
          <ac:chgData name="Martin Woodward" userId="5b48c35d-beb6-453e-a54a-e565113290de" providerId="ADAL" clId="{55A2EC23-F516-4857-9AB2-5A29D66B4991}" dt="2018-08-30T21:53:28.199" v="4274" actId="478"/>
          <ac:picMkLst>
            <pc:docMk/>
            <pc:sldMk cId="3038949861" sldId="3767"/>
            <ac:picMk id="4" creationId="{DE7D6F92-7336-40B1-A36C-226FC572621F}"/>
          </ac:picMkLst>
        </pc:picChg>
        <pc:picChg chg="add mod">
          <ac:chgData name="Martin Woodward" userId="5b48c35d-beb6-453e-a54a-e565113290de" providerId="ADAL" clId="{55A2EC23-F516-4857-9AB2-5A29D66B4991}" dt="2018-08-31T19:00:28.672" v="6633" actId="962"/>
          <ac:picMkLst>
            <pc:docMk/>
            <pc:sldMk cId="3038949861" sldId="3767"/>
            <ac:picMk id="5" creationId="{E631A9EF-6903-407C-9571-3AA476E28ED9}"/>
          </ac:picMkLst>
        </pc:picChg>
      </pc:sldChg>
      <pc:sldChg chg="modSp add modTransition">
        <pc:chgData name="Martin Woodward" userId="5b48c35d-beb6-453e-a54a-e565113290de" providerId="ADAL" clId="{55A2EC23-F516-4857-9AB2-5A29D66B4991}" dt="2018-09-03T11:12:04.409" v="7046"/>
        <pc:sldMkLst>
          <pc:docMk/>
          <pc:sldMk cId="2830358648" sldId="3768"/>
        </pc:sldMkLst>
        <pc:spChg chg="mod">
          <ac:chgData name="Martin Woodward" userId="5b48c35d-beb6-453e-a54a-e565113290de" providerId="ADAL" clId="{55A2EC23-F516-4857-9AB2-5A29D66B4991}" dt="2018-09-02T17:50:26.488" v="6939" actId="962"/>
          <ac:spMkLst>
            <pc:docMk/>
            <pc:sldMk cId="2830358648" sldId="3768"/>
            <ac:spMk id="5" creationId="{CD53E917-664D-4D77-8D75-3A5CEA80BA46}"/>
          </ac:spMkLst>
        </pc:spChg>
        <pc:picChg chg="mod">
          <ac:chgData name="Martin Woodward" userId="5b48c35d-beb6-453e-a54a-e565113290de" providerId="ADAL" clId="{55A2EC23-F516-4857-9AB2-5A29D66B4991}" dt="2018-09-02T17:50:20.926" v="6938" actId="962"/>
          <ac:picMkLst>
            <pc:docMk/>
            <pc:sldMk cId="2830358648" sldId="3768"/>
            <ac:picMk id="3" creationId="{F1468A11-29FC-4885-9931-B4456E722971}"/>
          </ac:picMkLst>
        </pc:picChg>
        <pc:picChg chg="mod">
          <ac:chgData name="Martin Woodward" userId="5b48c35d-beb6-453e-a54a-e565113290de" providerId="ADAL" clId="{55A2EC23-F516-4857-9AB2-5A29D66B4991}" dt="2018-09-02T17:50:11.757" v="6908" actId="962"/>
          <ac:picMkLst>
            <pc:docMk/>
            <pc:sldMk cId="2830358648" sldId="3768"/>
            <ac:picMk id="33" creationId="{C636C148-0F54-4DFB-9640-6FCED8E692B4}"/>
          </ac:picMkLst>
        </pc:picChg>
      </pc:sldChg>
      <pc:sldChg chg="del">
        <pc:chgData name="Martin Woodward" userId="5b48c35d-beb6-453e-a54a-e565113290de" providerId="ADAL" clId="{55A2EC23-F516-4857-9AB2-5A29D66B4991}" dt="2018-09-02T13:10:42.411" v="6898" actId="2696"/>
        <pc:sldMkLst>
          <pc:docMk/>
          <pc:sldMk cId="562160846" sldId="3769"/>
        </pc:sldMkLst>
      </pc:sldChg>
      <pc:sldMasterChg chg="delSldLayout modSldLayout">
        <pc:chgData name="Martin Woodward" userId="5b48c35d-beb6-453e-a54a-e565113290de" providerId="ADAL" clId="{55A2EC23-F516-4857-9AB2-5A29D66B4991}" dt="2018-08-31T18:38:48.976" v="4354" actId="20577"/>
        <pc:sldMasterMkLst>
          <pc:docMk/>
          <pc:sldMasterMk cId="2423972755" sldId="2147483864"/>
        </pc:sldMasterMkLst>
        <pc:sldLayoutChg chg="modSp">
          <pc:chgData name="Martin Woodward" userId="5b48c35d-beb6-453e-a54a-e565113290de" providerId="ADAL" clId="{55A2EC23-F516-4857-9AB2-5A29D66B4991}" dt="2018-08-31T18:38:19.975" v="4340" actId="20577"/>
          <pc:sldLayoutMkLst>
            <pc:docMk/>
            <pc:sldMasterMk cId="2423972755" sldId="2147483864"/>
            <pc:sldLayoutMk cId="3994298978" sldId="2147483865"/>
          </pc:sldLayoutMkLst>
          <pc:spChg chg="mod">
            <ac:chgData name="Martin Woodward" userId="5b48c35d-beb6-453e-a54a-e565113290de" providerId="ADAL" clId="{55A2EC23-F516-4857-9AB2-5A29D66B4991}" dt="2018-08-31T18:38:19.975" v="4340" actId="20577"/>
            <ac:spMkLst>
              <pc:docMk/>
              <pc:sldMasterMk cId="2423972755" sldId="2147483864"/>
              <pc:sldLayoutMk cId="3994298978" sldId="2147483865"/>
              <ac:spMk id="6" creationId="{5FBC1E75-E2E7-40DF-9B34-E7ECA97A3F1B}"/>
            </ac:spMkLst>
          </pc:spChg>
        </pc:sldLayoutChg>
        <pc:sldLayoutChg chg="modSp">
          <pc:chgData name="Martin Woodward" userId="5b48c35d-beb6-453e-a54a-e565113290de" providerId="ADAL" clId="{55A2EC23-F516-4857-9AB2-5A29D66B4991}" dt="2018-08-31T18:38:48.976" v="4354" actId="20577"/>
          <pc:sldLayoutMkLst>
            <pc:docMk/>
            <pc:sldMasterMk cId="2423972755" sldId="2147483864"/>
            <pc:sldLayoutMk cId="1359779238" sldId="2147483866"/>
          </pc:sldLayoutMkLst>
          <pc:spChg chg="mod">
            <ac:chgData name="Martin Woodward" userId="5b48c35d-beb6-453e-a54a-e565113290de" providerId="ADAL" clId="{55A2EC23-F516-4857-9AB2-5A29D66B4991}" dt="2018-08-31T18:38:48.976" v="4354" actId="20577"/>
            <ac:spMkLst>
              <pc:docMk/>
              <pc:sldMasterMk cId="2423972755" sldId="2147483864"/>
              <pc:sldLayoutMk cId="1359779238" sldId="2147483866"/>
              <ac:spMk id="5" creationId="{8E73B716-5AC1-4E6F-99C0-F195B0C5870F}"/>
            </ac:spMkLst>
          </pc:spChg>
        </pc:sldLayoutChg>
        <pc:sldLayoutChg chg="addSp delSp modSp">
          <pc:chgData name="Martin Woodward" userId="5b48c35d-beb6-453e-a54a-e565113290de" providerId="ADAL" clId="{55A2EC23-F516-4857-9AB2-5A29D66B4991}" dt="2018-08-31T18:37:26.417" v="4332" actId="1038"/>
          <pc:sldLayoutMkLst>
            <pc:docMk/>
            <pc:sldMasterMk cId="2423972755" sldId="2147483864"/>
            <pc:sldLayoutMk cId="3201071741" sldId="2147483884"/>
          </pc:sldLayoutMkLst>
          <pc:spChg chg="add del">
            <ac:chgData name="Martin Woodward" userId="5b48c35d-beb6-453e-a54a-e565113290de" providerId="ADAL" clId="{55A2EC23-F516-4857-9AB2-5A29D66B4991}" dt="2018-08-31T18:35:42.831" v="4306"/>
            <ac:spMkLst>
              <pc:docMk/>
              <pc:sldMasterMk cId="2423972755" sldId="2147483864"/>
              <pc:sldLayoutMk cId="3201071741" sldId="2147483884"/>
              <ac:spMk id="4" creationId="{1D1B2582-34A9-4A20-B0CA-E9E8100D1ECE}"/>
            </ac:spMkLst>
          </pc:spChg>
          <pc:spChg chg="mod">
            <ac:chgData name="Martin Woodward" userId="5b48c35d-beb6-453e-a54a-e565113290de" providerId="ADAL" clId="{55A2EC23-F516-4857-9AB2-5A29D66B4991}" dt="2018-08-31T18:36:29.787" v="4310" actId="207"/>
            <ac:spMkLst>
              <pc:docMk/>
              <pc:sldMasterMk cId="2423972755" sldId="2147483864"/>
              <pc:sldLayoutMk cId="3201071741" sldId="2147483884"/>
              <ac:spMk id="13" creationId="{13532A61-7338-495C-8787-A222781205FF}"/>
            </ac:spMkLst>
          </pc:spChg>
          <pc:spChg chg="mod">
            <ac:chgData name="Martin Woodward" userId="5b48c35d-beb6-453e-a54a-e565113290de" providerId="ADAL" clId="{55A2EC23-F516-4857-9AB2-5A29D66B4991}" dt="2018-08-31T18:36:59.856" v="4321" actId="20577"/>
            <ac:spMkLst>
              <pc:docMk/>
              <pc:sldMasterMk cId="2423972755" sldId="2147483864"/>
              <pc:sldLayoutMk cId="3201071741" sldId="2147483884"/>
              <ac:spMk id="14" creationId="{C12028E2-C5DC-4CA9-88C9-D5024B2AD46E}"/>
            </ac:spMkLst>
          </pc:spChg>
          <pc:grpChg chg="del">
            <ac:chgData name="Martin Woodward" userId="5b48c35d-beb6-453e-a54a-e565113290de" providerId="ADAL" clId="{55A2EC23-F516-4857-9AB2-5A29D66B4991}" dt="2018-08-31T18:35:33.343" v="4304" actId="478"/>
            <ac:grpSpMkLst>
              <pc:docMk/>
              <pc:sldMasterMk cId="2423972755" sldId="2147483864"/>
              <pc:sldLayoutMk cId="3201071741" sldId="2147483884"/>
              <ac:grpSpMk id="3" creationId="{31978148-DDB8-4B1B-91B8-28130218C585}"/>
            </ac:grpSpMkLst>
          </pc:grpChg>
          <pc:picChg chg="add mod ord">
            <ac:chgData name="Martin Woodward" userId="5b48c35d-beb6-453e-a54a-e565113290de" providerId="ADAL" clId="{55A2EC23-F516-4857-9AB2-5A29D66B4991}" dt="2018-08-31T18:37:26.417" v="4332" actId="1038"/>
            <ac:picMkLst>
              <pc:docMk/>
              <pc:sldMasterMk cId="2423972755" sldId="2147483864"/>
              <pc:sldLayoutMk cId="3201071741" sldId="2147483884"/>
              <ac:picMk id="10" creationId="{3326A775-9A41-46BA-A0F5-6200093FCA79}"/>
            </ac:picMkLst>
          </pc:picChg>
        </pc:sldLayoutChg>
        <pc:sldLayoutChg chg="modSp">
          <pc:chgData name="Martin Woodward" userId="5b48c35d-beb6-453e-a54a-e565113290de" providerId="ADAL" clId="{55A2EC23-F516-4857-9AB2-5A29D66B4991}" dt="2018-08-31T18:38:25.862" v="4347" actId="20577"/>
          <pc:sldLayoutMkLst>
            <pc:docMk/>
            <pc:sldMasterMk cId="2423972755" sldId="2147483864"/>
            <pc:sldLayoutMk cId="283331119" sldId="2147483896"/>
          </pc:sldLayoutMkLst>
          <pc:spChg chg="mod">
            <ac:chgData name="Martin Woodward" userId="5b48c35d-beb6-453e-a54a-e565113290de" providerId="ADAL" clId="{55A2EC23-F516-4857-9AB2-5A29D66B4991}" dt="2018-08-31T18:38:25.862" v="4347" actId="20577"/>
            <ac:spMkLst>
              <pc:docMk/>
              <pc:sldMasterMk cId="2423972755" sldId="2147483864"/>
              <pc:sldLayoutMk cId="283331119" sldId="2147483896"/>
              <ac:spMk id="6" creationId="{5FBC1E75-E2E7-40DF-9B34-E7ECA97A3F1B}"/>
            </ac:spMkLst>
          </pc:spChg>
        </pc:sldLayoutChg>
      </pc:sldMasterChg>
    </pc:docChg>
  </pc:docChgLst>
  <pc:docChgLst>
    <pc:chgData name="Sam Guckenheimer" userId="S::samgu@microsoft.com::15ff1f82-b3d1-450b-8bfc-848e5572c8a8" providerId="AD" clId="Web-{522FD2FF-8A9C-468D-8720-B4CD582A3E67}"/>
    <pc:docChg chg="modSld">
      <pc:chgData name="Sam Guckenheimer" userId="S::samgu@microsoft.com::15ff1f82-b3d1-450b-8bfc-848e5572c8a8" providerId="AD" clId="Web-{522FD2FF-8A9C-468D-8720-B4CD582A3E67}" dt="2018-08-31T18:05:05.276" v="0" actId="1076"/>
      <pc:docMkLst>
        <pc:docMk/>
      </pc:docMkLst>
      <pc:sldChg chg="modSp">
        <pc:chgData name="Sam Guckenheimer" userId="S::samgu@microsoft.com::15ff1f82-b3d1-450b-8bfc-848e5572c8a8" providerId="AD" clId="Web-{522FD2FF-8A9C-468D-8720-B4CD582A3E67}" dt="2018-08-31T18:05:05.276" v="0" actId="1076"/>
        <pc:sldMkLst>
          <pc:docMk/>
          <pc:sldMk cId="116905360" sldId="3764"/>
        </pc:sldMkLst>
        <pc:spChg chg="mod">
          <ac:chgData name="Sam Guckenheimer" userId="S::samgu@microsoft.com::15ff1f82-b3d1-450b-8bfc-848e5572c8a8" providerId="AD" clId="Web-{522FD2FF-8A9C-468D-8720-B4CD582A3E67}" dt="2018-08-31T18:05:05.276" v="0" actId="1076"/>
          <ac:spMkLst>
            <pc:docMk/>
            <pc:sldMk cId="116905360" sldId="3764"/>
            <ac:spMk id="34" creationId="{0623446B-E240-4C0D-BB72-E30E53787AE4}"/>
          </ac:spMkLst>
        </pc:spChg>
      </pc:sldChg>
    </pc:docChg>
  </pc:docChgLst>
  <pc:docChgLst>
    <pc:chgData name="Jessica DeVita" userId="S::jedevita@microsoft.com::50e9d281-103d-4437-8bf3-ca2e6a3dec3a" providerId="AD" clId="Web-{64385716-0595-D331-D7E4-15BBDCF812BF}"/>
    <pc:docChg chg="modSld">
      <pc:chgData name="Jessica DeVita" userId="S::jedevita@microsoft.com::50e9d281-103d-4437-8bf3-ca2e6a3dec3a" providerId="AD" clId="Web-{64385716-0595-D331-D7E4-15BBDCF812BF}" dt="2018-08-29T21:38:36.159" v="0" actId="1076"/>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6/2/2020</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6/2/2020</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8B96BCCB-4741-4487-834A-B3D9AB9FD5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19483EB-1B5B-4E3B-A873-09F5F7B3A3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Build. Build é o proximo nivel para elevar o seu ambiente de devops. Ja ajustou o SCM e ajustou os processos ageis.</a:t>
            </a:r>
          </a:p>
          <a:p>
            <a:r>
              <a:rPr lang="en-US" altLang="en-US"/>
              <a:t>Agora precisa criar um fluxo continuo para geração de versao. Não da continuar gerando manualmente.</a:t>
            </a:r>
          </a:p>
          <a:p>
            <a:r>
              <a:rPr lang="en-US" altLang="en-US"/>
              <a:t>Validar arquitetura, rodar testes unitários , analisar cobertura de código, bem como analise de debito tecnico, para configurar no serviço de build</a:t>
            </a:r>
          </a:p>
          <a:p>
            <a:endParaRPr lang="en-US" altLang="en-US"/>
          </a:p>
          <a:p>
            <a:r>
              <a:rPr lang="en-US" altLang="en-US"/>
              <a:t>Estratégia de release , Depois de rodar o seu processo de build, evoluir a sua promoção de versão, pq ai vc vai ter ganho de performance, velocidade e segurança no deploy da versão. Homologação, pre prod, prod e vc vai garantir que qualquer pessoa possa orquestra esse processo, pois vai tirar rotinas manuais de qualquer ambiente e transformar isso num fluxo automatizado e isso vai te dar ganho de produtividade, alem de que pode usar isso para containers, docker para promover de forma automatizada novas versões.</a:t>
            </a:r>
          </a:p>
          <a:p>
            <a:endParaRPr lang="en-US" altLang="en-US"/>
          </a:p>
          <a:p>
            <a:endParaRPr lang="en-US" altLang="en-US"/>
          </a:p>
        </p:txBody>
      </p:sp>
      <p:sp>
        <p:nvSpPr>
          <p:cNvPr id="50180" name="Header Placeholder 3">
            <a:extLst>
              <a:ext uri="{FF2B5EF4-FFF2-40B4-BE49-F238E27FC236}">
                <a16:creationId xmlns:a16="http://schemas.microsoft.com/office/drawing/2014/main" id="{88D9F532-FA60-4123-A3F9-E3968CDDD02B}"/>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rPr>
              <a:t>One Marketing Template</a:t>
            </a:r>
          </a:p>
          <a:p>
            <a:endParaRPr lang="en-US" altLang="en-US">
              <a:latin typeface="Calibri" panose="020F0502020204030204" pitchFamily="34" charset="0"/>
            </a:endParaRPr>
          </a:p>
        </p:txBody>
      </p:sp>
      <p:sp>
        <p:nvSpPr>
          <p:cNvPr id="5" name="Footer Placeholder 4">
            <a:extLst>
              <a:ext uri="{FF2B5EF4-FFF2-40B4-BE49-F238E27FC236}">
                <a16:creationId xmlns:a16="http://schemas.microsoft.com/office/drawing/2014/main" id="{4D5B691F-C77E-43E1-BA2F-21BF97D41F56}"/>
              </a:ext>
            </a:extLst>
          </p:cNvPr>
          <p:cNvSpPr>
            <a:spLocks noGrp="1"/>
          </p:cNvSpPr>
          <p:nvPr>
            <p:ph type="ftr" sz="quarter" idx="4"/>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0182" name="Date Placeholder 5">
            <a:extLst>
              <a:ext uri="{FF2B5EF4-FFF2-40B4-BE49-F238E27FC236}">
                <a16:creationId xmlns:a16="http://schemas.microsoft.com/office/drawing/2014/main" id="{E8EDFE8D-718B-4931-AD1F-532BEBB8BEBE}"/>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4772FE0-0380-43DC-9F74-8ED9905BC71D}" type="datetime1">
              <a:rPr lang="en-US" altLang="en-US">
                <a:latin typeface="Calibri" panose="020F0502020204030204" pitchFamily="34" charset="0"/>
              </a:rPr>
              <a:pPr/>
              <a:t>6/2/2020</a:t>
            </a:fld>
            <a:endParaRPr lang="en-US" altLang="en-US">
              <a:latin typeface="Calibri" panose="020F0502020204030204" pitchFamily="34" charset="0"/>
            </a:endParaRPr>
          </a:p>
        </p:txBody>
      </p:sp>
      <p:sp>
        <p:nvSpPr>
          <p:cNvPr id="50183" name="Slide Number Placeholder 6">
            <a:extLst>
              <a:ext uri="{FF2B5EF4-FFF2-40B4-BE49-F238E27FC236}">
                <a16:creationId xmlns:a16="http://schemas.microsoft.com/office/drawing/2014/main" id="{8C43D111-FDC3-4513-8FB1-3C65127FC9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8EB253A-173B-4CE2-9E21-A7293F8BEC3F}" type="slidenum">
              <a:rPr lang="en-US" altLang="en-US">
                <a:latin typeface="Calibri" panose="020F0502020204030204" pitchFamily="34" charset="0"/>
              </a:rPr>
              <a:pPr/>
              <a:t>11</a:t>
            </a:fld>
            <a:endParaRPr lang="en-US" altLang="en-US">
              <a:latin typeface="Calibri" panose="020F0502020204030204" pitchFamily="34" charset="0"/>
            </a:endParaRPr>
          </a:p>
        </p:txBody>
      </p:sp>
    </p:spTree>
    <p:extLst>
      <p:ext uri="{BB962C8B-B14F-4D97-AF65-F5344CB8AC3E}">
        <p14:creationId xmlns:p14="http://schemas.microsoft.com/office/powerpoint/2010/main" val="3402185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352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6/2/2020 9:01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10001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6/2/2020 9:01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19</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OSS project was in 2004 when the Windows Installer Toolkit (WiX) was released to </a:t>
            </a:r>
            <a:r>
              <a:rPr lang="en-GB" err="1"/>
              <a:t>SourceForge</a:t>
            </a:r>
            <a:r>
              <a:rPr lang="en-GB"/>
              <a:t>.</a:t>
            </a:r>
          </a:p>
          <a:p>
            <a:r>
              <a:rPr lang="en-GB"/>
              <a:t>Started contributing to the Linux kernel in 2009</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6/2/2020 9:01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77988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80512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the conversation.</a:t>
            </a:r>
          </a:p>
          <a:p>
            <a:endParaRPr lang="en-GB"/>
          </a:p>
          <a:p>
            <a:r>
              <a:rPr lang="en-GB"/>
              <a:t>P</a:t>
            </a:r>
            <a:r>
              <a:rPr lang="en-US" err="1"/>
              <a:t>otentially</a:t>
            </a:r>
            <a:r>
              <a:rPr lang="en-US"/>
              <a:t> replace for speaker contact details / intro.</a:t>
            </a:r>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1308193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25</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26</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27</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28</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6/2/2020 9:01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29</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6/2/2020 9:01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30</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6/2/2020 9:01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31</a:t>
            </a:fld>
            <a:endParaRPr lang="en-US">
              <a:solidFill>
                <a:prstClr val="black"/>
              </a:solidFill>
            </a:endParaRPr>
          </a:p>
        </p:txBody>
      </p:sp>
    </p:spTree>
    <p:extLst>
      <p:ext uri="{BB962C8B-B14F-4D97-AF65-F5344CB8AC3E}">
        <p14:creationId xmlns:p14="http://schemas.microsoft.com/office/powerpoint/2010/main" val="3332090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6/2/2020 9:01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32</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35</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The functionality you know and love today remains and will continue to be actively expanded on at the same rapid cadence as you are used to. The services will get even more open and extensible with more choice to your workflows. You will be able to move to the new UI when it works for you and your team</a:t>
            </a:r>
            <a:endParaRPr lang="en-US" dirty="0"/>
          </a:p>
          <a:p>
            <a:endParaRPr lang="en-GB" dirty="0"/>
          </a:p>
          <a:p>
            <a:r>
              <a:rPr lang="en-GB" sz="1400" b="1" u="sng" dirty="0"/>
              <a:t>Existing Accounts</a:t>
            </a:r>
          </a:p>
          <a:p>
            <a:r>
              <a:rPr lang="en-GB" sz="1400" b="0" dirty="0">
                <a:solidFill>
                  <a:schemeClr val="tx1"/>
                </a:solidFill>
              </a:rPr>
              <a:t>https://myorg.visualstudio.com continues to work but new https://dev.azure.com/myOrg address also available for opt-in.</a:t>
            </a:r>
          </a:p>
          <a:p>
            <a:r>
              <a:rPr lang="en-GB" sz="1400" b="0" dirty="0">
                <a:solidFill>
                  <a:schemeClr val="tx1"/>
                </a:solidFill>
              </a:rPr>
              <a:t>New UI opt-in per user. Will start advertising new UI once feedback from new accounts and early adopters has been incorporated.</a:t>
            </a:r>
          </a:p>
          <a:p>
            <a:r>
              <a:rPr lang="en-GB" sz="1400" b="0" dirty="0">
                <a:solidFill>
                  <a:schemeClr val="tx1"/>
                </a:solidFill>
              </a:rPr>
              <a:t>Can disable services on a per project basis</a:t>
            </a:r>
          </a:p>
          <a:p>
            <a:r>
              <a:rPr lang="en-GB" sz="1400" b="0" dirty="0">
                <a:solidFill>
                  <a:schemeClr val="tx1"/>
                </a:solidFill>
              </a:rPr>
              <a:t>New Azure branding in communications and documentation (emails, alerts etc).</a:t>
            </a:r>
          </a:p>
          <a:p>
            <a:r>
              <a:rPr lang="en-GB" sz="1400" b="0" dirty="0">
                <a:solidFill>
                  <a:schemeClr val="tx1"/>
                </a:solidFill>
              </a:rPr>
              <a:t>Websites and documentation will move from Visual Studio to Azure based locations (with redirects in place).</a:t>
            </a:r>
          </a:p>
          <a:p>
            <a:r>
              <a:rPr lang="en-GB" sz="1400" b="0" dirty="0">
                <a:solidFill>
                  <a:schemeClr val="tx1"/>
                </a:solidFill>
              </a:rPr>
              <a:t>Redirects available for some time.</a:t>
            </a:r>
          </a:p>
          <a:p>
            <a:r>
              <a:rPr lang="en-GB" sz="1400" b="0" dirty="0">
                <a:solidFill>
                  <a:schemeClr val="tx1"/>
                </a:solidFill>
              </a:rPr>
              <a:t>TFS will remain the on-premises brand until we ship the next major version in 2019. Existing TFS branded information and downloads remain in Visual Studio locations until next release. The new UI will be available in that release.</a:t>
            </a:r>
          </a:p>
          <a:p>
            <a:endParaRPr lang="en-GB" dirty="0"/>
          </a:p>
          <a:p>
            <a:r>
              <a:rPr lang="en-GB" sz="1400" b="1" dirty="0"/>
              <a:t>Pricing</a:t>
            </a:r>
          </a:p>
          <a:p>
            <a:r>
              <a:rPr lang="en-GB" sz="1400" b="0" dirty="0">
                <a:solidFill>
                  <a:schemeClr val="tx1"/>
                </a:solidFill>
              </a:rPr>
              <a:t>A few key changes:</a:t>
            </a:r>
          </a:p>
          <a:p>
            <a:pPr marL="285750" indent="-285750">
              <a:buFont typeface="Arial" panose="020B0604020202020204" pitchFamily="34" charset="0"/>
              <a:buChar char="•"/>
            </a:pPr>
            <a:r>
              <a:rPr lang="en-GB" sz="1400" b="0" dirty="0">
                <a:solidFill>
                  <a:schemeClr val="tx1"/>
                </a:solidFill>
              </a:rPr>
              <a:t>Public project usage is free.</a:t>
            </a:r>
          </a:p>
          <a:p>
            <a:pPr marL="285750" indent="-285750">
              <a:buFont typeface="Arial" panose="020B0604020202020204" pitchFamily="34" charset="0"/>
              <a:buChar char="•"/>
            </a:pPr>
            <a:r>
              <a:rPr lang="en-GB" sz="1400" b="0" dirty="0">
                <a:solidFill>
                  <a:schemeClr val="tx1"/>
                </a:solidFill>
              </a:rPr>
              <a:t>The free tier for Pipelines now includes 1,800 minutes per month, up from 240.</a:t>
            </a:r>
          </a:p>
          <a:p>
            <a:pPr marL="285750" indent="-285750">
              <a:buFont typeface="Arial" panose="020B0604020202020204" pitchFamily="34" charset="0"/>
              <a:buChar char="•"/>
            </a:pPr>
            <a:r>
              <a:rPr lang="en-GB" sz="1400" b="0" dirty="0">
                <a:solidFill>
                  <a:schemeClr val="tx1"/>
                </a:solidFill>
              </a:rPr>
              <a:t>Pipelines can be used independently from Repos—so if your repos are hosted on GitHub you don’t need to pay for Repos &amp; Boards (Basic) for your users.</a:t>
            </a:r>
          </a:p>
          <a:p>
            <a:endParaRPr lang="en-GB" sz="1400" dirty="0"/>
          </a:p>
          <a:p>
            <a:r>
              <a:rPr lang="en-GB" sz="1400" b="1" u="sng" dirty="0"/>
              <a:t>New Accounts</a:t>
            </a:r>
          </a:p>
          <a:p>
            <a:r>
              <a:rPr lang="en-GB" sz="1400" b="0" dirty="0">
                <a:solidFill>
                  <a:schemeClr val="tx1"/>
                </a:solidFill>
              </a:rPr>
              <a:t>https://dev.azure.com/myOrg based URL.</a:t>
            </a:r>
          </a:p>
          <a:p>
            <a:r>
              <a:rPr lang="en-GB" sz="1400" b="0" dirty="0">
                <a:solidFill>
                  <a:schemeClr val="tx1"/>
                </a:solidFill>
              </a:rPr>
              <a:t>New UI by default.</a:t>
            </a:r>
          </a:p>
          <a:p>
            <a:endParaRPr lang="en-GB"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37</a:t>
            </a:fld>
            <a:endParaRPr lang="en-US"/>
          </a:p>
        </p:txBody>
      </p:sp>
    </p:spTree>
    <p:extLst>
      <p:ext uri="{BB962C8B-B14F-4D97-AF65-F5344CB8AC3E}">
        <p14:creationId xmlns:p14="http://schemas.microsoft.com/office/powerpoint/2010/main" val="99073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39</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34C887DC-CAA9-42D1-8880-F1622775F5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a:extLst>
              <a:ext uri="{FF2B5EF4-FFF2-40B4-BE49-F238E27FC236}">
                <a16:creationId xmlns:a16="http://schemas.microsoft.com/office/drawing/2014/main" id="{4E9B1D91-9340-4C81-8740-4BA9986035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Footer Placeholder 3">
            <a:extLst>
              <a:ext uri="{FF2B5EF4-FFF2-40B4-BE49-F238E27FC236}">
                <a16:creationId xmlns:a16="http://schemas.microsoft.com/office/drawing/2014/main" id="{65625B82-4D52-427A-B9E2-3520BD89462B}"/>
              </a:ext>
            </a:extLst>
          </p:cNvPr>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2645" name="Date Placeholder 4">
            <a:extLst>
              <a:ext uri="{FF2B5EF4-FFF2-40B4-BE49-F238E27FC236}">
                <a16:creationId xmlns:a16="http://schemas.microsoft.com/office/drawing/2014/main" id="{19A5EE68-3F42-4892-BF4F-3596EA9E2F05}"/>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F679A68-4EEC-4D4C-8B98-B1E5304E0F6F}" type="datetime1">
              <a:rPr lang="en-US" altLang="en-US">
                <a:solidFill>
                  <a:srgbClr val="000000"/>
                </a:solidFill>
                <a:latin typeface="Calibri" panose="020F0502020204030204" pitchFamily="34" charset="0"/>
              </a:rPr>
              <a:pPr/>
              <a:t>6/2/2020</a:t>
            </a:fld>
            <a:endParaRPr lang="en-US" altLang="en-US">
              <a:solidFill>
                <a:srgbClr val="000000"/>
              </a:solidFill>
              <a:latin typeface="Calibri" panose="020F0502020204030204" pitchFamily="34" charset="0"/>
            </a:endParaRPr>
          </a:p>
        </p:txBody>
      </p:sp>
      <p:sp>
        <p:nvSpPr>
          <p:cNvPr id="112646" name="Slide Number Placeholder 5">
            <a:extLst>
              <a:ext uri="{FF2B5EF4-FFF2-40B4-BE49-F238E27FC236}">
                <a16:creationId xmlns:a16="http://schemas.microsoft.com/office/drawing/2014/main" id="{FE97C00A-4BCA-47C1-B9BD-9818EB97B8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040E884-7D3A-4293-ADF8-CBECFD6B16BC}" type="slidenum">
              <a:rPr lang="en-US" altLang="en-US">
                <a:solidFill>
                  <a:srgbClr val="000000"/>
                </a:solidFill>
                <a:latin typeface="Calibri" panose="020F0502020204030204" pitchFamily="34" charset="0"/>
              </a:rPr>
              <a:pPr/>
              <a:t>41</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3AF070BC-E560-4773-9D5C-E67CC7E1D30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9EF69700-EBFE-4D29-811E-495FC1B0BF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7524" name="Header Placeholder 3">
            <a:extLst>
              <a:ext uri="{FF2B5EF4-FFF2-40B4-BE49-F238E27FC236}">
                <a16:creationId xmlns:a16="http://schemas.microsoft.com/office/drawing/2014/main" id="{3AC4EFF1-ACC7-4E9A-BFE2-F1293546BA3D}"/>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latin typeface="Calibri" panose="020F0502020204030204" pitchFamily="34" charset="0"/>
            </a:endParaRPr>
          </a:p>
        </p:txBody>
      </p:sp>
      <p:sp>
        <p:nvSpPr>
          <p:cNvPr id="5" name="Footer Placeholder 4">
            <a:extLst>
              <a:ext uri="{FF2B5EF4-FFF2-40B4-BE49-F238E27FC236}">
                <a16:creationId xmlns:a16="http://schemas.microsoft.com/office/drawing/2014/main" id="{FFA7E8F9-9449-4736-B86E-FCA64A32D96E}"/>
              </a:ext>
            </a:extLst>
          </p:cNvPr>
          <p:cNvSpPr>
            <a:spLocks noGrp="1"/>
          </p:cNvSpPr>
          <p:nvPr>
            <p:ph type="ftr" sz="quarter" idx="4"/>
          </p:nvPr>
        </p:nvSpPr>
        <p:spPr/>
        <p:txBody>
          <a:bodyPr/>
          <a:lstStyle/>
          <a:p>
            <a:pPr defTabSz="91409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07526" name="Date Placeholder 5">
            <a:extLst>
              <a:ext uri="{FF2B5EF4-FFF2-40B4-BE49-F238E27FC236}">
                <a16:creationId xmlns:a16="http://schemas.microsoft.com/office/drawing/2014/main" id="{7B9F0C3D-5476-432F-9956-657D3D8956FB}"/>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EDA79D2-83FC-41D0-A170-1FD33CC1D9BD}" type="datetime8">
              <a:rPr lang="en-US" altLang="en-US">
                <a:latin typeface="Calibri" panose="020F0502020204030204" pitchFamily="34" charset="0"/>
              </a:rPr>
              <a:pPr/>
              <a:t>6/2/2020 9:01 AM</a:t>
            </a:fld>
            <a:endParaRPr lang="en-US" altLang="en-US">
              <a:latin typeface="Calibri" panose="020F0502020204030204" pitchFamily="34" charset="0"/>
            </a:endParaRPr>
          </a:p>
        </p:txBody>
      </p:sp>
      <p:sp>
        <p:nvSpPr>
          <p:cNvPr id="107527" name="Slide Number Placeholder 6">
            <a:extLst>
              <a:ext uri="{FF2B5EF4-FFF2-40B4-BE49-F238E27FC236}">
                <a16:creationId xmlns:a16="http://schemas.microsoft.com/office/drawing/2014/main" id="{2480FF44-79F5-48C3-A030-06DD13E321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B9AA6F-1B5E-445B-B3BE-3630B765D9DB}" type="slidenum">
              <a:rPr lang="en-US" altLang="en-US">
                <a:latin typeface="Calibri" panose="020F0502020204030204" pitchFamily="34" charset="0"/>
              </a:rPr>
              <a:pPr/>
              <a:t>43</a:t>
            </a:fld>
            <a:endParaRPr lang="en-US" altLang="en-US">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C4FBFBD0-3260-4269-AFF7-A31E926013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8703E2A4-B6DC-4DD5-9859-9AA4E35267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0596" name="Header Placeholder 3">
            <a:extLst>
              <a:ext uri="{FF2B5EF4-FFF2-40B4-BE49-F238E27FC236}">
                <a16:creationId xmlns:a16="http://schemas.microsoft.com/office/drawing/2014/main" id="{67B08B97-C48E-4533-B8B7-5E692B57A952}"/>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rPr>
              <a:t>One Marketing Template</a:t>
            </a:r>
          </a:p>
          <a:p>
            <a:endParaRPr lang="en-US" altLang="en-US">
              <a:latin typeface="Calibri" panose="020F0502020204030204" pitchFamily="34" charset="0"/>
            </a:endParaRPr>
          </a:p>
        </p:txBody>
      </p:sp>
      <p:sp>
        <p:nvSpPr>
          <p:cNvPr id="5" name="Footer Placeholder 4">
            <a:extLst>
              <a:ext uri="{FF2B5EF4-FFF2-40B4-BE49-F238E27FC236}">
                <a16:creationId xmlns:a16="http://schemas.microsoft.com/office/drawing/2014/main" id="{CD22DA5A-2B44-4BDA-92C2-779483ED6B54}"/>
              </a:ext>
            </a:extLst>
          </p:cNvPr>
          <p:cNvSpPr>
            <a:spLocks noGrp="1"/>
          </p:cNvSpPr>
          <p:nvPr>
            <p:ph type="ftr" sz="quarter" idx="4"/>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0598" name="Date Placeholder 5">
            <a:extLst>
              <a:ext uri="{FF2B5EF4-FFF2-40B4-BE49-F238E27FC236}">
                <a16:creationId xmlns:a16="http://schemas.microsoft.com/office/drawing/2014/main" id="{41AC6B03-B096-487E-9692-6D60016961DC}"/>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034C003-7CBF-4442-8905-0C3BCB528C82}" type="datetime1">
              <a:rPr lang="en-US" altLang="en-US">
                <a:latin typeface="Calibri" panose="020F0502020204030204" pitchFamily="34" charset="0"/>
              </a:rPr>
              <a:pPr/>
              <a:t>6/2/2020</a:t>
            </a:fld>
            <a:endParaRPr lang="en-US" altLang="en-US">
              <a:latin typeface="Calibri" panose="020F0502020204030204" pitchFamily="34" charset="0"/>
            </a:endParaRPr>
          </a:p>
        </p:txBody>
      </p:sp>
      <p:sp>
        <p:nvSpPr>
          <p:cNvPr id="110599" name="Slide Number Placeholder 6">
            <a:extLst>
              <a:ext uri="{FF2B5EF4-FFF2-40B4-BE49-F238E27FC236}">
                <a16:creationId xmlns:a16="http://schemas.microsoft.com/office/drawing/2014/main" id="{687D43CA-B79F-4133-AF9C-14E04B39ED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0881521-C8FD-44A8-ACE5-B229CA21A836}" type="slidenum">
              <a:rPr lang="en-US" altLang="en-US">
                <a:latin typeface="Calibri" panose="020F0502020204030204" pitchFamily="34" charset="0"/>
              </a:rPr>
              <a:pPr/>
              <a:t>44</a:t>
            </a:fld>
            <a:endParaRPr lang="en-US" altLang="en-US">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6/2/2020 9:01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97032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6/2/2020 9:01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49</a:t>
            </a:fld>
            <a:endParaRPr lang="en-US">
              <a:solidFill>
                <a:prstClr val="black"/>
              </a:solidFill>
            </a:endParaRPr>
          </a:p>
        </p:txBody>
      </p:sp>
    </p:spTree>
    <p:extLst>
      <p:ext uri="{BB962C8B-B14F-4D97-AF65-F5344CB8AC3E}">
        <p14:creationId xmlns:p14="http://schemas.microsoft.com/office/powerpoint/2010/main" val="1253786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50</a:t>
            </a:fld>
            <a:endParaRPr lang="en-US"/>
          </a:p>
        </p:txBody>
      </p:sp>
    </p:spTree>
    <p:extLst>
      <p:ext uri="{BB962C8B-B14F-4D97-AF65-F5344CB8AC3E}">
        <p14:creationId xmlns:p14="http://schemas.microsoft.com/office/powerpoint/2010/main" val="3200607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51</a:t>
            </a:fld>
            <a:endParaRPr lang="en-US"/>
          </a:p>
        </p:txBody>
      </p:sp>
    </p:spTree>
    <p:extLst>
      <p:ext uri="{BB962C8B-B14F-4D97-AF65-F5344CB8AC3E}">
        <p14:creationId xmlns:p14="http://schemas.microsoft.com/office/powerpoint/2010/main" val="1185762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52</a:t>
            </a:fld>
            <a:endParaRPr lang="en-US"/>
          </a:p>
        </p:txBody>
      </p:sp>
    </p:spTree>
    <p:extLst>
      <p:ext uri="{BB962C8B-B14F-4D97-AF65-F5344CB8AC3E}">
        <p14:creationId xmlns:p14="http://schemas.microsoft.com/office/powerpoint/2010/main" val="2528947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53</a:t>
            </a:fld>
            <a:endParaRPr lang="en-US"/>
          </a:p>
        </p:txBody>
      </p:sp>
    </p:spTree>
    <p:extLst>
      <p:ext uri="{BB962C8B-B14F-4D97-AF65-F5344CB8AC3E}">
        <p14:creationId xmlns:p14="http://schemas.microsoft.com/office/powerpoint/2010/main" val="2170148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FD89A654-3548-456F-9327-56BB1399A4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E28175CA-A64B-4BCC-8C80-D16B5F0896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DevOps é mudança de cultura, transformação digital.</a:t>
            </a:r>
          </a:p>
          <a:p>
            <a:r>
              <a:rPr lang="pt-BR" altLang="en-US"/>
              <a:t>Quando olhamos para devops é transformação. Mudança de cultura.</a:t>
            </a:r>
          </a:p>
          <a:p>
            <a:r>
              <a:rPr lang="pt-BR" altLang="en-US"/>
              <a:t>Como fazer essa mudança de modelo tradicional de gestão, operação e ciclo de vida da aplicação para um modelo agil integrado e colaborativo.</a:t>
            </a:r>
          </a:p>
          <a:p>
            <a:endParaRPr lang="en-US" altLang="en-US"/>
          </a:p>
        </p:txBody>
      </p:sp>
      <p:sp>
        <p:nvSpPr>
          <p:cNvPr id="4" name="Footer Placeholder 3">
            <a:extLst>
              <a:ext uri="{FF2B5EF4-FFF2-40B4-BE49-F238E27FC236}">
                <a16:creationId xmlns:a16="http://schemas.microsoft.com/office/drawing/2014/main" id="{C4643674-B311-44F0-BC47-73000FB5726B}"/>
              </a:ext>
            </a:extLst>
          </p:cNvPr>
          <p:cNvSpPr>
            <a:spLocks noGrp="1"/>
          </p:cNvSpPr>
          <p:nvPr>
            <p:ph type="ftr" sz="quarter" idx="4"/>
          </p:nvPr>
        </p:nvSpPr>
        <p:spPr/>
        <p:txBody>
          <a:bodyPr/>
          <a:lstStyle/>
          <a:p>
            <a:pPr defTabSz="914099" eaLnBrk="0" fontAlgn="auto" hangingPunct="0">
              <a:spcBef>
                <a:spcPts val="0"/>
              </a:spcBef>
              <a:spcAft>
                <a:spcPts val="0"/>
              </a:spcAft>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39941" name="Date Placeholder 4">
            <a:extLst>
              <a:ext uri="{FF2B5EF4-FFF2-40B4-BE49-F238E27FC236}">
                <a16:creationId xmlns:a16="http://schemas.microsoft.com/office/drawing/2014/main" id="{28116ED0-948D-453E-A1B4-ABDFEE0625D9}"/>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C7F9F3F-00CF-486A-918F-5B840BD7061E}" type="datetime1">
              <a:rPr lang="en-US" altLang="en-US" sz="1200">
                <a:solidFill>
                  <a:srgbClr val="000000"/>
                </a:solidFill>
                <a:latin typeface="Calibri" panose="020F0502020204030204" pitchFamily="34" charset="0"/>
              </a:rPr>
              <a:pPr/>
              <a:t>6/2/2020</a:t>
            </a:fld>
            <a:endParaRPr lang="en-US" altLang="en-US" sz="1200">
              <a:solidFill>
                <a:srgbClr val="000000"/>
              </a:solidFill>
              <a:latin typeface="Calibri" panose="020F0502020204030204" pitchFamily="34" charset="0"/>
            </a:endParaRPr>
          </a:p>
        </p:txBody>
      </p:sp>
      <p:sp>
        <p:nvSpPr>
          <p:cNvPr id="39942" name="Slide Number Placeholder 5">
            <a:extLst>
              <a:ext uri="{FF2B5EF4-FFF2-40B4-BE49-F238E27FC236}">
                <a16:creationId xmlns:a16="http://schemas.microsoft.com/office/drawing/2014/main" id="{956BDBC9-4FD4-4560-9378-5CF7B06738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000B8F6-627F-423E-B325-8959D585C03F}" type="slidenum">
              <a:rPr lang="en-US" altLang="en-US" sz="1200">
                <a:solidFill>
                  <a:srgbClr val="000000"/>
                </a:solidFill>
                <a:latin typeface="Calibri" panose="020F0502020204030204" pitchFamily="34" charset="0"/>
              </a:rPr>
              <a:pPr/>
              <a:t>5</a:t>
            </a:fld>
            <a:endParaRPr lang="en-US" altLang="en-US" sz="1200">
              <a:solidFill>
                <a:srgbClr val="000000"/>
              </a:solidFill>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54</a:t>
            </a:fld>
            <a:endParaRPr lang="en-US"/>
          </a:p>
        </p:txBody>
      </p:sp>
    </p:spTree>
    <p:extLst>
      <p:ext uri="{BB962C8B-B14F-4D97-AF65-F5344CB8AC3E}">
        <p14:creationId xmlns:p14="http://schemas.microsoft.com/office/powerpoint/2010/main" val="1645872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8300" y="709613"/>
            <a:ext cx="6297613" cy="3543300"/>
          </a:xfrm>
          <a:prstGeom prst="rect">
            <a:avLst/>
          </a:prstGeom>
        </p:spPr>
      </p:sp>
      <p:sp>
        <p:nvSpPr>
          <p:cNvPr id="3" name="Notes Placeholder 2"/>
          <p:cNvSpPr>
            <a:spLocks noGrp="1"/>
          </p:cNvSpPr>
          <p:nvPr>
            <p:ph type="body" idx="1"/>
          </p:nvPr>
        </p:nvSpPr>
        <p:spPr>
          <a:xfrm>
            <a:off x="703474" y="4489387"/>
            <a:ext cx="5627794" cy="4253103"/>
          </a:xfrm>
          <a:prstGeom prst="rect">
            <a:avLst/>
          </a:prstGeom>
        </p:spPr>
        <p:txBody>
          <a:bodyPr>
            <a:normAutofit/>
          </a:bodyPr>
          <a:lstStyle/>
          <a:p>
            <a:endParaRPr lang="en-US"/>
          </a:p>
        </p:txBody>
      </p:sp>
      <p:sp>
        <p:nvSpPr>
          <p:cNvPr id="4" name="Header Placeholder 3"/>
          <p:cNvSpPr>
            <a:spLocks noGrp="1"/>
          </p:cNvSpPr>
          <p:nvPr>
            <p:ph type="hdr" sz="quarter" idx="10"/>
          </p:nvPr>
        </p:nvSpPr>
        <p:spPr>
          <a:xfrm>
            <a:off x="0" y="0"/>
            <a:ext cx="3048388" cy="472567"/>
          </a:xfrm>
          <a:prstGeom prst="rect">
            <a:avLst/>
          </a:prstGeom>
        </p:spPr>
        <p:txBody>
          <a:bodyPr/>
          <a:lstStyle/>
          <a:p>
            <a:endParaRPr lang="en-US"/>
          </a:p>
        </p:txBody>
      </p:sp>
      <p:sp>
        <p:nvSpPr>
          <p:cNvPr id="5" name="Date Placeholder 4"/>
          <p:cNvSpPr>
            <a:spLocks noGrp="1"/>
          </p:cNvSpPr>
          <p:nvPr>
            <p:ph type="dt" idx="11"/>
          </p:nvPr>
        </p:nvSpPr>
        <p:spPr>
          <a:xfrm>
            <a:off x="3984726" y="0"/>
            <a:ext cx="3048388" cy="472567"/>
          </a:xfrm>
          <a:prstGeom prst="rect">
            <a:avLst/>
          </a:prstGeom>
        </p:spPr>
        <p:txBody>
          <a:bodyPr/>
          <a:lstStyle/>
          <a:p>
            <a:fld id="{0DC00870-68D1-486A-9FA8-B0047775EE70}" type="datetime8">
              <a:rPr lang="en-US" smtClean="0"/>
              <a:t>6/2/2020 9:01 AM</a:t>
            </a:fld>
            <a:endParaRPr lang="en-US"/>
          </a:p>
        </p:txBody>
      </p:sp>
      <p:sp>
        <p:nvSpPr>
          <p:cNvPr id="7" name="Slide Number Placeholder 6"/>
          <p:cNvSpPr>
            <a:spLocks noGrp="1"/>
          </p:cNvSpPr>
          <p:nvPr>
            <p:ph type="sldNum" sz="quarter" idx="13"/>
          </p:nvPr>
        </p:nvSpPr>
        <p:spPr>
          <a:xfrm>
            <a:off x="6331268" y="8977133"/>
            <a:ext cx="701847" cy="472567"/>
          </a:xfrm>
          <a:prstGeom prst="rect">
            <a:avLst/>
          </a:prstGeom>
        </p:spPr>
        <p:txBody>
          <a:bodyPr/>
          <a:lstStyle/>
          <a:p>
            <a:fld id="{EC87E0CF-87F6-4B58-B8B8-DCAB2DAAF3CA}" type="slidenum">
              <a:rPr lang="en-US" smtClean="0"/>
              <a:pPr/>
              <a:t>55</a:t>
            </a:fld>
            <a:endParaRPr lang="en-US"/>
          </a:p>
        </p:txBody>
      </p:sp>
      <p:sp>
        <p:nvSpPr>
          <p:cNvPr id="6" name="Footer Placeholder 5"/>
          <p:cNvSpPr>
            <a:spLocks noGrp="1"/>
          </p:cNvSpPr>
          <p:nvPr>
            <p:ph type="ftr" sz="quarter" idx="14"/>
          </p:nvPr>
        </p:nvSpPr>
        <p:spPr/>
        <p:txBody>
          <a:bodyPr/>
          <a:lstStyle/>
          <a:p>
            <a:pPr defTabSz="94158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4158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03402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57</a:t>
            </a:fld>
            <a:endParaRPr lang="en-US"/>
          </a:p>
        </p:txBody>
      </p:sp>
    </p:spTree>
    <p:extLst>
      <p:ext uri="{BB962C8B-B14F-4D97-AF65-F5344CB8AC3E}">
        <p14:creationId xmlns:p14="http://schemas.microsoft.com/office/powerpoint/2010/main" val="8939409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58</a:t>
            </a:fld>
            <a:endParaRPr lang="en-US"/>
          </a:p>
        </p:txBody>
      </p:sp>
    </p:spTree>
    <p:extLst>
      <p:ext uri="{BB962C8B-B14F-4D97-AF65-F5344CB8AC3E}">
        <p14:creationId xmlns:p14="http://schemas.microsoft.com/office/powerpoint/2010/main" val="2616402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59</a:t>
            </a:fld>
            <a:endParaRPr lang="en-US"/>
          </a:p>
        </p:txBody>
      </p:sp>
    </p:spTree>
    <p:extLst>
      <p:ext uri="{BB962C8B-B14F-4D97-AF65-F5344CB8AC3E}">
        <p14:creationId xmlns:p14="http://schemas.microsoft.com/office/powerpoint/2010/main" val="3679463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60</a:t>
            </a:fld>
            <a:endParaRPr lang="en-US"/>
          </a:p>
        </p:txBody>
      </p:sp>
    </p:spTree>
    <p:extLst>
      <p:ext uri="{BB962C8B-B14F-4D97-AF65-F5344CB8AC3E}">
        <p14:creationId xmlns:p14="http://schemas.microsoft.com/office/powerpoint/2010/main" val="3412501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61</a:t>
            </a:fld>
            <a:endParaRPr lang="en-US"/>
          </a:p>
        </p:txBody>
      </p:sp>
    </p:spTree>
    <p:extLst>
      <p:ext uri="{BB962C8B-B14F-4D97-AF65-F5344CB8AC3E}">
        <p14:creationId xmlns:p14="http://schemas.microsoft.com/office/powerpoint/2010/main" val="578392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62</a:t>
            </a:fld>
            <a:endParaRPr lang="en-US"/>
          </a:p>
        </p:txBody>
      </p:sp>
    </p:spTree>
    <p:extLst>
      <p:ext uri="{BB962C8B-B14F-4D97-AF65-F5344CB8AC3E}">
        <p14:creationId xmlns:p14="http://schemas.microsoft.com/office/powerpoint/2010/main" val="2050824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63</a:t>
            </a:fld>
            <a:endParaRPr lang="en-US"/>
          </a:p>
        </p:txBody>
      </p:sp>
    </p:spTree>
    <p:extLst>
      <p:ext uri="{BB962C8B-B14F-4D97-AF65-F5344CB8AC3E}">
        <p14:creationId xmlns:p14="http://schemas.microsoft.com/office/powerpoint/2010/main" val="1748658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64</a:t>
            </a:fld>
            <a:endParaRPr lang="en-US"/>
          </a:p>
        </p:txBody>
      </p:sp>
    </p:spTree>
    <p:extLst>
      <p:ext uri="{BB962C8B-B14F-4D97-AF65-F5344CB8AC3E}">
        <p14:creationId xmlns:p14="http://schemas.microsoft.com/office/powerpoint/2010/main" val="3985019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6CB367E9-8FE8-4BB5-A98B-0BCC809BE60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FD4B0E8D-3C51-4718-B810-50328734DE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en-US"/>
          </a:p>
          <a:p>
            <a:r>
              <a:rPr lang="pt-BR" altLang="en-US"/>
              <a:t>Quando olhamos para devops observe o quanto vc manda de software errado para produção. Pega aquela alteraçãozinha compilada na sua maquina e envia, sem ter o código fonte na gestão de source control. OU até mesmo o cliente pede uma modificação e voce manda varias alterações . Com isso seu colega de time não consegue saber o que está acontecendo ou como pode continuar.</a:t>
            </a:r>
          </a:p>
          <a:p>
            <a:r>
              <a:rPr lang="pt-BR" altLang="en-US"/>
              <a:t>Quando coloca numa esteira de devops vc vai padronizar o conhecimento com isso vai ganhar velocidade, segurança e produtividade.</a:t>
            </a:r>
          </a:p>
          <a:p>
            <a:endParaRPr lang="en-US" altLang="en-US"/>
          </a:p>
          <a:p>
            <a:r>
              <a:rPr lang="en-US" altLang="en-US"/>
              <a:t>Imagina o cenário quando se fala de transformação digital, imagina que uma linha de codigo pode derrubar a empresa inteira, toda empresa é uma emprsa de software</a:t>
            </a:r>
          </a:p>
          <a:p>
            <a:r>
              <a:rPr lang="en-US" altLang="en-US"/>
              <a:t>Tem que incluir testes de performance no ciclo da sua aplicação. Dentro de devops testes de performance inclusive robo gerando requisições continuas para verificar em qual momento acontece um erro</a:t>
            </a:r>
          </a:p>
          <a:p>
            <a:r>
              <a:rPr lang="en-US" altLang="en-US"/>
              <a:t>Ou baixa performance antes de ir a produção</a:t>
            </a:r>
          </a:p>
          <a:p>
            <a:endParaRPr lang="pt-BR" altLang="en-US"/>
          </a:p>
          <a:p>
            <a:endParaRPr lang="en-US" altLang="en-US"/>
          </a:p>
          <a:p>
            <a:endParaRPr lang="en-US" altLang="en-US"/>
          </a:p>
          <a:p>
            <a:endParaRPr lang="en-US" altLang="en-US"/>
          </a:p>
          <a:p>
            <a:endParaRPr lang="en-US" altLang="en-US"/>
          </a:p>
        </p:txBody>
      </p:sp>
      <p:sp>
        <p:nvSpPr>
          <p:cNvPr id="41988" name="Header Placeholder 3">
            <a:extLst>
              <a:ext uri="{FF2B5EF4-FFF2-40B4-BE49-F238E27FC236}">
                <a16:creationId xmlns:a16="http://schemas.microsoft.com/office/drawing/2014/main" id="{FB0D0C95-BDA0-493F-979C-294CC673A280}"/>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solidFill>
                  <a:srgbClr val="000000"/>
                </a:solidFill>
                <a:latin typeface="Calibri" panose="020F0502020204030204" pitchFamily="34" charset="0"/>
              </a:rPr>
              <a:t>S4 Solution Specialist Sales Summit</a:t>
            </a:r>
          </a:p>
        </p:txBody>
      </p:sp>
      <p:sp>
        <p:nvSpPr>
          <p:cNvPr id="5" name="Footer Placeholder 4">
            <a:extLst>
              <a:ext uri="{FF2B5EF4-FFF2-40B4-BE49-F238E27FC236}">
                <a16:creationId xmlns:a16="http://schemas.microsoft.com/office/drawing/2014/main" id="{93C61AB6-714F-4D28-ACEC-CBF0401F64BA}"/>
              </a:ext>
            </a:extLst>
          </p:cNvPr>
          <p:cNvSpPr>
            <a:spLocks noGrp="1"/>
          </p:cNvSpPr>
          <p:nvPr>
            <p:ph type="ftr" sz="quarter" idx="4"/>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41990" name="Date Placeholder 5">
            <a:extLst>
              <a:ext uri="{FF2B5EF4-FFF2-40B4-BE49-F238E27FC236}">
                <a16:creationId xmlns:a16="http://schemas.microsoft.com/office/drawing/2014/main" id="{94ADFE3C-D3AB-42B1-B08D-B5CE6AE407BE}"/>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6B2E4FD-9B2E-48D0-8194-02ABE3A5B01C}" type="datetime8">
              <a:rPr lang="en-US" altLang="en-US">
                <a:solidFill>
                  <a:srgbClr val="000000"/>
                </a:solidFill>
                <a:latin typeface="Calibri" panose="020F0502020204030204" pitchFamily="34" charset="0"/>
              </a:rPr>
              <a:pPr/>
              <a:t>6/2/2020 9:01 AM</a:t>
            </a:fld>
            <a:endParaRPr lang="en-US" altLang="en-US">
              <a:solidFill>
                <a:srgbClr val="000000"/>
              </a:solidFill>
              <a:latin typeface="Calibri" panose="020F0502020204030204" pitchFamily="34" charset="0"/>
            </a:endParaRPr>
          </a:p>
        </p:txBody>
      </p:sp>
      <p:sp>
        <p:nvSpPr>
          <p:cNvPr id="41991" name="Slide Number Placeholder 6">
            <a:extLst>
              <a:ext uri="{FF2B5EF4-FFF2-40B4-BE49-F238E27FC236}">
                <a16:creationId xmlns:a16="http://schemas.microsoft.com/office/drawing/2014/main" id="{3AA3326B-ABDC-42A2-B3B1-88E6AC15F2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2FB7E5A-5098-45D6-ADE5-117BE739A2D2}" type="slidenum">
              <a:rPr lang="en-US" altLang="en-US">
                <a:solidFill>
                  <a:srgbClr val="000000"/>
                </a:solidFill>
                <a:latin typeface="Calibri" panose="020F0502020204030204" pitchFamily="34" charset="0"/>
              </a:rPr>
              <a:pPr/>
              <a:t>6</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65</a:t>
            </a:fld>
            <a:endParaRPr lang="en-US"/>
          </a:p>
        </p:txBody>
      </p:sp>
    </p:spTree>
    <p:extLst>
      <p:ext uri="{BB962C8B-B14F-4D97-AF65-F5344CB8AC3E}">
        <p14:creationId xmlns:p14="http://schemas.microsoft.com/office/powerpoint/2010/main" val="96372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2833E63-E4C4-41D0-9E8C-98B473DDB5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0EFF85D7-4C4F-461E-BF15-AE139C76A7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pt-BR" altLang="en-US"/>
              <a:t>Devops não faz mágica, não é bala de prata ou um comprimido que vc toma e o projeto fica perfeito</a:t>
            </a:r>
          </a:p>
          <a:p>
            <a:r>
              <a:rPr lang="pt-BR" altLang="en-US"/>
              <a:t>Precisa trazer as pessoas , mostrar para as pessoas o valor de uma estratégia agil e colaborativa.</a:t>
            </a:r>
          </a:p>
          <a:p>
            <a:r>
              <a:rPr lang="pt-BR" altLang="en-US"/>
              <a:t>Fazendo com que todos participem da esteira de desenvolvimento das aplicações.</a:t>
            </a:r>
          </a:p>
          <a:p>
            <a:r>
              <a:rPr lang="pt-BR" altLang="en-US"/>
              <a:t>Ter um silo integrado , ter pessoas juntas por um único proposito.</a:t>
            </a:r>
          </a:p>
          <a:p>
            <a:r>
              <a:rPr lang="pt-BR" altLang="en-US"/>
              <a:t>Simplique as informações e traga as pessoas.</a:t>
            </a:r>
          </a:p>
          <a:p>
            <a:endParaRPr lang="en-US" altLang="en-US"/>
          </a:p>
          <a:p>
            <a:r>
              <a:rPr lang="en-US" altLang="en-US"/>
              <a:t>Gestão agil de aplicacao dentro do devops</a:t>
            </a:r>
          </a:p>
          <a:p>
            <a:r>
              <a:rPr lang="en-US" altLang="en-US"/>
              <a:t>Mudança de mindset em tota estrategia de aplicação e obviamente vai aplicar as praticas de scrum , kanbam</a:t>
            </a:r>
          </a:p>
          <a:p>
            <a:r>
              <a:rPr lang="en-US" altLang="en-US"/>
              <a:t>Delivery continuo, entrega de valor continua, incremento continuo nas entregas. Envolvendo toda a gestão de aplicações</a:t>
            </a:r>
          </a:p>
          <a:p>
            <a:endParaRPr lang="en-US" altLang="en-US"/>
          </a:p>
          <a:p>
            <a:endParaRPr lang="en-US" altLang="en-US"/>
          </a:p>
          <a:p>
            <a:endParaRPr lang="en-US" altLang="en-US"/>
          </a:p>
          <a:p>
            <a:r>
              <a:rPr lang="en-US" altLang="en-US"/>
              <a:t>Todos trabalhem de forma orquestrada com conceito colaborativo e com entregas frequentes gerando sempre valor</a:t>
            </a:r>
          </a:p>
          <a:p>
            <a:endParaRPr lang="en-US" altLang="en-US"/>
          </a:p>
        </p:txBody>
      </p:sp>
      <p:sp>
        <p:nvSpPr>
          <p:cNvPr id="4" name="Header Placeholder 3">
            <a:extLst>
              <a:ext uri="{FF2B5EF4-FFF2-40B4-BE49-F238E27FC236}">
                <a16:creationId xmlns:a16="http://schemas.microsoft.com/office/drawing/2014/main" id="{B9B4A2D9-6609-4EAD-A9B1-D1760D1F9480}"/>
              </a:ext>
            </a:extLst>
          </p:cNvPr>
          <p:cNvSpPr>
            <a:spLocks noGrp="1"/>
          </p:cNvSpPr>
          <p:nvPr>
            <p:ph type="hdr" sz="quarter"/>
          </p:nvPr>
        </p:nvSpPr>
        <p:spPr/>
        <p:txBody>
          <a:bodyPr/>
          <a:lstStyle/>
          <a:p>
            <a:pPr fontAlgn="auto">
              <a:spcBef>
                <a:spcPts val="0"/>
              </a:spcBef>
              <a:spcAft>
                <a:spcPts val="0"/>
              </a:spcAft>
              <a:defRPr/>
            </a:pPr>
            <a:r>
              <a:rPr lang="en-US" sz="1200">
                <a:solidFill>
                  <a:prstClr val="black"/>
                </a:solidFill>
                <a:latin typeface="Calibri" panose="020F0502020204030204"/>
                <a:cs typeface="+mn-cs"/>
              </a:rPr>
              <a:t>S4 Solution Specialist Sales Summit</a:t>
            </a:r>
            <a:endParaRPr lang="en-US" sz="1200" dirty="0">
              <a:solidFill>
                <a:prstClr val="black"/>
              </a:solidFill>
              <a:latin typeface="Calibri" panose="020F0502020204030204"/>
              <a:cs typeface="+mn-cs"/>
            </a:endParaRPr>
          </a:p>
        </p:txBody>
      </p:sp>
      <p:sp>
        <p:nvSpPr>
          <p:cNvPr id="5" name="Footer Placeholder 4">
            <a:extLst>
              <a:ext uri="{FF2B5EF4-FFF2-40B4-BE49-F238E27FC236}">
                <a16:creationId xmlns:a16="http://schemas.microsoft.com/office/drawing/2014/main" id="{75B0B36F-C426-45E3-B767-F78342440F6D}"/>
              </a:ext>
            </a:extLst>
          </p:cNvPr>
          <p:cNvSpPr>
            <a:spLocks noGrp="1"/>
          </p:cNvSpPr>
          <p:nvPr>
            <p:ph type="ftr" sz="quarter" idx="4"/>
          </p:nvPr>
        </p:nvSpPr>
        <p:spPr/>
        <p:txBody>
          <a:bodyPr/>
          <a:lstStyle/>
          <a:p>
            <a:pPr defTabSz="914099" eaLnBrk="0" fontAlgn="auto" hangingPunct="0">
              <a:spcBef>
                <a:spcPts val="0"/>
              </a:spcBef>
              <a:spcAft>
                <a:spcPts val="0"/>
              </a:spcAft>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44038" name="Date Placeholder 5">
            <a:extLst>
              <a:ext uri="{FF2B5EF4-FFF2-40B4-BE49-F238E27FC236}">
                <a16:creationId xmlns:a16="http://schemas.microsoft.com/office/drawing/2014/main" id="{9913399B-172F-44B4-ACC3-532EF9E5A235}"/>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D6247BC-BF86-421D-BA73-F44A02967ED2}" type="datetime8">
              <a:rPr lang="en-US" altLang="en-US" sz="1200">
                <a:solidFill>
                  <a:srgbClr val="000000"/>
                </a:solidFill>
                <a:latin typeface="Calibri" panose="020F0502020204030204" pitchFamily="34" charset="0"/>
              </a:rPr>
              <a:pPr/>
              <a:t>6/2/2020 9:01 AM</a:t>
            </a:fld>
            <a:endParaRPr lang="en-US" altLang="en-US" sz="1200">
              <a:solidFill>
                <a:srgbClr val="000000"/>
              </a:solidFill>
              <a:latin typeface="Calibri" panose="020F0502020204030204" pitchFamily="34" charset="0"/>
            </a:endParaRPr>
          </a:p>
        </p:txBody>
      </p:sp>
      <p:sp>
        <p:nvSpPr>
          <p:cNvPr id="44039" name="Slide Number Placeholder 6">
            <a:extLst>
              <a:ext uri="{FF2B5EF4-FFF2-40B4-BE49-F238E27FC236}">
                <a16:creationId xmlns:a16="http://schemas.microsoft.com/office/drawing/2014/main" id="{DECEDE24-6C0E-4460-9A98-9BAC931CF6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B8BB64-ABDC-4ABC-9B82-32E943ACE362}" type="slidenum">
              <a:rPr lang="en-US" altLang="en-US" sz="1200">
                <a:solidFill>
                  <a:srgbClr val="000000"/>
                </a:solidFill>
                <a:latin typeface="Calibri" panose="020F0502020204030204" pitchFamily="34" charset="0"/>
              </a:rPr>
              <a:pPr/>
              <a:t>7</a:t>
            </a:fld>
            <a:endParaRPr lang="en-US" altLang="en-US" sz="1200">
              <a:solidFill>
                <a:srgbClr val="000000"/>
              </a:solidFill>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0860E3E1-A850-4B21-8B39-7C35EA1CA3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BE3AADEF-7071-4926-84EC-9D9CBA45CB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132" name="Slide Number Placeholder 3">
            <a:extLst>
              <a:ext uri="{FF2B5EF4-FFF2-40B4-BE49-F238E27FC236}">
                <a16:creationId xmlns:a16="http://schemas.microsoft.com/office/drawing/2014/main" id="{F1653313-F5C1-487B-9ED8-AF6A91C6BA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C6B9D20-C82F-47A3-959C-758980E6B4B5}" type="slidenum">
              <a:rPr lang="en-US" altLang="en-US">
                <a:latin typeface="Calibri" panose="020F0502020204030204" pitchFamily="34" charset="0"/>
              </a:rPr>
              <a:pPr/>
              <a:t>8</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8B96BCCB-4741-4487-834A-B3D9AB9FD5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819483EB-1B5B-4E3B-A873-09F5F7B3A3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Build. Build é o proximo nivel para elevar o seu ambiente de devops. Ja ajustou o SCM e ajustou os processos ageis.</a:t>
            </a:r>
          </a:p>
          <a:p>
            <a:r>
              <a:rPr lang="en-US" altLang="en-US"/>
              <a:t>Agora precisa criar um fluxo continuo para geração de versao. Não da continuar gerando manualmente.</a:t>
            </a:r>
          </a:p>
          <a:p>
            <a:r>
              <a:rPr lang="en-US" altLang="en-US"/>
              <a:t>Validar arquitetura, rodar testes unitários , analisar cobertura de código, bem como analise de debito tecnico, para configurar no serviço de build</a:t>
            </a:r>
          </a:p>
          <a:p>
            <a:endParaRPr lang="en-US" altLang="en-US"/>
          </a:p>
          <a:p>
            <a:r>
              <a:rPr lang="en-US" altLang="en-US"/>
              <a:t>Estratégia de release , Depois de rodar o seu processo de build, evoluir a sua promoção de versão, pq ai vc vai ter ganho de performance, velocidade e segurança no deploy da versão. Homologação, pre prod, prod e vc vai garantir que qualquer pessoa possa orquestra esse processo, pois vai tirar rotinas manuais de qualquer ambiente e transformar isso num fluxo automatizado e isso vai te dar ganho de produtividade, alem de que pode usar isso para containers, docker para promover de forma automatizada novas versões.</a:t>
            </a:r>
          </a:p>
          <a:p>
            <a:endParaRPr lang="en-US" altLang="en-US"/>
          </a:p>
          <a:p>
            <a:endParaRPr lang="en-US" altLang="en-US"/>
          </a:p>
        </p:txBody>
      </p:sp>
      <p:sp>
        <p:nvSpPr>
          <p:cNvPr id="50180" name="Header Placeholder 3">
            <a:extLst>
              <a:ext uri="{FF2B5EF4-FFF2-40B4-BE49-F238E27FC236}">
                <a16:creationId xmlns:a16="http://schemas.microsoft.com/office/drawing/2014/main" id="{88D9F532-FA60-4123-A3F9-E3968CDDD02B}"/>
              </a:ext>
            </a:extLst>
          </p:cNvPr>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Calibri" panose="020F0502020204030204" pitchFamily="34" charset="0"/>
              </a:rPr>
              <a:t>One Marketing Template</a:t>
            </a:r>
          </a:p>
          <a:p>
            <a:endParaRPr lang="en-US" altLang="en-US">
              <a:latin typeface="Calibri" panose="020F0502020204030204" pitchFamily="34" charset="0"/>
            </a:endParaRPr>
          </a:p>
        </p:txBody>
      </p:sp>
      <p:sp>
        <p:nvSpPr>
          <p:cNvPr id="5" name="Footer Placeholder 4">
            <a:extLst>
              <a:ext uri="{FF2B5EF4-FFF2-40B4-BE49-F238E27FC236}">
                <a16:creationId xmlns:a16="http://schemas.microsoft.com/office/drawing/2014/main" id="{4D5B691F-C77E-43E1-BA2F-21BF97D41F56}"/>
              </a:ext>
            </a:extLst>
          </p:cNvPr>
          <p:cNvSpPr>
            <a:spLocks noGrp="1"/>
          </p:cNvSpPr>
          <p:nvPr>
            <p:ph type="ftr" sz="quarter" idx="4"/>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0182" name="Date Placeholder 5">
            <a:extLst>
              <a:ext uri="{FF2B5EF4-FFF2-40B4-BE49-F238E27FC236}">
                <a16:creationId xmlns:a16="http://schemas.microsoft.com/office/drawing/2014/main" id="{E8EDFE8D-718B-4931-AD1F-532BEBB8BEBE}"/>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4772FE0-0380-43DC-9F74-8ED9905BC71D}" type="datetime1">
              <a:rPr lang="en-US" altLang="en-US">
                <a:latin typeface="Calibri" panose="020F0502020204030204" pitchFamily="34" charset="0"/>
              </a:rPr>
              <a:pPr/>
              <a:t>6/2/2020</a:t>
            </a:fld>
            <a:endParaRPr lang="en-US" altLang="en-US">
              <a:latin typeface="Calibri" panose="020F0502020204030204" pitchFamily="34" charset="0"/>
            </a:endParaRPr>
          </a:p>
        </p:txBody>
      </p:sp>
      <p:sp>
        <p:nvSpPr>
          <p:cNvPr id="50183" name="Slide Number Placeholder 6">
            <a:extLst>
              <a:ext uri="{FF2B5EF4-FFF2-40B4-BE49-F238E27FC236}">
                <a16:creationId xmlns:a16="http://schemas.microsoft.com/office/drawing/2014/main" id="{8C43D111-FDC3-4513-8FB1-3C65127FC9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8EB253A-173B-4CE2-9E21-A7293F8BEC3F}" type="slidenum">
              <a:rPr lang="en-US" altLang="en-US">
                <a:latin typeface="Calibri" panose="020F0502020204030204" pitchFamily="34" charset="0"/>
              </a:rPr>
              <a:pPr/>
              <a:t>9</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1094569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282402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107360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36437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7247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72362"/>
          </a:xfrm>
        </p:spPr>
        <p:txBody>
          <a:bodyPr/>
          <a:lstStyle>
            <a:lvl1pPr marL="215484" indent="-215484">
              <a:spcBef>
                <a:spcPts val="918"/>
              </a:spcBef>
              <a:buClr>
                <a:schemeClr val="tx2"/>
              </a:buClr>
              <a:buFont typeface="Arial" pitchFamily="34" charset="0"/>
              <a:buChar char="•"/>
              <a:defRPr sz="2700">
                <a:solidFill>
                  <a:srgbClr val="582881"/>
                </a:solidFill>
              </a:defRPr>
            </a:lvl1pPr>
            <a:lvl2pPr marL="398338" indent="-174880">
              <a:defRPr sz="1800"/>
            </a:lvl2pPr>
            <a:lvl3pPr marL="524642" indent="-126302">
              <a:tabLst/>
              <a:defRPr sz="1500"/>
            </a:lvl3pPr>
            <a:lvl4pPr marL="660659" indent="-136018">
              <a:defRPr/>
            </a:lvl4pPr>
            <a:lvl5pPr marL="786962" indent="-1263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50"/>
            <a:ext cx="5486399" cy="2072362"/>
          </a:xfrm>
        </p:spPr>
        <p:txBody>
          <a:bodyPr/>
          <a:lstStyle>
            <a:lvl1pPr marL="215484" indent="-215484">
              <a:spcBef>
                <a:spcPts val="918"/>
              </a:spcBef>
              <a:buClr>
                <a:schemeClr val="tx2"/>
              </a:buClr>
              <a:buFont typeface="Arial" pitchFamily="34" charset="0"/>
              <a:buChar char="•"/>
              <a:defRPr sz="2700">
                <a:solidFill>
                  <a:srgbClr val="582881"/>
                </a:solidFill>
              </a:defRPr>
            </a:lvl1pPr>
            <a:lvl2pPr marL="398338" indent="-174880">
              <a:defRPr sz="1800"/>
            </a:lvl2pPr>
            <a:lvl3pPr marL="524642" indent="-126302">
              <a:tabLst/>
              <a:defRPr sz="1500"/>
            </a:lvl3pPr>
            <a:lvl4pPr marL="660659" indent="-136018">
              <a:defRPr/>
            </a:lvl4pPr>
            <a:lvl5pPr marL="786962" indent="-12630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5395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719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1962076"/>
          </a:xfrm>
        </p:spPr>
        <p:txBody>
          <a:bodyPr/>
          <a:lstStyle>
            <a:lvl1pPr marL="0" indent="0">
              <a:spcBef>
                <a:spcPts val="750"/>
              </a:spcBef>
              <a:spcAft>
                <a:spcPts val="900"/>
              </a:spcAft>
              <a:buNone/>
              <a:defRPr>
                <a:solidFill>
                  <a:srgbClr val="505050"/>
                </a:solidFill>
              </a:defRPr>
            </a:lvl1pPr>
            <a:lvl2pPr marL="0" indent="0">
              <a:buFontTx/>
              <a:buNone/>
              <a:defRPr sz="1500">
                <a:solidFill>
                  <a:srgbClr val="505050"/>
                </a:solidFill>
              </a:defRPr>
            </a:lvl2pPr>
            <a:lvl3pPr marL="171435" indent="0">
              <a:buNone/>
              <a:defRPr>
                <a:solidFill>
                  <a:srgbClr val="505050"/>
                </a:solidFill>
              </a:defRPr>
            </a:lvl3pPr>
            <a:lvl4pPr marL="342869" indent="0">
              <a:buNone/>
              <a:defRPr>
                <a:solidFill>
                  <a:srgbClr val="505050"/>
                </a:solidFill>
              </a:defRPr>
            </a:lvl4pPr>
            <a:lvl5pPr marL="514304"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9450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90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6"/>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899" r:id="rId26"/>
    <p:sldLayoutId id="2147483900" r:id="rId27"/>
    <p:sldLayoutId id="2147483901" r:id="rId28"/>
    <p:sldLayoutId id="2147483902" r:id="rId29"/>
    <p:sldLayoutId id="2147483903" r:id="rId30"/>
    <p:sldLayoutId id="2147483905" r:id="rId31"/>
    <p:sldLayoutId id="2147483906" r:id="rId32"/>
    <p:sldLayoutId id="2147483907" r:id="rId33"/>
    <p:sldLayoutId id="2147483908" r:id="rId34"/>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g"/><Relationship Id="rId18" Type="http://schemas.openxmlformats.org/officeDocument/2006/relationships/image" Target="../media/image45.png"/><Relationship Id="rId3" Type="http://schemas.openxmlformats.org/officeDocument/2006/relationships/image" Target="../media/image49.png"/><Relationship Id="rId21" Type="http://schemas.openxmlformats.org/officeDocument/2006/relationships/image" Target="../media/image48.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44.png"/><Relationship Id="rId2" Type="http://schemas.openxmlformats.org/officeDocument/2006/relationships/notesSlide" Target="../notesSlides/notesSlide11.xml"/><Relationship Id="rId16" Type="http://schemas.openxmlformats.org/officeDocument/2006/relationships/image" Target="../media/image62.svg"/><Relationship Id="rId20"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4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2.xml"/><Relationship Id="rId5" Type="http://schemas.openxmlformats.org/officeDocument/2006/relationships/image" Target="../media/image65.png"/><Relationship Id="rId4" Type="http://schemas.openxmlformats.org/officeDocument/2006/relationships/image" Target="../media/image6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jpe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79.sv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6.png"/><Relationship Id="rId7" Type="http://schemas.openxmlformats.org/officeDocument/2006/relationships/image" Target="../media/image87.sv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86.png"/><Relationship Id="rId5" Type="http://schemas.openxmlformats.org/officeDocument/2006/relationships/image" Target="../media/image85.sv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svg"/></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66.png"/><Relationship Id="rId7" Type="http://schemas.openxmlformats.org/officeDocument/2006/relationships/image" Target="../media/image94.sv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93.png"/><Relationship Id="rId5" Type="http://schemas.openxmlformats.org/officeDocument/2006/relationships/image" Target="../media/image92.sv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svg"/></Relationships>
</file>

<file path=ppt/slides/_rels/slide2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4.png"/><Relationship Id="rId4" Type="http://schemas.openxmlformats.org/officeDocument/2006/relationships/image" Target="../media/image99.sv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66.png"/><Relationship Id="rId7" Type="http://schemas.openxmlformats.org/officeDocument/2006/relationships/image" Target="../media/image108.sv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07.png"/><Relationship Id="rId5" Type="http://schemas.openxmlformats.org/officeDocument/2006/relationships/image" Target="../media/image106.sv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svg"/></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rogeriorrodrigues" TargetMode="External"/><Relationship Id="rId13" Type="http://schemas.openxmlformats.org/officeDocument/2006/relationships/image" Target="../media/image30.jpeg"/><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tiff"/><Relationship Id="rId11" Type="http://schemas.openxmlformats.org/officeDocument/2006/relationships/image" Target="../media/image28.png"/><Relationship Id="rId5" Type="http://schemas.openxmlformats.org/officeDocument/2006/relationships/image" Target="../media/image23.tiff"/><Relationship Id="rId10" Type="http://schemas.openxmlformats.org/officeDocument/2006/relationships/image" Target="../media/image27.tiff"/><Relationship Id="rId4" Type="http://schemas.openxmlformats.org/officeDocument/2006/relationships/image" Target="../media/image22.tiff"/><Relationship Id="rId9" Type="http://schemas.openxmlformats.org/officeDocument/2006/relationships/image" Target="../media/image26.tiff"/></Relationships>
</file>

<file path=ppt/slides/_rels/slide3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115.png"/><Relationship Id="rId5" Type="http://schemas.openxmlformats.org/officeDocument/2006/relationships/image" Target="../media/image59.jpg"/><Relationship Id="rId4" Type="http://schemas.openxmlformats.org/officeDocument/2006/relationships/image" Target="../media/image114.png"/><Relationship Id="rId9"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25.xml"/><Relationship Id="rId5" Type="http://schemas.openxmlformats.org/officeDocument/2006/relationships/image" Target="../media/image119.pn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120.png"/></Relationships>
</file>

<file path=ppt/slides/_rels/slide3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7.png"/><Relationship Id="rId18" Type="http://schemas.openxmlformats.org/officeDocument/2006/relationships/image" Target="../media/image132.png"/><Relationship Id="rId3" Type="http://schemas.openxmlformats.org/officeDocument/2006/relationships/image" Target="../media/image46.png"/><Relationship Id="rId21" Type="http://schemas.openxmlformats.org/officeDocument/2006/relationships/image" Target="../media/image135.png"/><Relationship Id="rId7" Type="http://schemas.openxmlformats.org/officeDocument/2006/relationships/image" Target="../media/image124.png"/><Relationship Id="rId12" Type="http://schemas.openxmlformats.org/officeDocument/2006/relationships/image" Target="../media/image126.png"/><Relationship Id="rId17" Type="http://schemas.openxmlformats.org/officeDocument/2006/relationships/image" Target="../media/image131.png"/><Relationship Id="rId2" Type="http://schemas.openxmlformats.org/officeDocument/2006/relationships/image" Target="../media/image121.png"/><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25.xml"/><Relationship Id="rId6" Type="http://schemas.openxmlformats.org/officeDocument/2006/relationships/image" Target="../media/image123.png"/><Relationship Id="rId11" Type="http://schemas.openxmlformats.org/officeDocument/2006/relationships/image" Target="../media/image48.png"/><Relationship Id="rId5" Type="http://schemas.openxmlformats.org/officeDocument/2006/relationships/image" Target="../media/image122.png"/><Relationship Id="rId15" Type="http://schemas.openxmlformats.org/officeDocument/2006/relationships/image" Target="../media/image129.png"/><Relationship Id="rId10" Type="http://schemas.openxmlformats.org/officeDocument/2006/relationships/image" Target="../media/image47.png"/><Relationship Id="rId19" Type="http://schemas.openxmlformats.org/officeDocument/2006/relationships/image" Target="../media/image133.png"/><Relationship Id="rId4" Type="http://schemas.openxmlformats.org/officeDocument/2006/relationships/image" Target="../media/image44.png"/><Relationship Id="rId9" Type="http://schemas.openxmlformats.org/officeDocument/2006/relationships/image" Target="../media/image45.png"/><Relationship Id="rId14" Type="http://schemas.openxmlformats.org/officeDocument/2006/relationships/image" Target="../media/image128.png"/></Relationships>
</file>

<file path=ppt/slides/_rels/slide34.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png"/><Relationship Id="rId1" Type="http://schemas.openxmlformats.org/officeDocument/2006/relationships/slideLayout" Target="../slideLayouts/slideLayout8.xml"/><Relationship Id="rId5" Type="http://schemas.openxmlformats.org/officeDocument/2006/relationships/image" Target="../media/image139.png"/><Relationship Id="rId4" Type="http://schemas.openxmlformats.org/officeDocument/2006/relationships/image" Target="../media/image1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46.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svg"/><Relationship Id="rId17" Type="http://schemas.openxmlformats.org/officeDocument/2006/relationships/image" Target="../media/image45.png"/><Relationship Id="rId2" Type="http://schemas.openxmlformats.org/officeDocument/2006/relationships/notesSlide" Target="../notesSlides/notesSlide30.xml"/><Relationship Id="rId16" Type="http://schemas.openxmlformats.org/officeDocument/2006/relationships/image" Target="../media/image48.png"/><Relationship Id="rId1" Type="http://schemas.openxmlformats.org/officeDocument/2006/relationships/slideLayout" Target="../slideLayouts/slideLayout20.xml"/><Relationship Id="rId6" Type="http://schemas.openxmlformats.org/officeDocument/2006/relationships/image" Target="../media/image145.sv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44.png"/><Relationship Id="rId10" Type="http://schemas.openxmlformats.org/officeDocument/2006/relationships/image" Target="../media/image149.svg"/><Relationship Id="rId4" Type="http://schemas.openxmlformats.org/officeDocument/2006/relationships/image" Target="../media/image143.svg"/><Relationship Id="rId9" Type="http://schemas.openxmlformats.org/officeDocument/2006/relationships/image" Target="../media/image148.png"/><Relationship Id="rId1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gif"/><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2.xml.rels><?xml version="1.0" encoding="UTF-8" standalone="yes"?>
<Relationships xmlns="http://schemas.openxmlformats.org/package/2006/relationships"><Relationship Id="rId2" Type="http://schemas.openxmlformats.org/officeDocument/2006/relationships/hyperlink" Target="mailto:rogeriorodrigues@outlook.com" TargetMode="Externa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8" Type="http://schemas.openxmlformats.org/officeDocument/2006/relationships/hyperlink" Target="https://azure.microsoft.com/services/devops/test-plans/" TargetMode="External"/><Relationship Id="rId3" Type="http://schemas.openxmlformats.org/officeDocument/2006/relationships/hyperlink" Target="https://azure.microsoft.com/services/devops/" TargetMode="External"/><Relationship Id="rId7" Type="http://schemas.openxmlformats.org/officeDocument/2006/relationships/hyperlink" Target="https://azure.microsoft.com/services/devops/artifacts/" TargetMode="External"/><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hyperlink" Target="https://azure.microsoft.com/services/devops/repos/" TargetMode="External"/><Relationship Id="rId5" Type="http://schemas.openxmlformats.org/officeDocument/2006/relationships/hyperlink" Target="https://azure.microsoft.com/services/devops/boards/" TargetMode="External"/><Relationship Id="rId4" Type="http://schemas.openxmlformats.org/officeDocument/2006/relationships/hyperlink" Target="https://azure.microsoft.com/services/devops/pipelin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hyperlink" Target="http://devopsassessment.azurewebsites.ne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33.xml"/><Relationship Id="rId4" Type="http://schemas.openxmlformats.org/officeDocument/2006/relationships/image" Target="../media/image160.png"/></Relationships>
</file>

<file path=ppt/slides/_rels/slide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162.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hyperlink" Target="http://microsoft.com/enable" TargetMode="External"/><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69.png"/><Relationship Id="rId3" Type="http://schemas.openxmlformats.org/officeDocument/2006/relationships/hyperlink" Target="https://azure.microsoft.com/services/devops/pipelines/" TargetMode="External"/><Relationship Id="rId7" Type="http://schemas.openxmlformats.org/officeDocument/2006/relationships/hyperlink" Target="https://azure.microsoft.com/services/devops/test-plans/" TargetMode="External"/><Relationship Id="rId12" Type="http://schemas.openxmlformats.org/officeDocument/2006/relationships/image" Target="../media/image48.png"/><Relationship Id="rId2" Type="http://schemas.openxmlformats.org/officeDocument/2006/relationships/hyperlink" Target="https://azure.microsoft.com/services/devops/" TargetMode="External"/><Relationship Id="rId16" Type="http://schemas.openxmlformats.org/officeDocument/2006/relationships/image" Target="../media/image172.svg"/><Relationship Id="rId1" Type="http://schemas.openxmlformats.org/officeDocument/2006/relationships/slideLayout" Target="../slideLayouts/slideLayout6.xml"/><Relationship Id="rId6" Type="http://schemas.openxmlformats.org/officeDocument/2006/relationships/hyperlink" Target="https://azure.microsoft.com/services/devops/artifacts/" TargetMode="External"/><Relationship Id="rId11" Type="http://schemas.openxmlformats.org/officeDocument/2006/relationships/image" Target="../media/image47.png"/><Relationship Id="rId5" Type="http://schemas.openxmlformats.org/officeDocument/2006/relationships/hyperlink" Target="https://azure.microsoft.com/services/devops/repos/" TargetMode="External"/><Relationship Id="rId15" Type="http://schemas.openxmlformats.org/officeDocument/2006/relationships/image" Target="../media/image171.png"/><Relationship Id="rId10" Type="http://schemas.openxmlformats.org/officeDocument/2006/relationships/image" Target="../media/image46.png"/><Relationship Id="rId4" Type="http://schemas.openxmlformats.org/officeDocument/2006/relationships/hyperlink" Target="https://azure.microsoft.com/services/devops/boards/" TargetMode="External"/><Relationship Id="rId9" Type="http://schemas.openxmlformats.org/officeDocument/2006/relationships/image" Target="../media/image45.png"/><Relationship Id="rId14" Type="http://schemas.openxmlformats.org/officeDocument/2006/relationships/image" Target="../media/image170.svg"/></Relationships>
</file>

<file path=ppt/slides/_rels/slide57.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1.png"/><Relationship Id="rId18" Type="http://schemas.openxmlformats.org/officeDocument/2006/relationships/image" Target="../media/image186.svg"/><Relationship Id="rId3" Type="http://schemas.openxmlformats.org/officeDocument/2006/relationships/image" Target="../media/image171.png"/><Relationship Id="rId21" Type="http://schemas.openxmlformats.org/officeDocument/2006/relationships/image" Target="../media/image187.png"/><Relationship Id="rId7" Type="http://schemas.openxmlformats.org/officeDocument/2006/relationships/image" Target="../media/image175.png"/><Relationship Id="rId12" Type="http://schemas.openxmlformats.org/officeDocument/2006/relationships/image" Target="../media/image180.svg"/><Relationship Id="rId17" Type="http://schemas.openxmlformats.org/officeDocument/2006/relationships/image" Target="../media/image185.png"/><Relationship Id="rId25" Type="http://schemas.openxmlformats.org/officeDocument/2006/relationships/image" Target="../media/image191.png"/><Relationship Id="rId2" Type="http://schemas.openxmlformats.org/officeDocument/2006/relationships/notesSlide" Target="../notesSlides/notesSlide42.xml"/><Relationship Id="rId16" Type="http://schemas.openxmlformats.org/officeDocument/2006/relationships/image" Target="../media/image184.svg"/><Relationship Id="rId20" Type="http://schemas.openxmlformats.org/officeDocument/2006/relationships/image" Target="../media/image170.svg"/><Relationship Id="rId1" Type="http://schemas.openxmlformats.org/officeDocument/2006/relationships/slideLayout" Target="../slideLayouts/slideLayout27.xml"/><Relationship Id="rId6" Type="http://schemas.openxmlformats.org/officeDocument/2006/relationships/image" Target="../media/image174.svg"/><Relationship Id="rId11" Type="http://schemas.openxmlformats.org/officeDocument/2006/relationships/image" Target="../media/image179.png"/><Relationship Id="rId24" Type="http://schemas.openxmlformats.org/officeDocument/2006/relationships/image" Target="../media/image190.png"/><Relationship Id="rId5" Type="http://schemas.openxmlformats.org/officeDocument/2006/relationships/image" Target="../media/image173.png"/><Relationship Id="rId15" Type="http://schemas.openxmlformats.org/officeDocument/2006/relationships/image" Target="../media/image183.png"/><Relationship Id="rId23" Type="http://schemas.openxmlformats.org/officeDocument/2006/relationships/image" Target="../media/image189.png"/><Relationship Id="rId10" Type="http://schemas.openxmlformats.org/officeDocument/2006/relationships/image" Target="../media/image178.svg"/><Relationship Id="rId19" Type="http://schemas.openxmlformats.org/officeDocument/2006/relationships/image" Target="../media/image169.png"/><Relationship Id="rId4" Type="http://schemas.openxmlformats.org/officeDocument/2006/relationships/image" Target="../media/image172.svg"/><Relationship Id="rId9" Type="http://schemas.openxmlformats.org/officeDocument/2006/relationships/image" Target="../media/image177.png"/><Relationship Id="rId14" Type="http://schemas.openxmlformats.org/officeDocument/2006/relationships/image" Target="../media/image182.svg"/><Relationship Id="rId22" Type="http://schemas.openxmlformats.org/officeDocument/2006/relationships/image" Target="../media/image188.png"/></Relationships>
</file>

<file path=ppt/slides/_rels/slide5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165.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notesSlide" Target="../notesSlides/notesSlide43.xml"/><Relationship Id="rId16" Type="http://schemas.openxmlformats.org/officeDocument/2006/relationships/image" Target="../media/image205.png"/><Relationship Id="rId20" Type="http://schemas.openxmlformats.org/officeDocument/2006/relationships/image" Target="../media/image208.png"/><Relationship Id="rId1" Type="http://schemas.openxmlformats.org/officeDocument/2006/relationships/slideLayout" Target="../slideLayouts/slideLayout27.xml"/><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19" Type="http://schemas.openxmlformats.org/officeDocument/2006/relationships/image" Target="../media/image207.pn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png"/></Relationships>
</file>

<file path=ppt/slides/_rels/slide59.xml.rels><?xml version="1.0" encoding="UTF-8" standalone="yes"?>
<Relationships xmlns="http://schemas.openxmlformats.org/package/2006/relationships"><Relationship Id="rId13" Type="http://schemas.openxmlformats.org/officeDocument/2006/relationships/image" Target="../media/image219.png"/><Relationship Id="rId18" Type="http://schemas.openxmlformats.org/officeDocument/2006/relationships/image" Target="../media/image224.svg"/><Relationship Id="rId26" Type="http://schemas.openxmlformats.org/officeDocument/2006/relationships/image" Target="../media/image232.svg"/><Relationship Id="rId39" Type="http://schemas.openxmlformats.org/officeDocument/2006/relationships/image" Target="../media/image245.png"/><Relationship Id="rId21" Type="http://schemas.openxmlformats.org/officeDocument/2006/relationships/image" Target="../media/image227.png"/><Relationship Id="rId34" Type="http://schemas.openxmlformats.org/officeDocument/2006/relationships/image" Target="../media/image240.svg"/><Relationship Id="rId42" Type="http://schemas.openxmlformats.org/officeDocument/2006/relationships/image" Target="../media/image248.svg"/><Relationship Id="rId47" Type="http://schemas.openxmlformats.org/officeDocument/2006/relationships/image" Target="../media/image253.png"/><Relationship Id="rId50" Type="http://schemas.openxmlformats.org/officeDocument/2006/relationships/image" Target="../media/image256.svg"/><Relationship Id="rId7" Type="http://schemas.openxmlformats.org/officeDocument/2006/relationships/image" Target="../media/image213.png"/><Relationship Id="rId2" Type="http://schemas.openxmlformats.org/officeDocument/2006/relationships/notesSlide" Target="../notesSlides/notesSlide44.xml"/><Relationship Id="rId16" Type="http://schemas.openxmlformats.org/officeDocument/2006/relationships/image" Target="../media/image222.svg"/><Relationship Id="rId29" Type="http://schemas.openxmlformats.org/officeDocument/2006/relationships/image" Target="../media/image235.png"/><Relationship Id="rId11" Type="http://schemas.openxmlformats.org/officeDocument/2006/relationships/image" Target="../media/image217.png"/><Relationship Id="rId24" Type="http://schemas.openxmlformats.org/officeDocument/2006/relationships/image" Target="../media/image230.svg"/><Relationship Id="rId32" Type="http://schemas.openxmlformats.org/officeDocument/2006/relationships/image" Target="../media/image238.svg"/><Relationship Id="rId37" Type="http://schemas.openxmlformats.org/officeDocument/2006/relationships/image" Target="../media/image243.png"/><Relationship Id="rId40" Type="http://schemas.openxmlformats.org/officeDocument/2006/relationships/image" Target="../media/image246.svg"/><Relationship Id="rId45" Type="http://schemas.openxmlformats.org/officeDocument/2006/relationships/image" Target="../media/image251.png"/><Relationship Id="rId5" Type="http://schemas.openxmlformats.org/officeDocument/2006/relationships/image" Target="../media/image211.png"/><Relationship Id="rId15" Type="http://schemas.openxmlformats.org/officeDocument/2006/relationships/image" Target="../media/image221.png"/><Relationship Id="rId23" Type="http://schemas.openxmlformats.org/officeDocument/2006/relationships/image" Target="../media/image229.png"/><Relationship Id="rId28" Type="http://schemas.openxmlformats.org/officeDocument/2006/relationships/image" Target="../media/image234.svg"/><Relationship Id="rId36" Type="http://schemas.openxmlformats.org/officeDocument/2006/relationships/image" Target="../media/image242.svg"/><Relationship Id="rId49" Type="http://schemas.openxmlformats.org/officeDocument/2006/relationships/image" Target="../media/image255.png"/><Relationship Id="rId10" Type="http://schemas.openxmlformats.org/officeDocument/2006/relationships/image" Target="../media/image216.svg"/><Relationship Id="rId19" Type="http://schemas.openxmlformats.org/officeDocument/2006/relationships/image" Target="../media/image225.png"/><Relationship Id="rId31" Type="http://schemas.openxmlformats.org/officeDocument/2006/relationships/image" Target="../media/image237.png"/><Relationship Id="rId44" Type="http://schemas.openxmlformats.org/officeDocument/2006/relationships/image" Target="../media/image250.svg"/><Relationship Id="rId4" Type="http://schemas.openxmlformats.org/officeDocument/2006/relationships/image" Target="../media/image210.svg"/><Relationship Id="rId9" Type="http://schemas.openxmlformats.org/officeDocument/2006/relationships/image" Target="../media/image215.png"/><Relationship Id="rId14" Type="http://schemas.openxmlformats.org/officeDocument/2006/relationships/image" Target="../media/image220.svg"/><Relationship Id="rId22" Type="http://schemas.openxmlformats.org/officeDocument/2006/relationships/image" Target="../media/image228.svg"/><Relationship Id="rId27" Type="http://schemas.openxmlformats.org/officeDocument/2006/relationships/image" Target="../media/image233.png"/><Relationship Id="rId30" Type="http://schemas.openxmlformats.org/officeDocument/2006/relationships/image" Target="../media/image236.svg"/><Relationship Id="rId35" Type="http://schemas.openxmlformats.org/officeDocument/2006/relationships/image" Target="../media/image241.png"/><Relationship Id="rId43" Type="http://schemas.openxmlformats.org/officeDocument/2006/relationships/image" Target="../media/image249.png"/><Relationship Id="rId48" Type="http://schemas.openxmlformats.org/officeDocument/2006/relationships/image" Target="../media/image254.svg"/><Relationship Id="rId8" Type="http://schemas.openxmlformats.org/officeDocument/2006/relationships/image" Target="../media/image214.svg"/><Relationship Id="rId3" Type="http://schemas.openxmlformats.org/officeDocument/2006/relationships/image" Target="../media/image209.png"/><Relationship Id="rId12" Type="http://schemas.openxmlformats.org/officeDocument/2006/relationships/image" Target="../media/image218.svg"/><Relationship Id="rId17" Type="http://schemas.openxmlformats.org/officeDocument/2006/relationships/image" Target="../media/image223.png"/><Relationship Id="rId25" Type="http://schemas.openxmlformats.org/officeDocument/2006/relationships/image" Target="../media/image231.png"/><Relationship Id="rId33" Type="http://schemas.openxmlformats.org/officeDocument/2006/relationships/image" Target="../media/image239.png"/><Relationship Id="rId38" Type="http://schemas.openxmlformats.org/officeDocument/2006/relationships/image" Target="../media/image244.svg"/><Relationship Id="rId46" Type="http://schemas.openxmlformats.org/officeDocument/2006/relationships/image" Target="../media/image252.svg"/><Relationship Id="rId20" Type="http://schemas.openxmlformats.org/officeDocument/2006/relationships/image" Target="../media/image226.svg"/><Relationship Id="rId41" Type="http://schemas.openxmlformats.org/officeDocument/2006/relationships/image" Target="../media/image247.png"/><Relationship Id="rId1" Type="http://schemas.openxmlformats.org/officeDocument/2006/relationships/slideLayout" Target="../slideLayouts/slideLayout27.xml"/><Relationship Id="rId6" Type="http://schemas.openxmlformats.org/officeDocument/2006/relationships/image" Target="../media/image212.sv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emf"/></Relationships>
</file>

<file path=ppt/slides/_rels/slide60.xml.rels><?xml version="1.0" encoding="UTF-8" standalone="yes"?>
<Relationships xmlns="http://schemas.openxmlformats.org/package/2006/relationships"><Relationship Id="rId13" Type="http://schemas.openxmlformats.org/officeDocument/2006/relationships/image" Target="../media/image267.png"/><Relationship Id="rId18" Type="http://schemas.openxmlformats.org/officeDocument/2006/relationships/image" Target="../media/image272.svg"/><Relationship Id="rId26" Type="http://schemas.openxmlformats.org/officeDocument/2006/relationships/image" Target="../media/image280.svg"/><Relationship Id="rId39" Type="http://schemas.openxmlformats.org/officeDocument/2006/relationships/image" Target="../media/image293.png"/><Relationship Id="rId21" Type="http://schemas.openxmlformats.org/officeDocument/2006/relationships/image" Target="../media/image275.png"/><Relationship Id="rId34" Type="http://schemas.openxmlformats.org/officeDocument/2006/relationships/image" Target="../media/image288.svg"/><Relationship Id="rId42" Type="http://schemas.openxmlformats.org/officeDocument/2006/relationships/image" Target="../media/image296.svg"/><Relationship Id="rId47" Type="http://schemas.openxmlformats.org/officeDocument/2006/relationships/image" Target="../media/image301.png"/><Relationship Id="rId50" Type="http://schemas.openxmlformats.org/officeDocument/2006/relationships/image" Target="../media/image304.svg"/><Relationship Id="rId7" Type="http://schemas.openxmlformats.org/officeDocument/2006/relationships/image" Target="../media/image261.png"/><Relationship Id="rId2" Type="http://schemas.openxmlformats.org/officeDocument/2006/relationships/notesSlide" Target="../notesSlides/notesSlide45.xml"/><Relationship Id="rId16" Type="http://schemas.openxmlformats.org/officeDocument/2006/relationships/image" Target="../media/image270.svg"/><Relationship Id="rId29" Type="http://schemas.openxmlformats.org/officeDocument/2006/relationships/image" Target="../media/image283.png"/><Relationship Id="rId11" Type="http://schemas.openxmlformats.org/officeDocument/2006/relationships/image" Target="../media/image265.png"/><Relationship Id="rId24" Type="http://schemas.openxmlformats.org/officeDocument/2006/relationships/image" Target="../media/image278.svg"/><Relationship Id="rId32" Type="http://schemas.openxmlformats.org/officeDocument/2006/relationships/image" Target="../media/image286.svg"/><Relationship Id="rId37" Type="http://schemas.openxmlformats.org/officeDocument/2006/relationships/image" Target="../media/image291.png"/><Relationship Id="rId40" Type="http://schemas.openxmlformats.org/officeDocument/2006/relationships/image" Target="../media/image294.svg"/><Relationship Id="rId45" Type="http://schemas.openxmlformats.org/officeDocument/2006/relationships/image" Target="../media/image299.png"/><Relationship Id="rId5" Type="http://schemas.openxmlformats.org/officeDocument/2006/relationships/image" Target="../media/image259.png"/><Relationship Id="rId15" Type="http://schemas.openxmlformats.org/officeDocument/2006/relationships/image" Target="../media/image269.png"/><Relationship Id="rId23" Type="http://schemas.openxmlformats.org/officeDocument/2006/relationships/image" Target="../media/image277.png"/><Relationship Id="rId28" Type="http://schemas.openxmlformats.org/officeDocument/2006/relationships/image" Target="../media/image282.svg"/><Relationship Id="rId36" Type="http://schemas.openxmlformats.org/officeDocument/2006/relationships/image" Target="../media/image290.svg"/><Relationship Id="rId49" Type="http://schemas.openxmlformats.org/officeDocument/2006/relationships/image" Target="../media/image303.png"/><Relationship Id="rId10" Type="http://schemas.openxmlformats.org/officeDocument/2006/relationships/image" Target="../media/image264.svg"/><Relationship Id="rId19" Type="http://schemas.openxmlformats.org/officeDocument/2006/relationships/image" Target="../media/image273.png"/><Relationship Id="rId31" Type="http://schemas.openxmlformats.org/officeDocument/2006/relationships/image" Target="../media/image285.png"/><Relationship Id="rId44" Type="http://schemas.openxmlformats.org/officeDocument/2006/relationships/image" Target="../media/image298.svg"/><Relationship Id="rId4" Type="http://schemas.openxmlformats.org/officeDocument/2006/relationships/image" Target="../media/image258.svg"/><Relationship Id="rId9" Type="http://schemas.openxmlformats.org/officeDocument/2006/relationships/image" Target="../media/image263.png"/><Relationship Id="rId14" Type="http://schemas.openxmlformats.org/officeDocument/2006/relationships/image" Target="../media/image268.svg"/><Relationship Id="rId22" Type="http://schemas.openxmlformats.org/officeDocument/2006/relationships/image" Target="../media/image276.svg"/><Relationship Id="rId27" Type="http://schemas.openxmlformats.org/officeDocument/2006/relationships/image" Target="../media/image281.png"/><Relationship Id="rId30" Type="http://schemas.openxmlformats.org/officeDocument/2006/relationships/image" Target="../media/image284.svg"/><Relationship Id="rId35" Type="http://schemas.openxmlformats.org/officeDocument/2006/relationships/image" Target="../media/image289.png"/><Relationship Id="rId43" Type="http://schemas.openxmlformats.org/officeDocument/2006/relationships/image" Target="../media/image297.png"/><Relationship Id="rId48" Type="http://schemas.openxmlformats.org/officeDocument/2006/relationships/image" Target="../media/image302.svg"/><Relationship Id="rId8" Type="http://schemas.openxmlformats.org/officeDocument/2006/relationships/image" Target="../media/image262.svg"/><Relationship Id="rId3" Type="http://schemas.openxmlformats.org/officeDocument/2006/relationships/image" Target="../media/image257.png"/><Relationship Id="rId12" Type="http://schemas.openxmlformats.org/officeDocument/2006/relationships/image" Target="../media/image266.svg"/><Relationship Id="rId17" Type="http://schemas.openxmlformats.org/officeDocument/2006/relationships/image" Target="../media/image271.png"/><Relationship Id="rId25" Type="http://schemas.openxmlformats.org/officeDocument/2006/relationships/image" Target="../media/image279.png"/><Relationship Id="rId33" Type="http://schemas.openxmlformats.org/officeDocument/2006/relationships/image" Target="../media/image287.png"/><Relationship Id="rId38" Type="http://schemas.openxmlformats.org/officeDocument/2006/relationships/image" Target="../media/image292.svg"/><Relationship Id="rId46" Type="http://schemas.openxmlformats.org/officeDocument/2006/relationships/image" Target="../media/image300.svg"/><Relationship Id="rId20" Type="http://schemas.openxmlformats.org/officeDocument/2006/relationships/image" Target="../media/image274.svg"/><Relationship Id="rId41" Type="http://schemas.openxmlformats.org/officeDocument/2006/relationships/image" Target="../media/image295.png"/><Relationship Id="rId1" Type="http://schemas.openxmlformats.org/officeDocument/2006/relationships/slideLayout" Target="../slideLayouts/slideLayout27.xml"/><Relationship Id="rId6" Type="http://schemas.openxmlformats.org/officeDocument/2006/relationships/image" Target="../media/image260.svg"/></Relationships>
</file>

<file path=ppt/slides/_rels/slide61.xml.rels><?xml version="1.0" encoding="UTF-8" standalone="yes"?>
<Relationships xmlns="http://schemas.openxmlformats.org/package/2006/relationships"><Relationship Id="rId13" Type="http://schemas.openxmlformats.org/officeDocument/2006/relationships/image" Target="../media/image315.png"/><Relationship Id="rId18" Type="http://schemas.openxmlformats.org/officeDocument/2006/relationships/image" Target="../media/image320.svg"/><Relationship Id="rId26" Type="http://schemas.openxmlformats.org/officeDocument/2006/relationships/image" Target="../media/image328.svg"/><Relationship Id="rId39" Type="http://schemas.openxmlformats.org/officeDocument/2006/relationships/image" Target="../media/image341.png"/><Relationship Id="rId21" Type="http://schemas.openxmlformats.org/officeDocument/2006/relationships/image" Target="../media/image323.png"/><Relationship Id="rId34" Type="http://schemas.openxmlformats.org/officeDocument/2006/relationships/image" Target="../media/image336.svg"/><Relationship Id="rId42" Type="http://schemas.openxmlformats.org/officeDocument/2006/relationships/image" Target="../media/image344.svg"/><Relationship Id="rId47" Type="http://schemas.openxmlformats.org/officeDocument/2006/relationships/image" Target="../media/image349.png"/><Relationship Id="rId50" Type="http://schemas.openxmlformats.org/officeDocument/2006/relationships/image" Target="../media/image352.svg"/><Relationship Id="rId7" Type="http://schemas.openxmlformats.org/officeDocument/2006/relationships/image" Target="../media/image309.png"/><Relationship Id="rId2" Type="http://schemas.openxmlformats.org/officeDocument/2006/relationships/notesSlide" Target="../notesSlides/notesSlide46.xml"/><Relationship Id="rId16" Type="http://schemas.openxmlformats.org/officeDocument/2006/relationships/image" Target="../media/image318.svg"/><Relationship Id="rId29" Type="http://schemas.openxmlformats.org/officeDocument/2006/relationships/image" Target="../media/image331.png"/><Relationship Id="rId11" Type="http://schemas.openxmlformats.org/officeDocument/2006/relationships/image" Target="../media/image313.png"/><Relationship Id="rId24" Type="http://schemas.openxmlformats.org/officeDocument/2006/relationships/image" Target="../media/image326.svg"/><Relationship Id="rId32" Type="http://schemas.openxmlformats.org/officeDocument/2006/relationships/image" Target="../media/image334.svg"/><Relationship Id="rId37" Type="http://schemas.openxmlformats.org/officeDocument/2006/relationships/image" Target="../media/image339.png"/><Relationship Id="rId40" Type="http://schemas.openxmlformats.org/officeDocument/2006/relationships/image" Target="../media/image342.svg"/><Relationship Id="rId45" Type="http://schemas.openxmlformats.org/officeDocument/2006/relationships/image" Target="../media/image347.png"/><Relationship Id="rId5" Type="http://schemas.openxmlformats.org/officeDocument/2006/relationships/image" Target="../media/image307.png"/><Relationship Id="rId15" Type="http://schemas.openxmlformats.org/officeDocument/2006/relationships/image" Target="../media/image317.png"/><Relationship Id="rId23" Type="http://schemas.openxmlformats.org/officeDocument/2006/relationships/image" Target="../media/image325.png"/><Relationship Id="rId28" Type="http://schemas.openxmlformats.org/officeDocument/2006/relationships/image" Target="../media/image330.svg"/><Relationship Id="rId36" Type="http://schemas.openxmlformats.org/officeDocument/2006/relationships/image" Target="../media/image338.svg"/><Relationship Id="rId49" Type="http://schemas.openxmlformats.org/officeDocument/2006/relationships/image" Target="../media/image351.png"/><Relationship Id="rId10" Type="http://schemas.openxmlformats.org/officeDocument/2006/relationships/image" Target="../media/image312.svg"/><Relationship Id="rId19" Type="http://schemas.openxmlformats.org/officeDocument/2006/relationships/image" Target="../media/image321.png"/><Relationship Id="rId31" Type="http://schemas.openxmlformats.org/officeDocument/2006/relationships/image" Target="../media/image333.png"/><Relationship Id="rId44" Type="http://schemas.openxmlformats.org/officeDocument/2006/relationships/image" Target="../media/image346.svg"/><Relationship Id="rId4" Type="http://schemas.openxmlformats.org/officeDocument/2006/relationships/image" Target="../media/image306.svg"/><Relationship Id="rId9" Type="http://schemas.openxmlformats.org/officeDocument/2006/relationships/image" Target="../media/image311.png"/><Relationship Id="rId14" Type="http://schemas.openxmlformats.org/officeDocument/2006/relationships/image" Target="../media/image316.svg"/><Relationship Id="rId22" Type="http://schemas.openxmlformats.org/officeDocument/2006/relationships/image" Target="../media/image324.svg"/><Relationship Id="rId27" Type="http://schemas.openxmlformats.org/officeDocument/2006/relationships/image" Target="../media/image329.png"/><Relationship Id="rId30" Type="http://schemas.openxmlformats.org/officeDocument/2006/relationships/image" Target="../media/image332.svg"/><Relationship Id="rId35" Type="http://schemas.openxmlformats.org/officeDocument/2006/relationships/image" Target="../media/image337.png"/><Relationship Id="rId43" Type="http://schemas.openxmlformats.org/officeDocument/2006/relationships/image" Target="../media/image345.png"/><Relationship Id="rId48" Type="http://schemas.openxmlformats.org/officeDocument/2006/relationships/image" Target="../media/image350.svg"/><Relationship Id="rId8" Type="http://schemas.openxmlformats.org/officeDocument/2006/relationships/image" Target="../media/image310.svg"/><Relationship Id="rId3" Type="http://schemas.openxmlformats.org/officeDocument/2006/relationships/image" Target="../media/image305.png"/><Relationship Id="rId12" Type="http://schemas.openxmlformats.org/officeDocument/2006/relationships/image" Target="../media/image314.svg"/><Relationship Id="rId17" Type="http://schemas.openxmlformats.org/officeDocument/2006/relationships/image" Target="../media/image319.png"/><Relationship Id="rId25" Type="http://schemas.openxmlformats.org/officeDocument/2006/relationships/image" Target="../media/image327.png"/><Relationship Id="rId33" Type="http://schemas.openxmlformats.org/officeDocument/2006/relationships/image" Target="../media/image335.png"/><Relationship Id="rId38" Type="http://schemas.openxmlformats.org/officeDocument/2006/relationships/image" Target="../media/image340.svg"/><Relationship Id="rId46" Type="http://schemas.openxmlformats.org/officeDocument/2006/relationships/image" Target="../media/image348.svg"/><Relationship Id="rId20" Type="http://schemas.openxmlformats.org/officeDocument/2006/relationships/image" Target="../media/image322.svg"/><Relationship Id="rId41" Type="http://schemas.openxmlformats.org/officeDocument/2006/relationships/image" Target="../media/image343.png"/><Relationship Id="rId1" Type="http://schemas.openxmlformats.org/officeDocument/2006/relationships/slideLayout" Target="../slideLayouts/slideLayout27.xml"/><Relationship Id="rId6" Type="http://schemas.openxmlformats.org/officeDocument/2006/relationships/image" Target="../media/image308.svg"/></Relationships>
</file>

<file path=ppt/slides/_rels/slide62.xml.rels><?xml version="1.0" encoding="UTF-8" standalone="yes"?>
<Relationships xmlns="http://schemas.openxmlformats.org/package/2006/relationships"><Relationship Id="rId13" Type="http://schemas.openxmlformats.org/officeDocument/2006/relationships/image" Target="../media/image363.png"/><Relationship Id="rId18" Type="http://schemas.openxmlformats.org/officeDocument/2006/relationships/image" Target="../media/image368.svg"/><Relationship Id="rId26" Type="http://schemas.openxmlformats.org/officeDocument/2006/relationships/image" Target="../media/image376.svg"/><Relationship Id="rId39" Type="http://schemas.openxmlformats.org/officeDocument/2006/relationships/image" Target="../media/image389.png"/><Relationship Id="rId21" Type="http://schemas.openxmlformats.org/officeDocument/2006/relationships/image" Target="../media/image371.png"/><Relationship Id="rId34" Type="http://schemas.openxmlformats.org/officeDocument/2006/relationships/image" Target="../media/image384.svg"/><Relationship Id="rId42" Type="http://schemas.openxmlformats.org/officeDocument/2006/relationships/image" Target="../media/image392.svg"/><Relationship Id="rId47" Type="http://schemas.openxmlformats.org/officeDocument/2006/relationships/image" Target="../media/image397.png"/><Relationship Id="rId50" Type="http://schemas.openxmlformats.org/officeDocument/2006/relationships/image" Target="../media/image400.svg"/><Relationship Id="rId7" Type="http://schemas.openxmlformats.org/officeDocument/2006/relationships/image" Target="../media/image357.png"/><Relationship Id="rId2" Type="http://schemas.openxmlformats.org/officeDocument/2006/relationships/notesSlide" Target="../notesSlides/notesSlide47.xml"/><Relationship Id="rId16" Type="http://schemas.openxmlformats.org/officeDocument/2006/relationships/image" Target="../media/image366.svg"/><Relationship Id="rId29" Type="http://schemas.openxmlformats.org/officeDocument/2006/relationships/image" Target="../media/image379.png"/><Relationship Id="rId11" Type="http://schemas.openxmlformats.org/officeDocument/2006/relationships/image" Target="../media/image361.png"/><Relationship Id="rId24" Type="http://schemas.openxmlformats.org/officeDocument/2006/relationships/image" Target="../media/image374.svg"/><Relationship Id="rId32" Type="http://schemas.openxmlformats.org/officeDocument/2006/relationships/image" Target="../media/image382.svg"/><Relationship Id="rId37" Type="http://schemas.openxmlformats.org/officeDocument/2006/relationships/image" Target="../media/image387.png"/><Relationship Id="rId40" Type="http://schemas.openxmlformats.org/officeDocument/2006/relationships/image" Target="../media/image390.svg"/><Relationship Id="rId45" Type="http://schemas.openxmlformats.org/officeDocument/2006/relationships/image" Target="../media/image395.png"/><Relationship Id="rId5" Type="http://schemas.openxmlformats.org/officeDocument/2006/relationships/image" Target="../media/image355.png"/><Relationship Id="rId15" Type="http://schemas.openxmlformats.org/officeDocument/2006/relationships/image" Target="../media/image365.png"/><Relationship Id="rId23" Type="http://schemas.openxmlformats.org/officeDocument/2006/relationships/image" Target="../media/image373.png"/><Relationship Id="rId28" Type="http://schemas.openxmlformats.org/officeDocument/2006/relationships/image" Target="../media/image378.svg"/><Relationship Id="rId36" Type="http://schemas.openxmlformats.org/officeDocument/2006/relationships/image" Target="../media/image386.svg"/><Relationship Id="rId49" Type="http://schemas.openxmlformats.org/officeDocument/2006/relationships/image" Target="../media/image399.png"/><Relationship Id="rId10" Type="http://schemas.openxmlformats.org/officeDocument/2006/relationships/image" Target="../media/image360.svg"/><Relationship Id="rId19" Type="http://schemas.openxmlformats.org/officeDocument/2006/relationships/image" Target="../media/image369.png"/><Relationship Id="rId31" Type="http://schemas.openxmlformats.org/officeDocument/2006/relationships/image" Target="../media/image381.png"/><Relationship Id="rId44" Type="http://schemas.openxmlformats.org/officeDocument/2006/relationships/image" Target="../media/image394.svg"/><Relationship Id="rId4" Type="http://schemas.openxmlformats.org/officeDocument/2006/relationships/image" Target="../media/image354.svg"/><Relationship Id="rId9" Type="http://schemas.openxmlformats.org/officeDocument/2006/relationships/image" Target="../media/image359.png"/><Relationship Id="rId14" Type="http://schemas.openxmlformats.org/officeDocument/2006/relationships/image" Target="../media/image364.svg"/><Relationship Id="rId22" Type="http://schemas.openxmlformats.org/officeDocument/2006/relationships/image" Target="../media/image372.svg"/><Relationship Id="rId27" Type="http://schemas.openxmlformats.org/officeDocument/2006/relationships/image" Target="../media/image377.png"/><Relationship Id="rId30" Type="http://schemas.openxmlformats.org/officeDocument/2006/relationships/image" Target="../media/image380.svg"/><Relationship Id="rId35" Type="http://schemas.openxmlformats.org/officeDocument/2006/relationships/image" Target="../media/image385.png"/><Relationship Id="rId43" Type="http://schemas.openxmlformats.org/officeDocument/2006/relationships/image" Target="../media/image393.png"/><Relationship Id="rId48" Type="http://schemas.openxmlformats.org/officeDocument/2006/relationships/image" Target="../media/image398.svg"/><Relationship Id="rId8" Type="http://schemas.openxmlformats.org/officeDocument/2006/relationships/image" Target="../media/image358.svg"/><Relationship Id="rId3" Type="http://schemas.openxmlformats.org/officeDocument/2006/relationships/image" Target="../media/image353.png"/><Relationship Id="rId12" Type="http://schemas.openxmlformats.org/officeDocument/2006/relationships/image" Target="../media/image362.svg"/><Relationship Id="rId17" Type="http://schemas.openxmlformats.org/officeDocument/2006/relationships/image" Target="../media/image367.png"/><Relationship Id="rId25" Type="http://schemas.openxmlformats.org/officeDocument/2006/relationships/image" Target="../media/image375.png"/><Relationship Id="rId33" Type="http://schemas.openxmlformats.org/officeDocument/2006/relationships/image" Target="../media/image383.png"/><Relationship Id="rId38" Type="http://schemas.openxmlformats.org/officeDocument/2006/relationships/image" Target="../media/image388.svg"/><Relationship Id="rId46" Type="http://schemas.openxmlformats.org/officeDocument/2006/relationships/image" Target="../media/image396.svg"/><Relationship Id="rId20" Type="http://schemas.openxmlformats.org/officeDocument/2006/relationships/image" Target="../media/image370.svg"/><Relationship Id="rId41" Type="http://schemas.openxmlformats.org/officeDocument/2006/relationships/image" Target="../media/image391.png"/><Relationship Id="rId1" Type="http://schemas.openxmlformats.org/officeDocument/2006/relationships/slideLayout" Target="../slideLayouts/slideLayout27.xml"/><Relationship Id="rId6" Type="http://schemas.openxmlformats.org/officeDocument/2006/relationships/image" Target="../media/image356.svg"/></Relationships>
</file>

<file path=ppt/slides/_rels/slide63.xml.rels><?xml version="1.0" encoding="UTF-8" standalone="yes"?>
<Relationships xmlns="http://schemas.openxmlformats.org/package/2006/relationships"><Relationship Id="rId8" Type="http://schemas.openxmlformats.org/officeDocument/2006/relationships/image" Target="../media/image406.svg"/><Relationship Id="rId13" Type="http://schemas.openxmlformats.org/officeDocument/2006/relationships/image" Target="../media/image411.png"/><Relationship Id="rId18" Type="http://schemas.openxmlformats.org/officeDocument/2006/relationships/image" Target="../media/image416.svg"/><Relationship Id="rId3" Type="http://schemas.openxmlformats.org/officeDocument/2006/relationships/image" Target="../media/image401.png"/><Relationship Id="rId21" Type="http://schemas.openxmlformats.org/officeDocument/2006/relationships/image" Target="../media/image419.png"/><Relationship Id="rId7" Type="http://schemas.openxmlformats.org/officeDocument/2006/relationships/image" Target="../media/image405.png"/><Relationship Id="rId12" Type="http://schemas.openxmlformats.org/officeDocument/2006/relationships/image" Target="../media/image410.svg"/><Relationship Id="rId17" Type="http://schemas.openxmlformats.org/officeDocument/2006/relationships/image" Target="../media/image415.png"/><Relationship Id="rId2" Type="http://schemas.openxmlformats.org/officeDocument/2006/relationships/notesSlide" Target="../notesSlides/notesSlide48.xml"/><Relationship Id="rId16" Type="http://schemas.openxmlformats.org/officeDocument/2006/relationships/image" Target="../media/image414.svg"/><Relationship Id="rId20" Type="http://schemas.openxmlformats.org/officeDocument/2006/relationships/image" Target="../media/image418.svg"/><Relationship Id="rId1" Type="http://schemas.openxmlformats.org/officeDocument/2006/relationships/slideLayout" Target="../slideLayouts/slideLayout27.xml"/><Relationship Id="rId6" Type="http://schemas.openxmlformats.org/officeDocument/2006/relationships/image" Target="../media/image404.svg"/><Relationship Id="rId11" Type="http://schemas.openxmlformats.org/officeDocument/2006/relationships/image" Target="../media/image409.png"/><Relationship Id="rId5" Type="http://schemas.openxmlformats.org/officeDocument/2006/relationships/image" Target="../media/image403.png"/><Relationship Id="rId15" Type="http://schemas.openxmlformats.org/officeDocument/2006/relationships/image" Target="../media/image413.png"/><Relationship Id="rId10" Type="http://schemas.openxmlformats.org/officeDocument/2006/relationships/image" Target="../media/image408.svg"/><Relationship Id="rId19" Type="http://schemas.openxmlformats.org/officeDocument/2006/relationships/image" Target="../media/image417.png"/><Relationship Id="rId4" Type="http://schemas.openxmlformats.org/officeDocument/2006/relationships/image" Target="../media/image402.svg"/><Relationship Id="rId9" Type="http://schemas.openxmlformats.org/officeDocument/2006/relationships/image" Target="../media/image407.png"/><Relationship Id="rId14" Type="http://schemas.openxmlformats.org/officeDocument/2006/relationships/image" Target="../media/image412.svg"/><Relationship Id="rId22" Type="http://schemas.openxmlformats.org/officeDocument/2006/relationships/image" Target="../media/image420.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8" Type="http://schemas.openxmlformats.org/officeDocument/2006/relationships/hyperlink" Target="https://microsoft.sharepoint.com/teams/BrandCentral/Guidelines/CE_brand_guidelines.pdf" TargetMode="External"/><Relationship Id="rId3" Type="http://schemas.openxmlformats.org/officeDocument/2006/relationships/hyperlink" Target="https://microsoft.sharepoint.com/teams/BrandCentral/Pages/Bundles/CloudEnterprise_Platform_template_03_12_14.aspx" TargetMode="External"/><Relationship Id="rId7" Type="http://schemas.openxmlformats.org/officeDocument/2006/relationships/hyperlink" Target="https://microsoft.sharepoint.com/teams/BrandCentral" TargetMode="External"/><Relationship Id="rId2" Type="http://schemas.openxmlformats.org/officeDocument/2006/relationships/notesSlide" Target="../notesSlides/notesSlide50.xml"/><Relationship Id="rId1" Type="http://schemas.openxmlformats.org/officeDocument/2006/relationships/slideLayout" Target="../slideLayouts/slideLayout28.xml"/><Relationship Id="rId6" Type="http://schemas.openxmlformats.org/officeDocument/2006/relationships/hyperlink" Target="https://www.microsoft.com/en-us/download/details.aspx?id=41937" TargetMode="External"/><Relationship Id="rId11" Type="http://schemas.openxmlformats.org/officeDocument/2006/relationships/hyperlink" Target="https://dev.azure.com/mseng/VSOnline/_wiki/wikis/VSOnline.wiki?wikiVersion=GBwikiMaster&amp;pagePath=/Standards,%20Practices%20and%20Tools/Azure%20DevOps%20Branding%20%26%20Design%20Guide" TargetMode="External"/><Relationship Id="rId5" Type="http://schemas.openxmlformats.org/officeDocument/2006/relationships/hyperlink" Target="https://microsoft.sharepoint.com/:p:/t/CloudDevAdvocacy/EcQXD_1rzXtAtasVVTri8MIBknzCPuosw3QQG5_goz6_xA?e=7RnRUU" TargetMode="External"/><Relationship Id="rId10" Type="http://schemas.openxmlformats.org/officeDocument/2006/relationships/hyperlink" Target="https://aka.ms/cloudstyle" TargetMode="External"/><Relationship Id="rId4" Type="http://schemas.openxmlformats.org/officeDocument/2006/relationships/hyperlink" Target="https://microsoft.sharepoint.com/teams/BrandCentral/Pages/Bundles/Azure_PowerPoint_template.aspx" TargetMode="External"/><Relationship Id="rId9" Type="http://schemas.openxmlformats.org/officeDocument/2006/relationships/hyperlink" Target="https://microsoft.sharepoint.com/teams/BrandCentral/Guidelines/Brand%20architecture%20at%20Microsoft.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err="1"/>
              <a:t>Rogério</a:t>
            </a:r>
            <a:r>
              <a:rPr lang="en-US" b="1" dirty="0"/>
              <a:t> Rodrigues</a:t>
            </a:r>
          </a:p>
          <a:p>
            <a:r>
              <a:rPr lang="en-US" dirty="0" err="1"/>
              <a:t>Arquiteto</a:t>
            </a:r>
            <a:r>
              <a:rPr lang="en-US" dirty="0"/>
              <a:t> de </a:t>
            </a:r>
            <a:r>
              <a:rPr lang="en-US" dirty="0" err="1"/>
              <a:t>Soluções</a:t>
            </a:r>
            <a:r>
              <a:rPr lang="en-US" dirty="0"/>
              <a:t> e DevOps Senior</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pt-BR" dirty="0"/>
              <a:t>Quando implementam </a:t>
            </a:r>
            <a:r>
              <a:rPr lang="pt-BR" dirty="0" err="1"/>
              <a:t>DevOps</a:t>
            </a:r>
            <a:r>
              <a:rPr lang="pt-BR" dirty="0"/>
              <a:t> nas empresas…</a:t>
            </a:r>
            <a:endParaRPr lang="en-US" dirty="0"/>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85033" y="3350942"/>
            <a:ext cx="3608296" cy="907941"/>
          </a:xfrm>
          <a:prstGeom prst="rect">
            <a:avLst/>
          </a:prstGeom>
        </p:spPr>
        <p:txBody>
          <a:bodyPr wrap="none">
            <a:spAutoFit/>
          </a:bodyPr>
          <a:lstStyle/>
          <a:p>
            <a:pPr algn="ctr" defTabSz="672076">
              <a:spcBef>
                <a:spcPts val="576"/>
              </a:spcBef>
              <a:defRPr/>
            </a:pPr>
            <a:r>
              <a:rPr lang="en-US" sz="2400" b="1" spc="7" dirty="0" err="1">
                <a:ln w="3175">
                  <a:noFill/>
                </a:ln>
                <a:cs typeface="Segoe UI Semilight" panose="020B0402040204020203" pitchFamily="34" charset="0"/>
              </a:rPr>
              <a:t>Maior</a:t>
            </a:r>
            <a:r>
              <a:rPr lang="en-US" sz="2400" b="1" spc="7" dirty="0">
                <a:ln w="3175">
                  <a:noFill/>
                </a:ln>
                <a:cs typeface="Segoe UI Semilight" panose="020B0402040204020203" pitchFamily="34" charset="0"/>
              </a:rPr>
              <a:t> </a:t>
            </a:r>
            <a:r>
              <a:rPr lang="en-US" sz="2400" b="1" spc="7" dirty="0" err="1">
                <a:ln w="3175">
                  <a:noFill/>
                </a:ln>
                <a:cs typeface="Segoe UI Semilight" panose="020B0402040204020203" pitchFamily="34" charset="0"/>
              </a:rPr>
              <a:t>velocidade</a:t>
            </a:r>
            <a:endParaRPr lang="en-US" sz="2400" b="1" spc="7" dirty="0">
              <a:ln w="3175">
                <a:noFill/>
              </a:ln>
              <a:cs typeface="Segoe UI Semilight" panose="020B0402040204020203" pitchFamily="34" charset="0"/>
            </a:endParaRPr>
          </a:p>
          <a:p>
            <a:pPr algn="ctr" defTabSz="672076">
              <a:spcBef>
                <a:spcPts val="576"/>
              </a:spcBef>
              <a:defRPr/>
            </a:pPr>
            <a:r>
              <a:rPr lang="en-US" sz="2400" b="1" spc="7" dirty="0">
                <a:ln w="3175">
                  <a:noFill/>
                </a:ln>
                <a:cs typeface="Segoe UI Semilight" panose="020B0402040204020203" pitchFamily="34" charset="0"/>
              </a:rPr>
              <a:t>Para </a:t>
            </a:r>
            <a:r>
              <a:rPr lang="en-US" sz="2400" b="1" spc="7" dirty="0" err="1">
                <a:ln w="3175">
                  <a:noFill/>
                </a:ln>
                <a:cs typeface="Segoe UI Semilight" panose="020B0402040204020203" pitchFamily="34" charset="0"/>
              </a:rPr>
              <a:t>entrar</a:t>
            </a:r>
            <a:r>
              <a:rPr lang="en-US" sz="2400" b="1" spc="7" dirty="0">
                <a:ln w="3175">
                  <a:noFill/>
                </a:ln>
                <a:cs typeface="Segoe UI Semilight" panose="020B0402040204020203" pitchFamily="34" charset="0"/>
              </a:rPr>
              <a:t> no mercado</a:t>
            </a:r>
          </a:p>
        </p:txBody>
      </p:sp>
      <p:sp>
        <p:nvSpPr>
          <p:cNvPr id="39" name="Rectangle 38">
            <a:extLst>
              <a:ext uri="{FF2B5EF4-FFF2-40B4-BE49-F238E27FC236}">
                <a16:creationId xmlns:a16="http://schemas.microsoft.com/office/drawing/2014/main" id="{F6C09323-0A2E-4FBD-AC20-BB2EDC05B673}"/>
              </a:ext>
            </a:extLst>
          </p:cNvPr>
          <p:cNvSpPr/>
          <p:nvPr/>
        </p:nvSpPr>
        <p:spPr>
          <a:xfrm>
            <a:off x="9358269" y="3351871"/>
            <a:ext cx="1744965" cy="919098"/>
          </a:xfrm>
          <a:prstGeom prst="rect">
            <a:avLst/>
          </a:prstGeom>
        </p:spPr>
        <p:txBody>
          <a:bodyPr wrap="none">
            <a:spAutoFit/>
          </a:bodyPr>
          <a:lstStyle/>
          <a:p>
            <a:pPr algn="ctr" defTabSz="914016">
              <a:spcBef>
                <a:spcPts val="784"/>
              </a:spcBef>
              <a:defRPr/>
            </a:pPr>
            <a:r>
              <a:rPr lang="en-US" sz="2353" spc="10" dirty="0" err="1">
                <a:ln w="3175">
                  <a:noFill/>
                </a:ln>
                <a:latin typeface="+mj-lt"/>
                <a:cs typeface="Segoe UI Semilight" panose="020B0402040204020203" pitchFamily="34" charset="0"/>
              </a:rPr>
              <a:t>Incrementa</a:t>
            </a:r>
            <a:endParaRPr lang="en-US" sz="2353" spc="10" dirty="0">
              <a:ln w="3175">
                <a:noFill/>
              </a:ln>
              <a:latin typeface="+mj-lt"/>
              <a:cs typeface="Segoe UI Semilight" panose="020B0402040204020203" pitchFamily="34" charset="0"/>
            </a:endParaRPr>
          </a:p>
          <a:p>
            <a:pPr algn="ctr" defTabSz="914016">
              <a:spcBef>
                <a:spcPts val="784"/>
              </a:spcBef>
              <a:defRPr/>
            </a:pPr>
            <a:r>
              <a:rPr lang="en-US" sz="2353" spc="10" dirty="0" err="1">
                <a:ln w="3175">
                  <a:noFill/>
                </a:ln>
                <a:latin typeface="+mj-lt"/>
                <a:cs typeface="Segoe UI Semilight" panose="020B0402040204020203" pitchFamily="34" charset="0"/>
              </a:rPr>
              <a:t>Retorno</a:t>
            </a:r>
            <a:endParaRPr lang="en-US" sz="2353" spc="10" dirty="0">
              <a:ln w="3175">
                <a:noFill/>
              </a:ln>
              <a:latin typeface="+mj-lt"/>
              <a:cs typeface="Segoe UI Semilight" panose="020B0402040204020203" pitchFamily="34" charset="0"/>
            </a:endParaRPr>
          </a:p>
        </p:txBody>
      </p:sp>
      <p:sp>
        <p:nvSpPr>
          <p:cNvPr id="23" name="Rectangle 22">
            <a:extLst>
              <a:ext uri="{FF2B5EF4-FFF2-40B4-BE49-F238E27FC236}">
                <a16:creationId xmlns:a16="http://schemas.microsoft.com/office/drawing/2014/main" id="{81752A87-227E-4101-94BD-8D14C0077C37}"/>
              </a:ext>
            </a:extLst>
          </p:cNvPr>
          <p:cNvSpPr/>
          <p:nvPr/>
        </p:nvSpPr>
        <p:spPr>
          <a:xfrm>
            <a:off x="8691045" y="5207712"/>
            <a:ext cx="2873928" cy="907941"/>
          </a:xfrm>
          <a:prstGeom prst="rect">
            <a:avLst/>
          </a:prstGeom>
        </p:spPr>
        <p:txBody>
          <a:bodyPr wrap="none">
            <a:spAutoFit/>
          </a:bodyPr>
          <a:lstStyle/>
          <a:p>
            <a:pPr algn="ctr" defTabSz="672076">
              <a:spcBef>
                <a:spcPts val="576"/>
              </a:spcBef>
              <a:defRPr/>
            </a:pPr>
            <a:r>
              <a:rPr lang="en-US" sz="2400" spc="7" dirty="0">
                <a:ln w="3175">
                  <a:noFill/>
                </a:ln>
                <a:cs typeface="Segoe UI Semilight" panose="020B0402040204020203" pitchFamily="34" charset="0"/>
              </a:rPr>
              <a:t>2,604x </a:t>
            </a:r>
            <a:r>
              <a:rPr lang="en-US" sz="2400" spc="7" dirty="0" err="1">
                <a:ln w="3175">
                  <a:noFill/>
                </a:ln>
                <a:cs typeface="Segoe UI Semilight" panose="020B0402040204020203" pitchFamily="34" charset="0"/>
              </a:rPr>
              <a:t>Mais</a:t>
            </a:r>
            <a:r>
              <a:rPr lang="en-US" sz="2400" spc="7" dirty="0">
                <a:ln w="3175">
                  <a:noFill/>
                </a:ln>
                <a:cs typeface="Segoe UI Semilight" panose="020B0402040204020203" pitchFamily="34" charset="0"/>
              </a:rPr>
              <a:t> </a:t>
            </a:r>
            <a:r>
              <a:rPr lang="en-US" sz="2400" spc="7" dirty="0" err="1">
                <a:ln w="3175">
                  <a:noFill/>
                </a:ln>
                <a:cs typeface="Segoe UI Semilight" panose="020B0402040204020203" pitchFamily="34" charset="0"/>
              </a:rPr>
              <a:t>rapidas</a:t>
            </a:r>
            <a:endParaRPr lang="en-US" sz="2400" spc="7" dirty="0">
              <a:ln w="3175">
                <a:noFill/>
              </a:ln>
              <a:cs typeface="Segoe UI Semilight" panose="020B0402040204020203" pitchFamily="34" charset="0"/>
            </a:endParaRPr>
          </a:p>
          <a:p>
            <a:pPr algn="ctr" defTabSz="672076">
              <a:spcBef>
                <a:spcPts val="576"/>
              </a:spcBef>
              <a:defRPr/>
            </a:pPr>
            <a:r>
              <a:rPr lang="en-US" sz="2400" spc="7" dirty="0">
                <a:ln w="3175">
                  <a:noFill/>
                </a:ln>
                <a:cs typeface="Segoe UI Semilight" panose="020B0402040204020203" pitchFamily="34" charset="0"/>
              </a:rPr>
              <a:t>Para </a:t>
            </a:r>
            <a:r>
              <a:rPr lang="en-US" sz="2400" spc="7" dirty="0" err="1">
                <a:ln w="3175">
                  <a:noFill/>
                </a:ln>
                <a:cs typeface="Segoe UI Semilight" panose="020B0402040204020203" pitchFamily="34" charset="0"/>
              </a:rPr>
              <a:t>recuperações</a:t>
            </a:r>
            <a:endParaRPr lang="en-US" sz="2400" spc="7" dirty="0">
              <a:ln w="3175">
                <a:noFill/>
              </a:ln>
              <a:cs typeface="Segoe UI Semilight" panose="020B0402040204020203" pitchFamily="34" charset="0"/>
            </a:endParaRPr>
          </a:p>
        </p:txBody>
      </p:sp>
      <p:sp>
        <p:nvSpPr>
          <p:cNvPr id="22" name="Rectangle 21">
            <a:extLst>
              <a:ext uri="{FF2B5EF4-FFF2-40B4-BE49-F238E27FC236}">
                <a16:creationId xmlns:a16="http://schemas.microsoft.com/office/drawing/2014/main" id="{7A8A15C5-B7F1-4597-A5F5-7AC33920BA22}"/>
              </a:ext>
            </a:extLst>
          </p:cNvPr>
          <p:cNvSpPr/>
          <p:nvPr/>
        </p:nvSpPr>
        <p:spPr>
          <a:xfrm>
            <a:off x="8648116" y="1703727"/>
            <a:ext cx="2959786" cy="907941"/>
          </a:xfrm>
          <a:prstGeom prst="rect">
            <a:avLst/>
          </a:prstGeom>
        </p:spPr>
        <p:txBody>
          <a:bodyPr wrap="none">
            <a:spAutoFit/>
          </a:bodyPr>
          <a:lstStyle/>
          <a:p>
            <a:pPr algn="ctr" defTabSz="672076">
              <a:spcBef>
                <a:spcPts val="576"/>
              </a:spcBef>
              <a:defRPr/>
            </a:pPr>
            <a:r>
              <a:rPr lang="en-US" sz="2400" spc="7" dirty="0">
                <a:ln w="3175">
                  <a:noFill/>
                </a:ln>
                <a:cs typeface="Segoe UI Semilight" panose="020B0402040204020203" pitchFamily="34" charset="0"/>
              </a:rPr>
              <a:t>2,555x </a:t>
            </a:r>
            <a:r>
              <a:rPr lang="en-US" sz="2400" spc="7" dirty="0" err="1">
                <a:ln w="3175">
                  <a:noFill/>
                </a:ln>
                <a:cs typeface="Segoe UI Semilight" panose="020B0402040204020203" pitchFamily="34" charset="0"/>
              </a:rPr>
              <a:t>Mais</a:t>
            </a:r>
            <a:r>
              <a:rPr lang="en-US" sz="2400" spc="7" dirty="0">
                <a:ln w="3175">
                  <a:noFill/>
                </a:ln>
                <a:cs typeface="Segoe UI Semilight" panose="020B0402040204020203" pitchFamily="34" charset="0"/>
              </a:rPr>
              <a:t> </a:t>
            </a:r>
            <a:r>
              <a:rPr lang="en-US" sz="2400" spc="7" dirty="0" err="1">
                <a:ln w="3175">
                  <a:noFill/>
                </a:ln>
                <a:cs typeface="Segoe UI Semilight" panose="020B0402040204020203" pitchFamily="34" charset="0"/>
              </a:rPr>
              <a:t>rapidas</a:t>
            </a:r>
            <a:r>
              <a:rPr lang="en-US" sz="2400" spc="7" dirty="0">
                <a:ln w="3175">
                  <a:noFill/>
                </a:ln>
                <a:cs typeface="Segoe UI Semilight" panose="020B0402040204020203" pitchFamily="34" charset="0"/>
              </a:rPr>
              <a:t> </a:t>
            </a:r>
          </a:p>
          <a:p>
            <a:pPr algn="ctr" defTabSz="672076">
              <a:spcBef>
                <a:spcPts val="576"/>
              </a:spcBef>
              <a:defRPr/>
            </a:pPr>
            <a:r>
              <a:rPr lang="en-US" sz="2400" spc="7" dirty="0">
                <a:ln w="3175">
                  <a:noFill/>
                </a:ln>
                <a:cs typeface="Segoe UI Semilight" panose="020B0402040204020203" pitchFamily="34" charset="0"/>
              </a:rPr>
              <a:t>Para </a:t>
            </a:r>
            <a:r>
              <a:rPr lang="en-US" sz="2400" spc="7" dirty="0" err="1">
                <a:ln w="3175">
                  <a:noFill/>
                </a:ln>
                <a:cs typeface="Segoe UI Semilight" panose="020B0402040204020203" pitchFamily="34" charset="0"/>
              </a:rPr>
              <a:t>mudanças</a:t>
            </a:r>
            <a:endParaRPr lang="en-US" sz="2400" spc="7" dirty="0">
              <a:ln w="3175">
                <a:noFill/>
              </a:ln>
              <a:cs typeface="Segoe UI Semilight" panose="020B0402040204020203" pitchFamily="34" charset="0"/>
            </a:endParaRPr>
          </a:p>
        </p:txBody>
      </p:sp>
      <p:sp>
        <p:nvSpPr>
          <p:cNvPr id="21" name="Rectangle 20">
            <a:extLst>
              <a:ext uri="{FF2B5EF4-FFF2-40B4-BE49-F238E27FC236}">
                <a16:creationId xmlns:a16="http://schemas.microsoft.com/office/drawing/2014/main" id="{075832FC-01B9-47A2-8C16-68681F37ED84}"/>
              </a:ext>
            </a:extLst>
          </p:cNvPr>
          <p:cNvSpPr/>
          <p:nvPr/>
        </p:nvSpPr>
        <p:spPr>
          <a:xfrm>
            <a:off x="807063" y="5207712"/>
            <a:ext cx="3330143" cy="907941"/>
          </a:xfrm>
          <a:prstGeom prst="rect">
            <a:avLst/>
          </a:prstGeom>
        </p:spPr>
        <p:txBody>
          <a:bodyPr wrap="none">
            <a:spAutoFit/>
          </a:bodyPr>
          <a:lstStyle/>
          <a:p>
            <a:pPr algn="ctr" defTabSz="672076">
              <a:spcBef>
                <a:spcPts val="576"/>
              </a:spcBef>
              <a:defRPr/>
            </a:pPr>
            <a:r>
              <a:rPr lang="en-US" sz="2400" spc="7" dirty="0">
                <a:ln w="3175">
                  <a:noFill/>
                </a:ln>
                <a:cs typeface="Segoe UI Semilight" panose="020B0402040204020203" pitchFamily="34" charset="0"/>
              </a:rPr>
              <a:t>7x </a:t>
            </a:r>
            <a:r>
              <a:rPr lang="en-US" sz="2400" spc="7" dirty="0" err="1">
                <a:ln w="3175">
                  <a:noFill/>
                </a:ln>
                <a:cs typeface="Segoe UI Semilight" panose="020B0402040204020203" pitchFamily="34" charset="0"/>
              </a:rPr>
              <a:t>Menos</a:t>
            </a:r>
            <a:r>
              <a:rPr lang="en-US" sz="2400" spc="7" dirty="0">
                <a:ln w="3175">
                  <a:noFill/>
                </a:ln>
                <a:cs typeface="Segoe UI Semilight" panose="020B0402040204020203" pitchFamily="34" charset="0"/>
              </a:rPr>
              <a:t> chances</a:t>
            </a:r>
          </a:p>
          <a:p>
            <a:pPr algn="ctr" defTabSz="672076">
              <a:spcBef>
                <a:spcPts val="576"/>
              </a:spcBef>
              <a:defRPr/>
            </a:pPr>
            <a:r>
              <a:rPr lang="en-US" sz="2400" spc="7" dirty="0">
                <a:ln w="3175">
                  <a:noFill/>
                </a:ln>
                <a:cs typeface="Segoe UI Semilight" panose="020B0402040204020203" pitchFamily="34" charset="0"/>
              </a:rPr>
              <a:t>De </a:t>
            </a:r>
            <a:r>
              <a:rPr lang="en-US" sz="2400" spc="7" dirty="0" err="1">
                <a:ln w="3175">
                  <a:noFill/>
                </a:ln>
                <a:cs typeface="Segoe UI Semilight" panose="020B0402040204020203" pitchFamily="34" charset="0"/>
              </a:rPr>
              <a:t>falhar</a:t>
            </a:r>
            <a:r>
              <a:rPr lang="en-US" sz="2400" spc="7" dirty="0">
                <a:ln w="3175">
                  <a:noFill/>
                </a:ln>
                <a:cs typeface="Segoe UI Semilight" panose="020B0402040204020203" pitchFamily="34" charset="0"/>
              </a:rPr>
              <a:t> </a:t>
            </a:r>
            <a:r>
              <a:rPr lang="en-US" sz="2400" spc="7" dirty="0" err="1">
                <a:ln w="3175">
                  <a:noFill/>
                </a:ln>
                <a:cs typeface="Segoe UI Semilight" panose="020B0402040204020203" pitchFamily="34" charset="0"/>
              </a:rPr>
              <a:t>em</a:t>
            </a:r>
            <a:r>
              <a:rPr lang="en-US" sz="2400" spc="7" dirty="0">
                <a:ln w="3175">
                  <a:noFill/>
                </a:ln>
                <a:cs typeface="Segoe UI Semilight" panose="020B0402040204020203" pitchFamily="34" charset="0"/>
              </a:rPr>
              <a:t> </a:t>
            </a:r>
            <a:r>
              <a:rPr lang="en-US" sz="2400" spc="7" dirty="0" err="1">
                <a:ln w="3175">
                  <a:noFill/>
                </a:ln>
                <a:cs typeface="Segoe UI Semilight" panose="020B0402040204020203" pitchFamily="34" charset="0"/>
              </a:rPr>
              <a:t>produção</a:t>
            </a:r>
            <a:endParaRPr lang="en-US" sz="2400" spc="7" dirty="0">
              <a:ln w="3175">
                <a:noFill/>
              </a:ln>
              <a:cs typeface="Segoe UI Semilight" panose="020B0402040204020203" pitchFamily="34" charset="0"/>
            </a:endParaRPr>
          </a:p>
        </p:txBody>
      </p:sp>
      <p:sp>
        <p:nvSpPr>
          <p:cNvPr id="20" name="Rectangle 19">
            <a:extLst>
              <a:ext uri="{FF2B5EF4-FFF2-40B4-BE49-F238E27FC236}">
                <a16:creationId xmlns:a16="http://schemas.microsoft.com/office/drawing/2014/main" id="{A005ABE3-0CFB-4C21-880F-94F20C8A2865}"/>
              </a:ext>
            </a:extLst>
          </p:cNvPr>
          <p:cNvSpPr/>
          <p:nvPr/>
        </p:nvSpPr>
        <p:spPr>
          <a:xfrm>
            <a:off x="1112594" y="1776094"/>
            <a:ext cx="2719079" cy="907941"/>
          </a:xfrm>
          <a:prstGeom prst="rect">
            <a:avLst/>
          </a:prstGeom>
        </p:spPr>
        <p:txBody>
          <a:bodyPr wrap="none">
            <a:spAutoFit/>
          </a:bodyPr>
          <a:lstStyle/>
          <a:p>
            <a:pPr algn="ctr" defTabSz="672076">
              <a:spcBef>
                <a:spcPts val="576"/>
              </a:spcBef>
              <a:defRPr/>
            </a:pPr>
            <a:r>
              <a:rPr lang="en-US" sz="2400" spc="7" dirty="0">
                <a:ln w="3175">
                  <a:noFill/>
                </a:ln>
                <a:cs typeface="Segoe UI Semilight" panose="020B0402040204020203" pitchFamily="34" charset="0"/>
              </a:rPr>
              <a:t>46x </a:t>
            </a:r>
            <a:r>
              <a:rPr lang="en-US" sz="2400" spc="7" dirty="0" err="1">
                <a:ln w="3175">
                  <a:noFill/>
                </a:ln>
                <a:cs typeface="Segoe UI Semilight" panose="020B0402040204020203" pitchFamily="34" charset="0"/>
              </a:rPr>
              <a:t>Liberam</a:t>
            </a:r>
            <a:r>
              <a:rPr lang="en-US" sz="2400" spc="7" dirty="0">
                <a:ln w="3175">
                  <a:noFill/>
                </a:ln>
                <a:cs typeface="Segoe UI Semilight" panose="020B0402040204020203" pitchFamily="34" charset="0"/>
              </a:rPr>
              <a:t> </a:t>
            </a:r>
            <a:r>
              <a:rPr lang="en-US" sz="2400" spc="7" dirty="0" err="1">
                <a:ln w="3175">
                  <a:noFill/>
                </a:ln>
                <a:cs typeface="Segoe UI Semilight" panose="020B0402040204020203" pitchFamily="34" charset="0"/>
              </a:rPr>
              <a:t>novas</a:t>
            </a:r>
            <a:endParaRPr lang="en-US" sz="2400" spc="7" dirty="0">
              <a:ln w="3175">
                <a:noFill/>
              </a:ln>
              <a:cs typeface="Segoe UI Semilight" panose="020B0402040204020203" pitchFamily="34" charset="0"/>
            </a:endParaRPr>
          </a:p>
          <a:p>
            <a:pPr algn="ctr" defTabSz="672076">
              <a:spcBef>
                <a:spcPts val="576"/>
              </a:spcBef>
              <a:defRPr/>
            </a:pPr>
            <a:r>
              <a:rPr lang="en-US" sz="2400" spc="7" dirty="0" err="1">
                <a:ln w="3175">
                  <a:noFill/>
                </a:ln>
                <a:cs typeface="Segoe UI Semilight" panose="020B0402040204020203" pitchFamily="34" charset="0"/>
              </a:rPr>
              <a:t>versões</a:t>
            </a:r>
            <a:endParaRPr lang="en-US" sz="2400" spc="7" dirty="0">
              <a:ln w="3175">
                <a:noFill/>
              </a:ln>
              <a:cs typeface="Segoe UI Semilight" panose="020B0402040204020203" pitchFamily="34" charset="0"/>
            </a:endParaRP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339-8EFD-4672-BE83-92F0FEB8E9E0}"/>
              </a:ext>
            </a:extLst>
          </p:cNvPr>
          <p:cNvSpPr>
            <a:spLocks noGrp="1"/>
          </p:cNvSpPr>
          <p:nvPr>
            <p:ph type="title"/>
          </p:nvPr>
        </p:nvSpPr>
        <p:spPr>
          <a:extLst>
            <a:ext uri="{FAA26D3D-D897-4be2-8F04-BA451C77F1D7}"/>
          </a:extLst>
        </p:spPr>
        <p:txBody>
          <a:bodyPr/>
          <a:lstStyle/>
          <a:p>
            <a:pPr>
              <a:defRPr/>
            </a:pPr>
            <a:r>
              <a:rPr lang="en-US" dirty="0" err="1">
                <a:gradFill>
                  <a:gsLst>
                    <a:gs pos="1250">
                      <a:schemeClr val="tx2"/>
                    </a:gs>
                    <a:gs pos="100000">
                      <a:schemeClr val="tx2"/>
                    </a:gs>
                  </a:gsLst>
                  <a:lin ang="0" scaled="0"/>
                </a:gradFill>
              </a:rPr>
              <a:t>Algumas</a:t>
            </a:r>
            <a:r>
              <a:rPr lang="en-US" dirty="0">
                <a:gradFill>
                  <a:gsLst>
                    <a:gs pos="1250">
                      <a:schemeClr val="tx2"/>
                    </a:gs>
                    <a:gs pos="100000">
                      <a:schemeClr val="tx2"/>
                    </a:gs>
                  </a:gsLst>
                  <a:lin ang="0" scaled="0"/>
                </a:gradFill>
              </a:rPr>
              <a:t> </a:t>
            </a:r>
            <a:r>
              <a:rPr lang="en-US" dirty="0" err="1">
                <a:gradFill>
                  <a:gsLst>
                    <a:gs pos="1250">
                      <a:schemeClr val="tx2"/>
                    </a:gs>
                    <a:gs pos="100000">
                      <a:schemeClr val="tx2"/>
                    </a:gs>
                  </a:gsLst>
                  <a:lin ang="0" scaled="0"/>
                </a:gradFill>
              </a:rPr>
              <a:t>práticas</a:t>
            </a:r>
            <a:r>
              <a:rPr lang="en-US" dirty="0">
                <a:gradFill>
                  <a:gsLst>
                    <a:gs pos="1250">
                      <a:schemeClr val="tx2"/>
                    </a:gs>
                    <a:gs pos="100000">
                      <a:schemeClr val="tx2"/>
                    </a:gs>
                  </a:gsLst>
                  <a:lin ang="0" scaled="0"/>
                </a:gradFill>
              </a:rPr>
              <a:t> do DevOps</a:t>
            </a:r>
          </a:p>
        </p:txBody>
      </p:sp>
      <p:graphicFrame>
        <p:nvGraphicFramePr>
          <p:cNvPr id="9" name="Table 8">
            <a:extLst>
              <a:ext uri="{FF2B5EF4-FFF2-40B4-BE49-F238E27FC236}">
                <a16:creationId xmlns:a16="http://schemas.microsoft.com/office/drawing/2014/main" id="{6FF8A72A-3D2E-462E-8C60-77675581C428}"/>
              </a:ext>
            </a:extLst>
          </p:cNvPr>
          <p:cNvGraphicFramePr>
            <a:graphicFrameLocks noGrp="1"/>
          </p:cNvGraphicFramePr>
          <p:nvPr>
            <p:extLst>
              <p:ext uri="{D42A27DB-BD31-4B8C-83A1-F6EECF244321}">
                <p14:modId xmlns:p14="http://schemas.microsoft.com/office/powerpoint/2010/main" val="1754464739"/>
              </p:ext>
            </p:extLst>
          </p:nvPr>
        </p:nvGraphicFramePr>
        <p:xfrm>
          <a:off x="812800" y="1131887"/>
          <a:ext cx="10485120" cy="5729930"/>
        </p:xfrm>
        <a:graphic>
          <a:graphicData uri="http://schemas.openxmlformats.org/drawingml/2006/table">
            <a:tbl>
              <a:tblPr/>
              <a:tblGrid>
                <a:gridCol w="5242560">
                  <a:extLst>
                    <a:ext uri="{9D8B030D-6E8A-4147-A177-3AD203B41FA5}">
                      <a16:colId xmlns:a16="http://schemas.microsoft.com/office/drawing/2014/main" val="3035683838"/>
                    </a:ext>
                  </a:extLst>
                </a:gridCol>
                <a:gridCol w="5242560">
                  <a:extLst>
                    <a:ext uri="{9D8B030D-6E8A-4147-A177-3AD203B41FA5}">
                      <a16:colId xmlns:a16="http://schemas.microsoft.com/office/drawing/2014/main" val="1302869472"/>
                    </a:ext>
                  </a:extLst>
                </a:gridCol>
              </a:tblGrid>
              <a:tr h="297659">
                <a:tc>
                  <a:txBody>
                    <a:bodyPr/>
                    <a:lstStyle/>
                    <a:p>
                      <a:r>
                        <a:rPr lang="pt-BR" sz="1400" dirty="0"/>
                        <a:t>TI Tradicional</a:t>
                      </a:r>
                    </a:p>
                  </a:txBody>
                  <a:tcPr marL="74416" marR="74416" marT="37208" marB="37208" anchor="ctr">
                    <a:lnL>
                      <a:noFill/>
                    </a:lnL>
                    <a:lnR>
                      <a:noFill/>
                    </a:lnR>
                    <a:lnT>
                      <a:noFill/>
                    </a:lnT>
                    <a:lnB>
                      <a:noFill/>
                    </a:lnB>
                  </a:tcPr>
                </a:tc>
                <a:tc>
                  <a:txBody>
                    <a:bodyPr/>
                    <a:lstStyle/>
                    <a:p>
                      <a:r>
                        <a:rPr lang="pt-BR" sz="1400"/>
                        <a:t>DevOps</a:t>
                      </a:r>
                    </a:p>
                  </a:txBody>
                  <a:tcPr marL="74416" marR="74416" marT="37208" marB="37208" anchor="ctr">
                    <a:lnL>
                      <a:noFill/>
                    </a:lnL>
                    <a:lnR>
                      <a:noFill/>
                    </a:lnR>
                    <a:lnT>
                      <a:noFill/>
                    </a:lnT>
                    <a:lnB>
                      <a:noFill/>
                    </a:lnB>
                  </a:tcPr>
                </a:tc>
                <a:extLst>
                  <a:ext uri="{0D108BD9-81ED-4DB2-BD59-A6C34878D82A}">
                    <a16:rowId xmlns:a16="http://schemas.microsoft.com/office/drawing/2014/main" val="676567987"/>
                  </a:ext>
                </a:extLst>
              </a:tr>
              <a:tr h="1413879">
                <a:tc>
                  <a:txBody>
                    <a:bodyPr/>
                    <a:lstStyle/>
                    <a:p>
                      <a:r>
                        <a:rPr lang="pt-BR" sz="1400" dirty="0"/>
                        <a:t>Depois que o pedido de novos servidores é feito, a equipe de desenvolvimento começa a trabalhar nos testes. A equipe de desenvolvimento deve continuar com o processo </a:t>
                      </a:r>
                      <a:r>
                        <a:rPr lang="pt-BR" sz="1400" dirty="0" err="1"/>
                        <a:t>burocratico</a:t>
                      </a:r>
                      <a:r>
                        <a:rPr lang="pt-BR" sz="1400" dirty="0"/>
                        <a:t>, conforme exigido pelas empresas para implantar a infraestrutura.</a:t>
                      </a:r>
                      <a:endParaRPr lang="en-US" sz="1400" dirty="0"/>
                    </a:p>
                  </a:txBody>
                  <a:tcPr marL="74416" marR="74416" marT="37208" marB="37208" anchor="ctr">
                    <a:lnL>
                      <a:noFill/>
                    </a:lnL>
                    <a:lnR>
                      <a:noFill/>
                    </a:lnR>
                    <a:lnT>
                      <a:noFill/>
                    </a:lnT>
                    <a:lnB>
                      <a:noFill/>
                    </a:lnB>
                  </a:tcPr>
                </a:tc>
                <a:tc>
                  <a:txBody>
                    <a:bodyPr/>
                    <a:lstStyle/>
                    <a:p>
                      <a:r>
                        <a:rPr lang="pt-PT" sz="1400" dirty="0"/>
                        <a:t>Depois que o pedido de novos servidores é feito, a equipe de desenvolvimento e a equipe de operações iniciam o processo para configurar novos servidores que resultam em melhor visibilidade dos equipamentos de infraestrutura.</a:t>
                      </a:r>
                      <a:endParaRPr lang="en-US" sz="1400" dirty="0"/>
                    </a:p>
                  </a:txBody>
                  <a:tcPr marL="74416" marR="74416" marT="37208" marB="37208" anchor="ctr">
                    <a:lnL>
                      <a:noFill/>
                    </a:lnL>
                    <a:lnR>
                      <a:noFill/>
                    </a:lnR>
                    <a:lnT>
                      <a:noFill/>
                    </a:lnT>
                    <a:lnB>
                      <a:noFill/>
                    </a:lnB>
                  </a:tcPr>
                </a:tc>
                <a:extLst>
                  <a:ext uri="{0D108BD9-81ED-4DB2-BD59-A6C34878D82A}">
                    <a16:rowId xmlns:a16="http://schemas.microsoft.com/office/drawing/2014/main" val="120129700"/>
                  </a:ext>
                </a:extLst>
              </a:tr>
              <a:tr h="1413879">
                <a:tc>
                  <a:txBody>
                    <a:bodyPr/>
                    <a:lstStyle/>
                    <a:p>
                      <a:r>
                        <a:rPr lang="pt-PT" sz="1400" dirty="0"/>
                        <a:t>As projeções sobre failover, localização dos datacenters, redundância e requisitos de armazenamento não são claras, pois não há informações disponíveis pela equipe de desenvolvimento, mesmo que tenham o conhecimento profundo do aplicativo.</a:t>
                      </a:r>
                      <a:endParaRPr lang="en-US" sz="1400" dirty="0"/>
                    </a:p>
                  </a:txBody>
                  <a:tcPr marL="74416" marR="74416" marT="37208" marB="37208" anchor="ctr">
                    <a:lnL>
                      <a:noFill/>
                    </a:lnL>
                    <a:lnR>
                      <a:noFill/>
                    </a:lnR>
                    <a:lnT>
                      <a:noFill/>
                    </a:lnT>
                    <a:lnB>
                      <a:noFill/>
                    </a:lnB>
                  </a:tcPr>
                </a:tc>
                <a:tc>
                  <a:txBody>
                    <a:bodyPr/>
                    <a:lstStyle/>
                    <a:p>
                      <a:r>
                        <a:rPr lang="pt-PT" sz="1400" dirty="0"/>
                        <a:t>Projeções sobre failover, localização de datacenter, redundância e requisitos de armazenamento são 100% claras devido às entradas precisas fornecidas pela equipe de desenvolvimento.</a:t>
                      </a:r>
                      <a:endParaRPr lang="en-US" sz="1400" dirty="0"/>
                    </a:p>
                  </a:txBody>
                  <a:tcPr marL="74416" marR="74416" marT="37208" marB="37208" anchor="ctr">
                    <a:lnL>
                      <a:noFill/>
                    </a:lnL>
                    <a:lnR>
                      <a:noFill/>
                    </a:lnR>
                    <a:lnT>
                      <a:noFill/>
                    </a:lnT>
                    <a:lnB>
                      <a:noFill/>
                    </a:lnB>
                  </a:tcPr>
                </a:tc>
                <a:extLst>
                  <a:ext uri="{0D108BD9-81ED-4DB2-BD59-A6C34878D82A}">
                    <a16:rowId xmlns:a16="http://schemas.microsoft.com/office/drawing/2014/main" val="286599504"/>
                  </a:ext>
                </a:extLst>
              </a:tr>
              <a:tr h="1413879">
                <a:tc>
                  <a:txBody>
                    <a:bodyPr/>
                    <a:lstStyle/>
                    <a:p>
                      <a:r>
                        <a:rPr lang="pt-PT" sz="1400" dirty="0"/>
                        <a:t>Nos antigos processos de desenvolvimento de software, a equipe de operações não tem idéia do progresso da equipe de desenvolvimento. A equipe de operação deve preparar um plano de monitoramento conforme seu próprio entendimento.</a:t>
                      </a:r>
                      <a:endParaRPr lang="en-US" sz="1400" dirty="0"/>
                    </a:p>
                  </a:txBody>
                  <a:tcPr marL="74416" marR="74416" marT="37208" marB="37208" anchor="ctr">
                    <a:lnL>
                      <a:noFill/>
                    </a:lnL>
                    <a:lnR>
                      <a:noFill/>
                    </a:lnR>
                    <a:lnT>
                      <a:noFill/>
                    </a:lnT>
                    <a:lnB>
                      <a:noFill/>
                    </a:lnB>
                  </a:tcPr>
                </a:tc>
                <a:tc>
                  <a:txBody>
                    <a:bodyPr/>
                    <a:lstStyle/>
                    <a:p>
                      <a:r>
                        <a:rPr lang="pt-PT" sz="1400" dirty="0"/>
                        <a:t>No DevOps, a equipe de operações tem uma ideia completa do progresso do desenvolvimento. A equipe de operações e a equipe de desenvolvimento trabalham juntas para desenvolver um plano de monitoramento que atenda aos negócios atuais e às necessidades de TI.</a:t>
                      </a:r>
                      <a:endParaRPr lang="en-US" sz="1400" dirty="0"/>
                    </a:p>
                  </a:txBody>
                  <a:tcPr marL="74416" marR="74416" marT="37208" marB="37208" anchor="ctr">
                    <a:lnL>
                      <a:noFill/>
                    </a:lnL>
                    <a:lnR>
                      <a:noFill/>
                    </a:lnR>
                    <a:lnT>
                      <a:noFill/>
                    </a:lnT>
                    <a:lnB>
                      <a:noFill/>
                    </a:lnB>
                  </a:tcPr>
                </a:tc>
                <a:extLst>
                  <a:ext uri="{0D108BD9-81ED-4DB2-BD59-A6C34878D82A}">
                    <a16:rowId xmlns:a16="http://schemas.microsoft.com/office/drawing/2014/main" val="1254461273"/>
                  </a:ext>
                </a:extLst>
              </a:tr>
              <a:tr h="1190634">
                <a:tc>
                  <a:txBody>
                    <a:bodyPr/>
                    <a:lstStyle/>
                    <a:p>
                      <a:r>
                        <a:rPr lang="en-US" sz="1400" dirty="0"/>
                        <a:t>Before go-live, the load testing may crash the application, and the release may get delayed. It affects the overall cost of the project and project delivery deadline.</a:t>
                      </a:r>
                    </a:p>
                  </a:txBody>
                  <a:tcPr marL="74416" marR="74416" marT="37208" marB="37208" anchor="ctr">
                    <a:lnL>
                      <a:noFill/>
                    </a:lnL>
                    <a:lnR>
                      <a:noFill/>
                    </a:lnR>
                    <a:lnT>
                      <a:noFill/>
                    </a:lnT>
                    <a:lnB>
                      <a:noFill/>
                    </a:lnB>
                  </a:tcPr>
                </a:tc>
                <a:tc>
                  <a:txBody>
                    <a:bodyPr/>
                    <a:lstStyle/>
                    <a:p>
                      <a:r>
                        <a:rPr lang="pt-PT" sz="1400" dirty="0"/>
                        <a:t>Antes da ativação, o teste de carga torna o aplicativo um pouco lento. A equipe de desenvolvimento corrige rapidamente os gargalos e o aplicativo é lançado a tempo.</a:t>
                      </a:r>
                      <a:endParaRPr lang="en-US" sz="1400" dirty="0"/>
                    </a:p>
                  </a:txBody>
                  <a:tcPr marL="74416" marR="74416" marT="37208" marB="37208" anchor="ctr">
                    <a:lnL>
                      <a:noFill/>
                    </a:lnL>
                    <a:lnR>
                      <a:noFill/>
                    </a:lnR>
                    <a:lnT>
                      <a:noFill/>
                    </a:lnT>
                    <a:lnB>
                      <a:noFill/>
                    </a:lnB>
                  </a:tcPr>
                </a:tc>
                <a:extLst>
                  <a:ext uri="{0D108BD9-81ED-4DB2-BD59-A6C34878D82A}">
                    <a16:rowId xmlns:a16="http://schemas.microsoft.com/office/drawing/2014/main" val="3388128941"/>
                  </a:ext>
                </a:extLst>
              </a:tr>
            </a:tbl>
          </a:graphicData>
        </a:graphic>
      </p:graphicFrame>
    </p:spTree>
    <p:extLst>
      <p:ext uri="{BB962C8B-B14F-4D97-AF65-F5344CB8AC3E}">
        <p14:creationId xmlns:p14="http://schemas.microsoft.com/office/powerpoint/2010/main" val="9839204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a:t>Azure DevOps</a:t>
            </a:r>
            <a:endParaRPr lang="en-US"/>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dirty="0">
                <a:solidFill>
                  <a:schemeClr val="tx1">
                    <a:lumMod val="65000"/>
                    <a:lumOff val="35000"/>
                  </a:schemeClr>
                </a:solidFill>
              </a:rPr>
              <a:t>Fully Integrated with end </a:t>
            </a:r>
            <a:br>
              <a:rPr lang="en-US" sz="1400" dirty="0">
                <a:solidFill>
                  <a:schemeClr val="tx1">
                    <a:lumMod val="65000"/>
                    <a:lumOff val="35000"/>
                  </a:schemeClr>
                </a:solidFill>
                <a:cs typeface="Segoe UI"/>
              </a:rPr>
            </a:br>
            <a:r>
              <a:rPr lang="en-US" sz="1400" dirty="0">
                <a:solidFill>
                  <a:schemeClr val="tx1">
                    <a:lumMod val="65000"/>
                    <a:lumOff val="35000"/>
                  </a:schemeClr>
                </a:solidFill>
              </a:rPr>
              <a:t>to end traceability</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Better together</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Scalable to any team and project size </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Highly available, </a:t>
            </a:r>
            <a:br>
              <a:rPr lang="en-US" sz="1400">
                <a:solidFill>
                  <a:schemeClr val="tx1">
                    <a:lumMod val="65000"/>
                    <a:lumOff val="35000"/>
                  </a:schemeClr>
                </a:solidFill>
                <a:cs typeface="Segoe UI"/>
              </a:rPr>
            </a:br>
            <a:r>
              <a:rPr lang="en-US" sz="1400">
                <a:solidFill>
                  <a:schemeClr val="tx1">
                    <a:lumMod val="65000"/>
                    <a:lumOff val="35000"/>
                  </a:schemeClr>
                </a:solidFill>
              </a:rPr>
              <a:t>multi region, </a:t>
            </a:r>
            <a:br>
              <a:rPr lang="en-US" sz="1400">
                <a:solidFill>
                  <a:schemeClr val="tx1">
                    <a:lumMod val="65000"/>
                    <a:lumOff val="35000"/>
                  </a:schemeClr>
                </a:solidFill>
                <a:cs typeface="Segoe UI"/>
              </a:rPr>
            </a:br>
            <a:r>
              <a:rPr lang="en-US" sz="1400">
                <a:solidFill>
                  <a:schemeClr val="tx1">
                    <a:lumMod val="65000"/>
                    <a:lumOff val="35000"/>
                  </a:schemeClr>
                </a:solidFill>
              </a:rPr>
              <a:t>hybrid </a:t>
            </a:r>
            <a:br>
              <a:rPr lang="en-US" sz="1400">
                <a:solidFill>
                  <a:schemeClr val="tx1">
                    <a:lumMod val="65000"/>
                    <a:lumOff val="35000"/>
                  </a:schemeClr>
                </a:solidFill>
                <a:cs typeface="Segoe UI"/>
              </a:rPr>
            </a:br>
            <a:r>
              <a:rPr lang="en-US" sz="1400">
                <a:solidFill>
                  <a:schemeClr val="tx1">
                    <a:lumMod val="65000"/>
                    <a:lumOff val="35000"/>
                  </a:schemeClr>
                </a:solidFill>
              </a:rPr>
              <a:t>cloud &amp; </a:t>
            </a:r>
            <a:br>
              <a:rPr lang="en-US" sz="1400">
                <a:solidFill>
                  <a:schemeClr val="tx1">
                    <a:lumMod val="65000"/>
                    <a:lumOff val="35000"/>
                  </a:schemeClr>
                </a:solidFill>
                <a:cs typeface="Segoe UI"/>
              </a:rPr>
            </a:br>
            <a:r>
              <a:rPr lang="en-US" sz="1400">
                <a:solidFill>
                  <a:schemeClr val="tx1">
                    <a:lumMod val="65000"/>
                    <a:lumOff val="35000"/>
                  </a:schemeClr>
                </a:solidFill>
              </a:rPr>
              <a:t>on-prem</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Customer </a:t>
            </a:r>
            <a:br>
              <a:rPr lang="en-US" sz="1400">
                <a:solidFill>
                  <a:schemeClr val="tx1">
                    <a:lumMod val="65000"/>
                    <a:lumOff val="35000"/>
                  </a:schemeClr>
                </a:solidFill>
                <a:cs typeface="Segoe UI"/>
              </a:rPr>
            </a:br>
            <a:r>
              <a:rPr lang="en-US" sz="1400">
                <a:solidFill>
                  <a:schemeClr val="tx1">
                    <a:lumMod val="65000"/>
                    <a:lumOff val="35000"/>
                  </a:schemeClr>
                </a:solidFill>
              </a:rPr>
              <a:t>Support</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Consistent admin </a:t>
            </a:r>
            <a:br>
              <a:rPr lang="en-US" sz="1400">
                <a:solidFill>
                  <a:schemeClr val="tx1">
                    <a:lumMod val="65000"/>
                    <a:lumOff val="35000"/>
                  </a:schemeClr>
                </a:solidFill>
                <a:cs typeface="Segoe UI"/>
              </a:rPr>
            </a:br>
            <a:r>
              <a:rPr lang="en-US" sz="1400">
                <a:solidFill>
                  <a:schemeClr val="tx1">
                    <a:lumMod val="65000"/>
                    <a:lumOff val="35000"/>
                  </a:schemeClr>
                </a:solidFill>
              </a:rPr>
              <a:t>and access </a:t>
            </a:r>
            <a:br>
              <a:rPr lang="en-US" sz="1400">
                <a:solidFill>
                  <a:schemeClr val="tx1">
                    <a:lumMod val="65000"/>
                    <a:lumOff val="35000"/>
                  </a:schemeClr>
                </a:solidFill>
                <a:cs typeface="Segoe UI"/>
              </a:rPr>
            </a:br>
            <a:r>
              <a:rPr lang="en-US" sz="1400">
                <a:solidFill>
                  <a:schemeClr val="tx1">
                    <a:lumMod val="65000"/>
                    <a:lumOff val="35000"/>
                  </a:schemeClr>
                </a:solidFill>
              </a:rPr>
              <a:t>control</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865155" y="3262014"/>
            <a:ext cx="2630059" cy="470499"/>
          </a:xfrm>
          <a:prstGeom prst="rect">
            <a:avLst/>
          </a:prstGeom>
          <a:noFill/>
        </p:spPr>
        <p:txBody>
          <a:bodyPr wrap="square" lIns="136994" tIns="109594" rIns="136994" bIns="109594" rtlCol="0" anchor="ctr" anchorCtr="0">
            <a:spAutoFit/>
          </a:bodyPr>
          <a:lstStyle/>
          <a:p>
            <a:pPr algn="ctr" defTabSz="698637">
              <a:lnSpc>
                <a:spcPct val="90000"/>
              </a:lnSpc>
              <a:spcAft>
                <a:spcPts val="450"/>
              </a:spcAft>
              <a:defRPr/>
            </a:pPr>
            <a:r>
              <a:rPr lang="en-US" sz="1799" b="1">
                <a:gradFill>
                  <a:gsLst>
                    <a:gs pos="1333">
                      <a:prstClr val="white"/>
                    </a:gs>
                    <a:gs pos="8000">
                      <a:prstClr val="white"/>
                    </a:gs>
                  </a:gsLst>
                  <a:lin ang="5400000" scaled="0"/>
                </a:gradFill>
                <a:latin typeface="Segoe UI"/>
              </a:rPr>
              <a:t>.NET ECOSYSTEM</a:t>
            </a:r>
            <a:endParaRPr lang="en-US" sz="898">
              <a:gradFill>
                <a:gsLst>
                  <a:gs pos="1333">
                    <a:prstClr val="white"/>
                  </a:gs>
                  <a:gs pos="8000">
                    <a:prstClr val="white"/>
                  </a:gs>
                </a:gsLst>
                <a:lin ang="5400000" scaled="0"/>
              </a:gradFill>
              <a:latin typeface="Segoe UI"/>
            </a:endParaRPr>
          </a:p>
        </p:txBody>
      </p:sp>
      <p:pic>
        <p:nvPicPr>
          <p:cNvPr id="22" name="Picture 21"/>
          <p:cNvPicPr>
            <a:picLocks noChangeAspect="1"/>
          </p:cNvPicPr>
          <p:nvPr/>
        </p:nvPicPr>
        <p:blipFill>
          <a:blip r:embed="rId3"/>
          <a:stretch>
            <a:fillRect/>
          </a:stretch>
        </p:blipFill>
        <p:spPr>
          <a:xfrm>
            <a:off x="5429807" y="2773050"/>
            <a:ext cx="1476969" cy="1476969"/>
          </a:xfrm>
          <a:prstGeom prst="rect">
            <a:avLst/>
          </a:prstGeom>
        </p:spPr>
      </p:pic>
      <p:sp>
        <p:nvSpPr>
          <p:cNvPr id="10" name="Oval 9"/>
          <p:cNvSpPr/>
          <p:nvPr/>
        </p:nvSpPr>
        <p:spPr bwMode="auto">
          <a:xfrm>
            <a:off x="4668727" y="1947753"/>
            <a:ext cx="3099020" cy="3099020"/>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43" name="Oval 142"/>
          <p:cNvSpPr/>
          <p:nvPr/>
        </p:nvSpPr>
        <p:spPr bwMode="auto">
          <a:xfrm>
            <a:off x="4620925" y="2285480"/>
            <a:ext cx="742052" cy="742053"/>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41" name="Oval 140"/>
          <p:cNvSpPr/>
          <p:nvPr/>
        </p:nvSpPr>
        <p:spPr bwMode="auto">
          <a:xfrm>
            <a:off x="5162545" y="4554150"/>
            <a:ext cx="742052" cy="742053"/>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5304943" y="4650805"/>
            <a:ext cx="457253" cy="469121"/>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142" name="Oval 141"/>
          <p:cNvSpPr/>
          <p:nvPr/>
        </p:nvSpPr>
        <p:spPr bwMode="auto">
          <a:xfrm>
            <a:off x="4523130" y="3767563"/>
            <a:ext cx="742052" cy="742053"/>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40" name="Oval 139"/>
          <p:cNvSpPr/>
          <p:nvPr/>
        </p:nvSpPr>
        <p:spPr bwMode="auto">
          <a:xfrm>
            <a:off x="6515342" y="4526205"/>
            <a:ext cx="742052" cy="742053"/>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7805" y="4650807"/>
            <a:ext cx="537126" cy="473628"/>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137" name="Oval 136"/>
          <p:cNvSpPr/>
          <p:nvPr/>
        </p:nvSpPr>
        <p:spPr bwMode="auto">
          <a:xfrm>
            <a:off x="5851929" y="1601668"/>
            <a:ext cx="742052" cy="742053"/>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6007947" y="1776785"/>
            <a:ext cx="418244" cy="423676"/>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grpSp>
        <p:nvGrpSpPr>
          <p:cNvPr id="100" name="Group 35"/>
          <p:cNvGrpSpPr>
            <a:grpSpLocks noChangeAspect="1"/>
          </p:cNvGrpSpPr>
          <p:nvPr/>
        </p:nvGrpSpPr>
        <p:grpSpPr bwMode="auto">
          <a:xfrm>
            <a:off x="4746336" y="2331160"/>
            <a:ext cx="430607" cy="519479"/>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grpSp>
      <p:sp>
        <p:nvSpPr>
          <p:cNvPr id="138" name="Oval 137"/>
          <p:cNvSpPr/>
          <p:nvPr/>
        </p:nvSpPr>
        <p:spPr bwMode="auto">
          <a:xfrm>
            <a:off x="7073184" y="2298565"/>
            <a:ext cx="742052" cy="742053"/>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200538" y="2368120"/>
            <a:ext cx="483523" cy="489186"/>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grpSp>
      <p:sp>
        <p:nvSpPr>
          <p:cNvPr id="139" name="Oval 138"/>
          <p:cNvSpPr/>
          <p:nvPr/>
        </p:nvSpPr>
        <p:spPr bwMode="auto">
          <a:xfrm>
            <a:off x="7218376" y="3772575"/>
            <a:ext cx="742052" cy="742053"/>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397343" y="3895276"/>
            <a:ext cx="409543" cy="491062"/>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97" tIns="34248" rIns="68497" bIns="34248" numCol="1" anchor="t" anchorCtr="0" compatLnSpc="1">
              <a:prstTxWarp prst="textNoShape">
                <a:avLst/>
              </a:prstTxWarp>
            </a:bodyPr>
            <a:lstStyle/>
            <a:p>
              <a:pPr defTabSz="698663">
                <a:defRPr/>
              </a:pPr>
              <a:endParaRPr lang="en-US" sz="1349">
                <a:gradFill>
                  <a:gsLst>
                    <a:gs pos="1333">
                      <a:prstClr val="white"/>
                    </a:gs>
                    <a:gs pos="8000">
                      <a:prstClr val="white"/>
                    </a:gs>
                  </a:gsLst>
                  <a:lin ang="5400000" scaled="0"/>
                </a:gradFill>
                <a:latin typeface="Calibri" panose="020F0502020204030204"/>
              </a:endParaRPr>
            </a:p>
          </p:txBody>
        </p:sp>
      </p:grpSp>
      <p:grpSp>
        <p:nvGrpSpPr>
          <p:cNvPr id="158" name="Group 157"/>
          <p:cNvGrpSpPr/>
          <p:nvPr/>
        </p:nvGrpSpPr>
        <p:grpSpPr>
          <a:xfrm>
            <a:off x="7270110" y="3145813"/>
            <a:ext cx="980382" cy="521757"/>
            <a:chOff x="7622423" y="3028093"/>
            <a:chExt cx="1308755"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56" name="TextBox 155"/>
            <p:cNvSpPr txBox="1"/>
            <p:nvPr/>
          </p:nvSpPr>
          <p:spPr>
            <a:xfrm>
              <a:off x="7622423" y="3028093"/>
              <a:ext cx="1308755" cy="628091"/>
            </a:xfrm>
            <a:prstGeom prst="rect">
              <a:avLst/>
            </a:prstGeom>
            <a:solidFill>
              <a:srgbClr val="7030A0"/>
            </a:solidFill>
          </p:spPr>
          <p:txBody>
            <a:bodyPr wrap="none" lIns="136994" tIns="109594" rIns="136994" bIns="109594" rtlCol="0">
              <a:spAutoFit/>
            </a:bodyPr>
            <a:lstStyle/>
            <a:p>
              <a:pPr algn="ctr" defTabSz="698663">
                <a:lnSpc>
                  <a:spcPct val="90000"/>
                </a:lnSpc>
                <a:spcAft>
                  <a:spcPts val="450"/>
                </a:spcAft>
                <a:defRPr/>
              </a:pPr>
              <a:r>
                <a:rPr lang="en-US" sz="1799">
                  <a:gradFill>
                    <a:gsLst>
                      <a:gs pos="1333">
                        <a:prstClr val="white"/>
                      </a:gs>
                      <a:gs pos="8000">
                        <a:prstClr val="white"/>
                      </a:gs>
                    </a:gsLst>
                    <a:lin ang="5400000" scaled="0"/>
                  </a:gradFill>
                  <a:latin typeface="Calibri" panose="020F0502020204030204"/>
                </a:rPr>
                <a:t>macOS </a:t>
              </a:r>
            </a:p>
          </p:txBody>
        </p:sp>
      </p:grpSp>
      <p:pic>
        <p:nvPicPr>
          <p:cNvPr id="16" name="Picture 15"/>
          <p:cNvPicPr>
            <a:picLocks noChangeAspect="1"/>
          </p:cNvPicPr>
          <p:nvPr/>
        </p:nvPicPr>
        <p:blipFill>
          <a:blip r:embed="rId4"/>
          <a:stretch>
            <a:fillRect/>
          </a:stretch>
        </p:blipFill>
        <p:spPr>
          <a:xfrm>
            <a:off x="4652972" y="3918482"/>
            <a:ext cx="386759" cy="455821"/>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2104841" y="896219"/>
            <a:ext cx="8150683" cy="5239556"/>
            <a:chOff x="713546" y="25485"/>
            <a:chExt cx="10665320"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0" cy="6856055"/>
              <a:chOff x="655233" y="23291"/>
              <a:chExt cx="10879183"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3" cy="6993533"/>
                <a:chOff x="655233" y="23291"/>
                <a:chExt cx="10879183" cy="6993533"/>
              </a:xfrm>
            </p:grpSpPr>
            <p:grpSp>
              <p:nvGrpSpPr>
                <p:cNvPr id="147" name="Group 146"/>
                <p:cNvGrpSpPr/>
                <p:nvPr/>
              </p:nvGrpSpPr>
              <p:grpSpPr>
                <a:xfrm>
                  <a:off x="655233" y="23291"/>
                  <a:ext cx="10879183" cy="6993533"/>
                  <a:chOff x="654443" y="22798"/>
                  <a:chExt cx="10880728" cy="6994525"/>
                </a:xfrm>
              </p:grpSpPr>
              <p:sp>
                <p:nvSpPr>
                  <p:cNvPr id="35" name="Rectangle 34"/>
                  <p:cNvSpPr/>
                  <p:nvPr/>
                </p:nvSpPr>
                <p:spPr>
                  <a:xfrm>
                    <a:off x="968907" y="3811194"/>
                    <a:ext cx="1648169"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a:t>
                    </a: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SignalR</a:t>
                    </a:r>
                    <a:endPar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2" y="1833041"/>
                      <a:ext cx="2065453"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.NET SDK for Hadoop</a:t>
                      </a:r>
                    </a:p>
                  </p:txBody>
                </p:sp>
                <p:sp>
                  <p:nvSpPr>
                    <p:cNvPr id="24" name="Rectangle 23"/>
                    <p:cNvSpPr/>
                    <p:nvPr/>
                  </p:nvSpPr>
                  <p:spPr>
                    <a:xfrm>
                      <a:off x="1915156" y="5955918"/>
                      <a:ext cx="3105457"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.NET Compiler Platform ("Roslyn")</a:t>
                      </a:r>
                    </a:p>
                  </p:txBody>
                </p:sp>
                <p:sp>
                  <p:nvSpPr>
                    <p:cNvPr id="28" name="Rectangle 27"/>
                    <p:cNvSpPr/>
                    <p:nvPr/>
                  </p:nvSpPr>
                  <p:spPr>
                    <a:xfrm>
                      <a:off x="8885615" y="3961584"/>
                      <a:ext cx="2161751"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.NET Micro Framework</a:t>
                      </a:r>
                    </a:p>
                  </p:txBody>
                </p:sp>
                <p:sp>
                  <p:nvSpPr>
                    <p:cNvPr id="31" name="Rectangle 30"/>
                    <p:cNvSpPr/>
                    <p:nvPr/>
                  </p:nvSpPr>
                  <p:spPr>
                    <a:xfrm>
                      <a:off x="7084674" y="6584591"/>
                      <a:ext cx="1427757"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MVC</a:t>
                      </a:r>
                    </a:p>
                  </p:txBody>
                </p:sp>
                <p:sp>
                  <p:nvSpPr>
                    <p:cNvPr id="32" name="Rectangle 31"/>
                    <p:cNvSpPr/>
                    <p:nvPr/>
                  </p:nvSpPr>
                  <p:spPr>
                    <a:xfrm>
                      <a:off x="6999021" y="6084517"/>
                      <a:ext cx="1744466"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Web API</a:t>
                      </a:r>
                    </a:p>
                  </p:txBody>
                </p:sp>
                <p:sp>
                  <p:nvSpPr>
                    <p:cNvPr id="34" name="Rectangle 33"/>
                    <p:cNvSpPr/>
                    <p:nvPr/>
                  </p:nvSpPr>
                  <p:spPr>
                    <a:xfrm>
                      <a:off x="9336323" y="2220321"/>
                      <a:ext cx="1962737"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Web Pages</a:t>
                      </a:r>
                    </a:p>
                  </p:txBody>
                </p:sp>
                <p:sp>
                  <p:nvSpPr>
                    <p:cNvPr id="36" name="Rectangle 35"/>
                    <p:cNvSpPr/>
                    <p:nvPr/>
                  </p:nvSpPr>
                  <p:spPr>
                    <a:xfrm>
                      <a:off x="8287243" y="948647"/>
                      <a:ext cx="1945618"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MVVM Light Toolkit</a:t>
                      </a:r>
                    </a:p>
                  </p:txBody>
                </p:sp>
                <p:sp>
                  <p:nvSpPr>
                    <p:cNvPr id="37" name="Rectangle 36"/>
                    <p:cNvSpPr/>
                    <p:nvPr/>
                  </p:nvSpPr>
                  <p:spPr>
                    <a:xfrm>
                      <a:off x="7571187" y="110545"/>
                      <a:ext cx="1081089"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.NET Core</a:t>
                      </a:r>
                    </a:p>
                  </p:txBody>
                </p:sp>
                <p:sp>
                  <p:nvSpPr>
                    <p:cNvPr id="38" name="Rectangle 37"/>
                    <p:cNvSpPr/>
                    <p:nvPr/>
                  </p:nvSpPr>
                  <p:spPr>
                    <a:xfrm>
                      <a:off x="4648619" y="6229462"/>
                      <a:ext cx="894916"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Orleans</a:t>
                      </a:r>
                    </a:p>
                  </p:txBody>
                </p:sp>
                <p:sp>
                  <p:nvSpPr>
                    <p:cNvPr id="39" name="Rectangle 38"/>
                    <p:cNvSpPr/>
                    <p:nvPr/>
                  </p:nvSpPr>
                  <p:spPr>
                    <a:xfrm>
                      <a:off x="10115971" y="1729753"/>
                      <a:ext cx="610306"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MEF</a:t>
                      </a:r>
                    </a:p>
                  </p:txBody>
                </p:sp>
                <p:sp>
                  <p:nvSpPr>
                    <p:cNvPr id="40" name="Rectangle 39"/>
                    <p:cNvSpPr/>
                    <p:nvPr/>
                  </p:nvSpPr>
                  <p:spPr>
                    <a:xfrm>
                      <a:off x="7922930" y="5141786"/>
                      <a:ext cx="3120436"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OWIN Authentication Middleware</a:t>
                      </a:r>
                    </a:p>
                  </p:txBody>
                </p:sp>
                <p:sp>
                  <p:nvSpPr>
                    <p:cNvPr id="41" name="Rectangle 40"/>
                    <p:cNvSpPr/>
                    <p:nvPr/>
                  </p:nvSpPr>
                  <p:spPr>
                    <a:xfrm>
                      <a:off x="2901943" y="4877224"/>
                      <a:ext cx="1382819"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Orchard CMS</a:t>
                      </a:r>
                    </a:p>
                  </p:txBody>
                </p:sp>
                <p:sp>
                  <p:nvSpPr>
                    <p:cNvPr id="42" name="Rectangle 41"/>
                    <p:cNvSpPr/>
                    <p:nvPr/>
                  </p:nvSpPr>
                  <p:spPr>
                    <a:xfrm>
                      <a:off x="8197991" y="5650370"/>
                      <a:ext cx="2724550"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Microsoft Azure SDK for .NET</a:t>
                      </a:r>
                    </a:p>
                  </p:txBody>
                </p:sp>
                <p:sp>
                  <p:nvSpPr>
                    <p:cNvPr id="43" name="Rectangle 42"/>
                    <p:cNvSpPr/>
                    <p:nvPr/>
                  </p:nvSpPr>
                  <p:spPr>
                    <a:xfrm>
                      <a:off x="1414037" y="2680214"/>
                      <a:ext cx="1648169" cy="353773"/>
                    </a:xfrm>
                    <a:prstGeom prst="rect">
                      <a:avLst/>
                    </a:prstGeom>
                  </p:spPr>
                  <p:txBody>
                    <a:bodyPr wrap="none">
                      <a:spAutoFit/>
                    </a:bodyPr>
                    <a:lstStyle/>
                    <a:p>
                      <a:pPr defTabSz="698235">
                        <a:defRPr/>
                      </a:pP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IdentityManager</a:t>
                      </a:r>
                      <a:endPar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44" name="Rectangle 43"/>
                    <p:cNvSpPr/>
                    <p:nvPr/>
                  </p:nvSpPr>
                  <p:spPr>
                    <a:xfrm>
                      <a:off x="1485086" y="2204897"/>
                      <a:ext cx="939855"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Mimekit</a:t>
                      </a:r>
                    </a:p>
                  </p:txBody>
                </p:sp>
                <p:sp>
                  <p:nvSpPr>
                    <p:cNvPr id="45" name="Rectangle 44"/>
                    <p:cNvSpPr/>
                    <p:nvPr/>
                  </p:nvSpPr>
                  <p:spPr>
                    <a:xfrm>
                      <a:off x="1534154" y="4635906"/>
                      <a:ext cx="1391379"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Xamarin.Auth</a:t>
                      </a:r>
                    </a:p>
                  </p:txBody>
                </p:sp>
                <p:sp>
                  <p:nvSpPr>
                    <p:cNvPr id="46" name="Rectangle 45"/>
                    <p:cNvSpPr/>
                    <p:nvPr/>
                  </p:nvSpPr>
                  <p:spPr>
                    <a:xfrm>
                      <a:off x="8970108" y="2693781"/>
                      <a:ext cx="2262328"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Couchbase Lite for .NET</a:t>
                      </a:r>
                    </a:p>
                  </p:txBody>
                </p:sp>
                <p:sp>
                  <p:nvSpPr>
                    <p:cNvPr id="47" name="Rectangle 46"/>
                    <p:cNvSpPr/>
                    <p:nvPr/>
                  </p:nvSpPr>
                  <p:spPr>
                    <a:xfrm>
                      <a:off x="9937158" y="1155702"/>
                      <a:ext cx="820019" cy="353773"/>
                    </a:xfrm>
                    <a:prstGeom prst="rect">
                      <a:avLst/>
                    </a:prstGeom>
                  </p:spPr>
                  <p:txBody>
                    <a:bodyPr wrap="none">
                      <a:spAutoFit/>
                    </a:bodyPr>
                    <a:lstStyle/>
                    <a:p>
                      <a:pPr defTabSz="698235">
                        <a:defRPr/>
                      </a:pP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Mailkit</a:t>
                      </a:r>
                      <a:endPar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48" name="Rectangle 47"/>
                    <p:cNvSpPr/>
                    <p:nvPr/>
                  </p:nvSpPr>
                  <p:spPr>
                    <a:xfrm>
                      <a:off x="4869673" y="653331"/>
                      <a:ext cx="1414918"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Core</a:t>
                      </a:r>
                    </a:p>
                  </p:txBody>
                </p:sp>
                <p:sp>
                  <p:nvSpPr>
                    <p:cNvPr id="49" name="Rectangle 48"/>
                    <p:cNvSpPr/>
                    <p:nvPr/>
                  </p:nvSpPr>
                  <p:spPr>
                    <a:xfrm>
                      <a:off x="3055916" y="1079118"/>
                      <a:ext cx="2549077"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Salesforce Toolkits for .NET</a:t>
                      </a:r>
                    </a:p>
                  </p:txBody>
                </p:sp>
                <p:sp>
                  <p:nvSpPr>
                    <p:cNvPr id="50" name="Rectangle 49"/>
                    <p:cNvSpPr/>
                    <p:nvPr/>
                  </p:nvSpPr>
                  <p:spPr>
                    <a:xfrm>
                      <a:off x="3198259" y="2481896"/>
                      <a:ext cx="796480"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NuGet</a:t>
                      </a:r>
                    </a:p>
                  </p:txBody>
                </p:sp>
                <p:sp>
                  <p:nvSpPr>
                    <p:cNvPr id="51" name="Rectangle 50"/>
                    <p:cNvSpPr/>
                    <p:nvPr/>
                  </p:nvSpPr>
                  <p:spPr>
                    <a:xfrm>
                      <a:off x="8868588" y="6312463"/>
                      <a:ext cx="1183805" cy="584285"/>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Kudu</a:t>
                      </a:r>
                    </a:p>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          Cecil</a:t>
                      </a:r>
                    </a:p>
                  </p:txBody>
                </p:sp>
                <p:sp>
                  <p:nvSpPr>
                    <p:cNvPr id="52" name="Rectangle 51"/>
                    <p:cNvSpPr/>
                    <p:nvPr/>
                  </p:nvSpPr>
                  <p:spPr>
                    <a:xfrm>
                      <a:off x="8599770" y="173034"/>
                      <a:ext cx="948414" cy="353773"/>
                    </a:xfrm>
                    <a:prstGeom prst="rect">
                      <a:avLst/>
                    </a:prstGeom>
                  </p:spPr>
                  <p:txBody>
                    <a:bodyPr wrap="none">
                      <a:spAutoFit/>
                    </a:bodyPr>
                    <a:lstStyle/>
                    <a:p>
                      <a:pPr defTabSz="698235">
                        <a:defRPr/>
                      </a:pP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MSBuild</a:t>
                      </a:r>
                      <a:endPar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53" name="Rectangle 52"/>
                    <p:cNvSpPr/>
                    <p:nvPr/>
                  </p:nvSpPr>
                  <p:spPr>
                    <a:xfrm>
                      <a:off x="2479901" y="6379061"/>
                      <a:ext cx="687344"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LLILC</a:t>
                      </a:r>
                    </a:p>
                  </p:txBody>
                </p:sp>
                <p:sp>
                  <p:nvSpPr>
                    <p:cNvPr id="54" name="Rectangle 53"/>
                    <p:cNvSpPr/>
                    <p:nvPr/>
                  </p:nvSpPr>
                  <p:spPr>
                    <a:xfrm>
                      <a:off x="5882133" y="5960546"/>
                      <a:ext cx="713023"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Prism</a:t>
                      </a:r>
                    </a:p>
                  </p:txBody>
                </p:sp>
                <p:sp>
                  <p:nvSpPr>
                    <p:cNvPr id="55" name="Rectangle 54"/>
                    <p:cNvSpPr/>
                    <p:nvPr/>
                  </p:nvSpPr>
                  <p:spPr>
                    <a:xfrm>
                      <a:off x="1352180" y="1421059"/>
                      <a:ext cx="2106113" cy="353773"/>
                    </a:xfrm>
                    <a:prstGeom prst="rect">
                      <a:avLst/>
                    </a:prstGeom>
                  </p:spPr>
                  <p:txBody>
                    <a:bodyPr wrap="none">
                      <a:spAutoFit/>
                    </a:bodyPr>
                    <a:lstStyle/>
                    <a:p>
                      <a:pPr defTabSz="698235">
                        <a:defRPr/>
                      </a:pP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WorldWide</a:t>
                      </a: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 Telescope</a:t>
                      </a:r>
                    </a:p>
                  </p:txBody>
                </p:sp>
                <p:sp>
                  <p:nvSpPr>
                    <p:cNvPr id="56" name="Rectangle 55"/>
                    <p:cNvSpPr/>
                    <p:nvPr/>
                  </p:nvSpPr>
                  <p:spPr>
                    <a:xfrm>
                      <a:off x="1984636" y="636031"/>
                      <a:ext cx="2767348"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ASP.NET AJAX Control Toolkit</a:t>
                      </a:r>
                    </a:p>
                  </p:txBody>
                </p:sp>
                <p:sp>
                  <p:nvSpPr>
                    <p:cNvPr id="57" name="Rectangle 56"/>
                    <p:cNvSpPr/>
                    <p:nvPr/>
                  </p:nvSpPr>
                  <p:spPr>
                    <a:xfrm>
                      <a:off x="1300870" y="3287672"/>
                      <a:ext cx="1712367"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Entity Framework</a:t>
                      </a:r>
                    </a:p>
                  </p:txBody>
                </p:sp>
                <p:sp>
                  <p:nvSpPr>
                    <p:cNvPr id="58" name="Rectangle 57"/>
                    <p:cNvSpPr/>
                    <p:nvPr/>
                  </p:nvSpPr>
                  <p:spPr>
                    <a:xfrm>
                      <a:off x="7909448" y="590427"/>
                      <a:ext cx="2820848"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Microsoft Azure </a:t>
                      </a: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WebJobs</a:t>
                      </a: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 SDK</a:t>
                      </a:r>
                    </a:p>
                  </p:txBody>
                </p:sp>
                <p:sp>
                  <p:nvSpPr>
                    <p:cNvPr id="59" name="Rectangle 58"/>
                    <p:cNvSpPr/>
                    <p:nvPr/>
                  </p:nvSpPr>
                  <p:spPr>
                    <a:xfrm>
                      <a:off x="2107813" y="178774"/>
                      <a:ext cx="3054099"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Microsoft Web Protection Library</a:t>
                      </a:r>
                    </a:p>
                  </p:txBody>
                </p:sp>
                <p:sp>
                  <p:nvSpPr>
                    <p:cNvPr id="60" name="Rectangle 59"/>
                    <p:cNvSpPr/>
                    <p:nvPr/>
                  </p:nvSpPr>
                  <p:spPr>
                    <a:xfrm>
                      <a:off x="2280499" y="4172135"/>
                      <a:ext cx="1675988"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Open Live Writer</a:t>
                      </a:r>
                    </a:p>
                  </p:txBody>
                </p:sp>
                <p:sp>
                  <p:nvSpPr>
                    <p:cNvPr id="61" name="Rectangle 60"/>
                    <p:cNvSpPr/>
                    <p:nvPr/>
                  </p:nvSpPr>
                  <p:spPr>
                    <a:xfrm>
                      <a:off x="8571014" y="1460249"/>
                      <a:ext cx="1547593"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Open XML SDK</a:t>
                      </a:r>
                    </a:p>
                  </p:txBody>
                </p:sp>
                <p:sp>
                  <p:nvSpPr>
                    <p:cNvPr id="62" name="Rectangle 61"/>
                    <p:cNvSpPr/>
                    <p:nvPr/>
                  </p:nvSpPr>
                  <p:spPr>
                    <a:xfrm>
                      <a:off x="1586771" y="5319293"/>
                      <a:ext cx="1136727" cy="353773"/>
                    </a:xfrm>
                    <a:prstGeom prst="rect">
                      <a:avLst/>
                    </a:prstGeom>
                  </p:spPr>
                  <p:txBody>
                    <a:bodyPr wrap="none">
                      <a:spAutoFit/>
                    </a:bodyPr>
                    <a:lstStyle/>
                    <a:p>
                      <a:pPr defTabSz="698235">
                        <a:defRPr/>
                      </a:pP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ProtoBuild</a:t>
                      </a:r>
                      <a:endPar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63" name="Rectangle 62"/>
                    <p:cNvSpPr/>
                    <p:nvPr/>
                  </p:nvSpPr>
                  <p:spPr>
                    <a:xfrm>
                      <a:off x="5166963" y="6578499"/>
                      <a:ext cx="1601091" cy="353773"/>
                    </a:xfrm>
                    <a:prstGeom prst="rect">
                      <a:avLst/>
                    </a:prstGeom>
                  </p:spPr>
                  <p:txBody>
                    <a:bodyPr wrap="none">
                      <a:spAutoFit/>
                    </a:bodyPr>
                    <a:lstStyle/>
                    <a:p>
                      <a:pPr defTabSz="698235">
                        <a:defRPr/>
                      </a:pP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System.Drawing</a:t>
                      </a:r>
                      <a:endPar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64" name="Rectangle 63"/>
                    <p:cNvSpPr/>
                    <p:nvPr/>
                  </p:nvSpPr>
                  <p:spPr>
                    <a:xfrm>
                      <a:off x="3335063" y="5486161"/>
                      <a:ext cx="1417058" cy="353773"/>
                    </a:xfrm>
                    <a:prstGeom prst="rect">
                      <a:avLst/>
                    </a:prstGeom>
                  </p:spPr>
                  <p:txBody>
                    <a:bodyPr wrap="none">
                      <a:spAutoFit/>
                    </a:bodyPr>
                    <a:lstStyle/>
                    <a:p>
                      <a:pPr defTabSz="698235">
                        <a:defRPr/>
                      </a:pP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IdentityServer</a:t>
                      </a:r>
                      <a:endPar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65" name="Rectangle 64"/>
                    <p:cNvSpPr/>
                    <p:nvPr/>
                  </p:nvSpPr>
                  <p:spPr>
                    <a:xfrm>
                      <a:off x="3390343" y="6549077"/>
                      <a:ext cx="1023313"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Umbraco</a:t>
                      </a:r>
                    </a:p>
                  </p:txBody>
                </p:sp>
                <p:sp>
                  <p:nvSpPr>
                    <p:cNvPr id="66" name="Rectangle 65"/>
                    <p:cNvSpPr/>
                    <p:nvPr/>
                  </p:nvSpPr>
                  <p:spPr>
                    <a:xfrm>
                      <a:off x="9210390" y="3198397"/>
                      <a:ext cx="640264"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WCF</a:t>
                      </a:r>
                    </a:p>
                  </p:txBody>
                </p:sp>
                <p:sp>
                  <p:nvSpPr>
                    <p:cNvPr id="67" name="Rectangle 66"/>
                    <p:cNvSpPr/>
                    <p:nvPr/>
                  </p:nvSpPr>
                  <p:spPr>
                    <a:xfrm>
                      <a:off x="9779524" y="3536952"/>
                      <a:ext cx="1579692" cy="353773"/>
                    </a:xfrm>
                    <a:prstGeom prst="rect">
                      <a:avLst/>
                    </a:prstGeom>
                  </p:spPr>
                  <p:txBody>
                    <a:bodyPr wrap="none">
                      <a:spAutoFit/>
                    </a:bodyPr>
                    <a:lstStyle/>
                    <a:p>
                      <a:pPr defTabSz="698235">
                        <a:defRPr/>
                      </a:pPr>
                      <a:r>
                        <a:rPr lang="en-US" sz="1122"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Xamarin.Mobile</a:t>
                      </a:r>
                      <a:endPar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sp>
                  <p:nvSpPr>
                    <p:cNvPr id="68" name="Rectangle 67"/>
                    <p:cNvSpPr/>
                    <p:nvPr/>
                  </p:nvSpPr>
                  <p:spPr>
                    <a:xfrm>
                      <a:off x="8583168" y="4416588"/>
                      <a:ext cx="755822"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Mono</a:t>
                      </a:r>
                    </a:p>
                  </p:txBody>
                </p:sp>
                <p:sp>
                  <p:nvSpPr>
                    <p:cNvPr id="69" name="Rectangle 68"/>
                    <p:cNvSpPr/>
                    <p:nvPr/>
                  </p:nvSpPr>
                  <p:spPr>
                    <a:xfrm>
                      <a:off x="9437259" y="4657977"/>
                      <a:ext cx="1346439"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Xamarin SDK</a:t>
                      </a:r>
                    </a:p>
                  </p:txBody>
                </p:sp>
                <p:sp>
                  <p:nvSpPr>
                    <p:cNvPr id="70" name="Rectangle 69"/>
                    <p:cNvSpPr/>
                    <p:nvPr/>
                  </p:nvSpPr>
                  <p:spPr>
                    <a:xfrm>
                      <a:off x="9727303" y="6042374"/>
                      <a:ext cx="661665" cy="353773"/>
                    </a:xfrm>
                    <a:prstGeom prst="rect">
                      <a:avLst/>
                    </a:prstGeom>
                  </p:spPr>
                  <p:txBody>
                    <a:bodyPr wrap="none">
                      <a:spAutoFit/>
                    </a:bodyPr>
                    <a:lstStyle/>
                    <a:p>
                      <a:pPr defTabSz="698235">
                        <a:defRPr/>
                      </a:pPr>
                      <a:r>
                        <a:rPr lang="en-US" sz="1122">
                          <a:gradFill>
                            <a:gsLst>
                              <a:gs pos="1333">
                                <a:prstClr val="white"/>
                              </a:gs>
                              <a:gs pos="8000">
                                <a:prstClr val="white"/>
                              </a:gs>
                            </a:gsLst>
                            <a:lin ang="5400000" scaled="0"/>
                          </a:gradFill>
                          <a:latin typeface="Segoe UI" panose="020B0502040204020203" pitchFamily="34" charset="0"/>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4" y="23291"/>
                  <a:ext cx="1006092" cy="845919"/>
                </a:xfrm>
                <a:prstGeom prst="rect">
                  <a:avLst/>
                </a:prstGeom>
              </p:spPr>
              <p:txBody>
                <a:bodyPr wrap="square">
                  <a:spAutoFit/>
                </a:bodyPr>
                <a:lstStyle/>
                <a:p>
                  <a:pPr defTabSz="698235">
                    <a:defRPr/>
                  </a:pPr>
                  <a:r>
                    <a:rPr lang="en-US" sz="1197" err="1">
                      <a:solidFill>
                        <a:srgbClr val="FFFFFF"/>
                      </a:solidFill>
                      <a:latin typeface="Segoe UI" panose="020B0502040204020203" pitchFamily="34" charset="0"/>
                      <a:cs typeface="Segoe UI" panose="020B0502040204020203" pitchFamily="34" charset="0"/>
                    </a:rPr>
                    <a:t>Steeltoe</a:t>
                  </a:r>
                  <a:endParaRPr lang="en-US" sz="1197">
                    <a:solidFill>
                      <a:srgbClr val="FFFFFF"/>
                    </a:solidFill>
                    <a:latin typeface="Segoe UI" panose="020B0502040204020203" pitchFamily="34" charset="0"/>
                    <a:cs typeface="Segoe UI" panose="020B0502040204020203" pitchFamily="34" charset="0"/>
                  </a:endParaRPr>
                </a:p>
                <a:p>
                  <a:pPr defTabSz="698235">
                    <a:defRPr/>
                  </a:pPr>
                  <a:r>
                    <a:rPr lang="en-US" sz="1124">
                      <a:solidFill>
                        <a:srgbClr val="FFFFFF"/>
                      </a:solidFill>
                      <a:latin typeface="Segoe UI" panose="020B0502040204020203" pitchFamily="34" charset="0"/>
                      <a:cs typeface="Segoe UI" panose="020B0502040204020203" pitchFamily="34" charset="0"/>
                    </a:rPr>
                    <a:t>            </a:t>
                  </a:r>
                </a:p>
                <a:p>
                  <a:pPr defTabSz="698235">
                    <a:defRPr/>
                  </a:pPr>
                  <a:endParaRPr lang="en-US" sz="1197">
                    <a:solidFill>
                      <a:srgbClr val="FFFFFF"/>
                    </a:solidFill>
                    <a:latin typeface="Segoe UI" panose="020B0502040204020203" pitchFamily="34" charset="0"/>
                    <a:cs typeface="Segoe UI" panose="020B0502040204020203" pitchFamily="34" charset="0"/>
                  </a:endParaRPr>
                </a:p>
              </p:txBody>
            </p:sp>
          </p:grpSp>
          <p:grpSp>
            <p:nvGrpSpPr>
              <p:cNvPr id="2" name="Group 1"/>
              <p:cNvGrpSpPr/>
              <p:nvPr/>
            </p:nvGrpSpPr>
            <p:grpSpPr>
              <a:xfrm>
                <a:off x="3778354" y="1471797"/>
                <a:ext cx="5357973" cy="1165193"/>
                <a:chOff x="3606186" y="1430612"/>
                <a:chExt cx="5358736" cy="1165356"/>
              </a:xfrm>
            </p:grpSpPr>
            <p:sp>
              <p:nvSpPr>
                <p:cNvPr id="97" name="Rectangle 96"/>
                <p:cNvSpPr/>
                <p:nvPr/>
              </p:nvSpPr>
              <p:spPr>
                <a:xfrm>
                  <a:off x="3606186" y="1430612"/>
                  <a:ext cx="813600" cy="369180"/>
                </a:xfrm>
                <a:prstGeom prst="rect">
                  <a:avLst/>
                </a:prstGeom>
              </p:spPr>
              <p:txBody>
                <a:bodyPr wrap="none">
                  <a:spAutoFit/>
                </a:bodyPr>
                <a:lstStyle/>
                <a:p>
                  <a:pPr defTabSz="698235">
                    <a:defRPr/>
                  </a:pPr>
                  <a:r>
                    <a:rPr lang="en-US" sz="1197">
                      <a:gradFill>
                        <a:gsLst>
                          <a:gs pos="1333">
                            <a:prstClr val="white"/>
                          </a:gs>
                          <a:gs pos="8000">
                            <a:prstClr val="white"/>
                          </a:gs>
                        </a:gsLst>
                        <a:lin ang="5400000" scaled="0"/>
                      </a:gradFill>
                      <a:latin typeface="Segoe UI" panose="020B0502040204020203" pitchFamily="34" charset="0"/>
                      <a:cs typeface="Segoe UI" panose="020B0502040204020203" pitchFamily="34" charset="0"/>
                    </a:rPr>
                    <a:t>Nancy</a:t>
                  </a:r>
                </a:p>
              </p:txBody>
            </p:sp>
            <p:sp>
              <p:nvSpPr>
                <p:cNvPr id="98" name="Rectangle 97"/>
                <p:cNvSpPr/>
                <p:nvPr/>
              </p:nvSpPr>
              <p:spPr>
                <a:xfrm>
                  <a:off x="8249759" y="2226788"/>
                  <a:ext cx="715163" cy="369180"/>
                </a:xfrm>
                <a:prstGeom prst="rect">
                  <a:avLst/>
                </a:prstGeom>
              </p:spPr>
              <p:txBody>
                <a:bodyPr wrap="none">
                  <a:spAutoFit/>
                </a:bodyPr>
                <a:lstStyle/>
                <a:p>
                  <a:pPr defTabSz="698235">
                    <a:defRPr/>
                  </a:pPr>
                  <a:r>
                    <a:rPr lang="en-US" sz="1197" err="1">
                      <a:gradFill>
                        <a:gsLst>
                          <a:gs pos="1333">
                            <a:prstClr val="white"/>
                          </a:gs>
                          <a:gs pos="8000">
                            <a:prstClr val="white"/>
                          </a:gs>
                        </a:gsLst>
                        <a:lin ang="5400000" scaled="0"/>
                      </a:gradFill>
                      <a:latin typeface="Segoe UI" panose="020B0502040204020203" pitchFamily="34" charset="0"/>
                      <a:cs typeface="Segoe UI" panose="020B0502040204020203" pitchFamily="34" charset="0"/>
                    </a:rPr>
                    <a:t>xUnit</a:t>
                  </a:r>
                  <a:endParaRPr lang="en-US" sz="1197">
                    <a:gradFill>
                      <a:gsLst>
                        <a:gs pos="1333">
                          <a:prstClr val="white"/>
                        </a:gs>
                        <a:gs pos="8000">
                          <a:prstClr val="white"/>
                        </a:gs>
                      </a:gsLst>
                      <a:lin ang="5400000" scaled="0"/>
                    </a:gradFill>
                    <a:latin typeface="Segoe UI" panose="020B0502040204020203" pitchFamily="34" charset="0"/>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342858" cy="347188"/>
            </a:xfrm>
            <a:prstGeom prst="rect">
              <a:avLst/>
            </a:prstGeom>
            <a:noFill/>
          </p:spPr>
          <p:txBody>
            <a:bodyPr wrap="none" rtlCol="0">
              <a:spAutoFit/>
            </a:bodyPr>
            <a:lstStyle/>
            <a:p>
              <a:pPr defTabSz="698235">
                <a:defRPr/>
              </a:pPr>
              <a:r>
                <a:rPr lang="en-US" sz="1124">
                  <a:solidFill>
                    <a:srgbClr val="FFFFFF"/>
                  </a:solidFill>
                  <a:latin typeface="Segoe UI" panose="020B0502040204020203" pitchFamily="34" charset="0"/>
                  <a:cs typeface="Segoe UI" panose="020B0502040204020203" pitchFamily="34" charset="0"/>
                </a:rPr>
                <a:t> </a:t>
              </a:r>
              <a:r>
                <a:rPr lang="en-US" sz="1124" err="1">
                  <a:solidFill>
                    <a:srgbClr val="FFFFFF"/>
                  </a:solidFill>
                  <a:latin typeface="Segoe UI" panose="020B0502040204020203" pitchFamily="34" charset="0"/>
                  <a:cs typeface="Segoe UI" panose="020B0502040204020203" pitchFamily="34" charset="0"/>
                </a:rPr>
                <a:t>DotNetNuke</a:t>
              </a:r>
              <a:endParaRPr lang="en-US" sz="1124">
                <a:solidFill>
                  <a:srgbClr val="FFFFFF"/>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8" y="641730"/>
              <a:ext cx="1200224" cy="347188"/>
            </a:xfrm>
            <a:prstGeom prst="rect">
              <a:avLst/>
            </a:prstGeom>
            <a:noFill/>
          </p:spPr>
          <p:txBody>
            <a:bodyPr wrap="none" rtlCol="0">
              <a:spAutoFit/>
            </a:bodyPr>
            <a:lstStyle/>
            <a:p>
              <a:pPr defTabSz="698235">
                <a:defRPr/>
              </a:pPr>
              <a:r>
                <a:rPr lang="en-US" sz="1124">
                  <a:solidFill>
                    <a:srgbClr val="FFFFFF"/>
                  </a:solidFill>
                  <a:latin typeface="Segoe UI" panose="020B0502040204020203" pitchFamily="34" charset="0"/>
                  <a:cs typeface="Segoe UI" panose="020B0502040204020203" pitchFamily="34" charset="0"/>
                </a:rPr>
                <a:t> </a:t>
              </a:r>
              <a:r>
                <a:rPr lang="en-US" sz="1124" err="1">
                  <a:solidFill>
                    <a:srgbClr val="FFFFFF"/>
                  </a:solidFill>
                  <a:latin typeface="Segoe UI" panose="020B0502040204020203" pitchFamily="34" charset="0"/>
                  <a:cs typeface="Segoe UI" panose="020B0502040204020203" pitchFamily="34" charset="0"/>
                </a:rPr>
                <a:t>SourceLink</a:t>
              </a:r>
              <a:endParaRPr lang="en-US" sz="1124">
                <a:solidFill>
                  <a:srgbClr val="FFFFFF"/>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8" y="1025561"/>
              <a:ext cx="747151" cy="347188"/>
            </a:xfrm>
            <a:prstGeom prst="rect">
              <a:avLst/>
            </a:prstGeom>
            <a:noFill/>
          </p:spPr>
          <p:txBody>
            <a:bodyPr wrap="none" rtlCol="0">
              <a:spAutoFit/>
            </a:bodyPr>
            <a:lstStyle/>
            <a:p>
              <a:pPr defTabSz="698235">
                <a:defRPr/>
              </a:pPr>
              <a:r>
                <a:rPr lang="en-US" sz="1124">
                  <a:solidFill>
                    <a:srgbClr val="FFFFFF"/>
                  </a:solidFill>
                  <a:latin typeface="Segoe UI" panose="020B0502040204020203" pitchFamily="34" charset="0"/>
                  <a:cs typeface="Segoe UI" panose="020B0502040204020203" pitchFamily="34" charset="0"/>
                </a:rPr>
                <a:t> </a:t>
              </a:r>
              <a:r>
                <a:rPr lang="en-US" sz="1124" err="1">
                  <a:solidFill>
                    <a:srgbClr val="FFFFFF"/>
                  </a:solidFill>
                  <a:latin typeface="Segoe UI" panose="020B0502040204020203" pitchFamily="34" charset="0"/>
                  <a:cs typeface="Segoe UI" panose="020B0502040204020203" pitchFamily="34" charset="0"/>
                </a:rPr>
                <a:t>nUnit</a:t>
              </a:r>
              <a:endParaRPr lang="en-US" sz="1124">
                <a:solidFill>
                  <a:srgbClr val="FFFFFF"/>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8" y="1719310"/>
              <a:ext cx="1258956" cy="347188"/>
            </a:xfrm>
            <a:prstGeom prst="rect">
              <a:avLst/>
            </a:prstGeom>
            <a:noFill/>
          </p:spPr>
          <p:txBody>
            <a:bodyPr wrap="none" rtlCol="0">
              <a:spAutoFit/>
            </a:bodyPr>
            <a:lstStyle/>
            <a:p>
              <a:pPr defTabSz="698235">
                <a:defRPr/>
              </a:pPr>
              <a:r>
                <a:rPr lang="en-US" sz="1124">
                  <a:solidFill>
                    <a:srgbClr val="FFFFFF"/>
                  </a:solidFill>
                  <a:latin typeface="Segoe UI" panose="020B0502040204020203" pitchFamily="34" charset="0"/>
                  <a:cs typeface="Segoe UI" panose="020B0502040204020203" pitchFamily="34" charset="0"/>
                </a:rPr>
                <a:t> </a:t>
              </a:r>
              <a:r>
                <a:rPr lang="en-US" sz="1124" err="1">
                  <a:solidFill>
                    <a:srgbClr val="FFFFFF"/>
                  </a:solidFill>
                  <a:latin typeface="Segoe UI" panose="020B0502040204020203" pitchFamily="34" charset="0"/>
                  <a:cs typeface="Segoe UI" panose="020B0502040204020203" pitchFamily="34" charset="0"/>
                </a:rPr>
                <a:t>MvvmCross</a:t>
              </a:r>
              <a:endParaRPr lang="en-US" sz="1124">
                <a:solidFill>
                  <a:srgbClr val="FFFFFF"/>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2" y="1198135"/>
              <a:ext cx="1160369" cy="347188"/>
            </a:xfrm>
            <a:prstGeom prst="rect">
              <a:avLst/>
            </a:prstGeom>
            <a:noFill/>
          </p:spPr>
          <p:txBody>
            <a:bodyPr wrap="none" rtlCol="0">
              <a:spAutoFit/>
            </a:bodyPr>
            <a:lstStyle/>
            <a:p>
              <a:pPr defTabSz="698235">
                <a:defRPr/>
              </a:pPr>
              <a:r>
                <a:rPr lang="en-US" sz="1124" err="1">
                  <a:solidFill>
                    <a:srgbClr val="FFFFFF"/>
                  </a:solidFill>
                  <a:latin typeface="Segoe UI" panose="020B0502040204020203" pitchFamily="34" charset="0"/>
                  <a:cs typeface="Segoe UI" panose="020B0502040204020203" pitchFamily="34" charset="0"/>
                </a:rPr>
                <a:t>IronPython</a:t>
              </a:r>
              <a:endParaRPr lang="en-US" sz="1124">
                <a:solidFill>
                  <a:srgbClr val="101128"/>
                </a:solidFill>
                <a:latin typeface="Calibri"/>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7" y="3426917"/>
              <a:ext cx="923346" cy="347188"/>
            </a:xfrm>
            <a:prstGeom prst="rect">
              <a:avLst/>
            </a:prstGeom>
            <a:noFill/>
          </p:spPr>
          <p:txBody>
            <a:bodyPr wrap="none" rtlCol="0">
              <a:spAutoFit/>
            </a:bodyPr>
            <a:lstStyle/>
            <a:p>
              <a:pPr defTabSz="698796">
                <a:defRPr/>
              </a:pPr>
              <a:r>
                <a:rPr lang="en-US" sz="1124" err="1">
                  <a:solidFill>
                    <a:srgbClr val="FFFFFF"/>
                  </a:solidFill>
                  <a:latin typeface="Segoe UI" panose="020B0502040204020203" pitchFamily="34" charset="0"/>
                  <a:cs typeface="Segoe UI" panose="020B0502040204020203" pitchFamily="34" charset="0"/>
                </a:rPr>
                <a:t>ILMerge</a:t>
              </a:r>
              <a:endParaRPr lang="en-US" sz="1124">
                <a:solidFill>
                  <a:srgbClr val="101128"/>
                </a:solidFill>
                <a:latin typeface="Calibri"/>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4322181" y="3160321"/>
            <a:ext cx="640545" cy="521757"/>
            <a:chOff x="7849254" y="3028093"/>
            <a:chExt cx="855092"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994" tIns="109594" rIns="136994" bIns="109594" numCol="1" spcCol="0" rtlCol="0" fromWordArt="0" anchor="t" anchorCtr="0" forceAA="0" compatLnSpc="1">
              <a:prstTxWarp prst="textNoShape">
                <a:avLst/>
              </a:prstTxWarp>
              <a:noAutofit/>
            </a:bodyPr>
            <a:lstStyle/>
            <a:p>
              <a:pPr algn="ctr" defTabSz="698435" fontAlgn="base">
                <a:lnSpc>
                  <a:spcPct val="90000"/>
                </a:lnSpc>
                <a:spcBef>
                  <a:spcPct val="0"/>
                </a:spcBef>
                <a:spcAft>
                  <a:spcPct val="0"/>
                </a:spcAft>
                <a:defRPr/>
              </a:pPr>
              <a:endParaRPr lang="en-US" sz="1799" err="1">
                <a:gradFill>
                  <a:gsLst>
                    <a:gs pos="1333">
                      <a:prstClr val="white"/>
                    </a:gs>
                    <a:gs pos="8000">
                      <a:prstClr val="white"/>
                    </a:gs>
                  </a:gsLst>
                  <a:lin ang="5400000" scaled="0"/>
                </a:gradFill>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54" y="3028093"/>
              <a:ext cx="855092" cy="628091"/>
            </a:xfrm>
            <a:prstGeom prst="rect">
              <a:avLst/>
            </a:prstGeom>
            <a:solidFill>
              <a:srgbClr val="7030A0"/>
            </a:solidFill>
          </p:spPr>
          <p:txBody>
            <a:bodyPr wrap="none" lIns="136994" tIns="109594" rIns="136994" bIns="109594" rtlCol="0">
              <a:spAutoFit/>
            </a:bodyPr>
            <a:lstStyle/>
            <a:p>
              <a:pPr algn="ctr" defTabSz="698663">
                <a:lnSpc>
                  <a:spcPct val="90000"/>
                </a:lnSpc>
                <a:spcAft>
                  <a:spcPts val="450"/>
                </a:spcAft>
                <a:defRPr/>
              </a:pPr>
              <a:r>
                <a:rPr lang="en-US" sz="1799">
                  <a:gradFill>
                    <a:gsLst>
                      <a:gs pos="1333">
                        <a:prstClr val="white"/>
                      </a:gs>
                      <a:gs pos="8000">
                        <a:prstClr val="white"/>
                      </a:gs>
                    </a:gsLst>
                    <a:lin ang="5400000" scaled="0"/>
                  </a:gradFill>
                  <a:latin typeface="Calibri" panose="020F0502020204030204"/>
                </a:rPr>
                <a:t>iOS </a:t>
              </a:r>
            </a:p>
          </p:txBody>
        </p:sp>
      </p:grpSp>
    </p:spTree>
    <p:extLst>
      <p:ext uri="{BB962C8B-B14F-4D97-AF65-F5344CB8AC3E}">
        <p14:creationId xmlns:p14="http://schemas.microsoft.com/office/powerpoint/2010/main" val="257466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4975" y="1035079"/>
            <a:ext cx="11565520" cy="553920"/>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100"/>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45021" y="4425623"/>
            <a:ext cx="3529293" cy="227754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Choice of IaaS, PaaS, public cloud or hybrid.</a:t>
            </a:r>
          </a:p>
          <a:p>
            <a:pPr defTabSz="931935" fontAlgn="base">
              <a:lnSpc>
                <a:spcPct val="100000"/>
              </a:lnSpc>
              <a:spcAft>
                <a:spcPts val="1199"/>
              </a:spcAft>
              <a:defRPr/>
            </a:pPr>
            <a:r>
              <a:rPr lang="en-US" sz="1600" spc="0" dirty="0">
                <a:ln>
                  <a:noFill/>
                </a:ln>
                <a:solidFill>
                  <a:srgbClr val="000000"/>
                </a:solidFill>
                <a:latin typeface="Segoe UI"/>
                <a:ea typeface="Segoe UI" pitchFamily="34" charset="0"/>
              </a:rPr>
              <a:t>Mirror or modernize app infrastructure with VMs, containers, microservices or serverless.</a:t>
            </a:r>
          </a:p>
          <a:p>
            <a:pPr defTabSz="931935" fontAlgn="base">
              <a:lnSpc>
                <a:spcPct val="100000"/>
              </a:lnSpc>
              <a:spcAft>
                <a:spcPts val="1199"/>
              </a:spcAft>
              <a:defRPr/>
            </a:pPr>
            <a:r>
              <a:rPr lang="en-US" sz="1600" spc="-10" dirty="0">
                <a:ln>
                  <a:noFill/>
                </a:ln>
                <a:solidFill>
                  <a:srgbClr val="000000"/>
                </a:solidFill>
                <a:latin typeface="Segoe UI"/>
                <a:ea typeface="Segoe UI" pitchFamily="34" charset="0"/>
              </a:rPr>
              <a:t>Supports all stages of the app modernization</a:t>
            </a:r>
            <a:r>
              <a:rPr lang="en-US" sz="1600" spc="0" dirty="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97586"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489739"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531516" y="4309230"/>
            <a:ext cx="3542798"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447208" y="4425621"/>
            <a:ext cx="3529293" cy="1631216"/>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20">
                <a:ln>
                  <a:noFill/>
                </a:ln>
                <a:solidFill>
                  <a:srgbClr val="000000"/>
                </a:solidFill>
                <a:latin typeface="Segoe UI"/>
                <a:ea typeface="Segoe UI" pitchFamily="34" charset="0"/>
              </a:rPr>
              <a:t>Instantly improve the performance,</a:t>
            </a:r>
            <a:r>
              <a:rPr lang="en-US" sz="1600" spc="0">
                <a:ln>
                  <a:noFill/>
                </a:ln>
                <a:solidFill>
                  <a:srgbClr val="000000"/>
                </a:solidFill>
                <a:latin typeface="Segoe UI"/>
                <a:ea typeface="Segoe UI" pitchFamily="34" charset="0"/>
              </a:rPr>
              <a:t> scalability and resiliency of your apps by moving them to the cloud.</a:t>
            </a:r>
          </a:p>
          <a:p>
            <a:pPr defTabSz="931935" fontAlgn="base">
              <a:lnSpc>
                <a:spcPct val="100000"/>
              </a:lnSpc>
              <a:spcAft>
                <a:spcPts val="1199"/>
              </a:spcAft>
              <a:defRPr/>
            </a:pPr>
            <a:r>
              <a:rPr lang="en-US" sz="1600" spc="0">
                <a:ln>
                  <a:noFill/>
                </a:ln>
                <a:solidFill>
                  <a:srgbClr val="000000"/>
                </a:solidFill>
                <a:latin typeface="Segoe UI"/>
                <a:ea typeface="Segoe UI" pitchFamily="34" charset="0"/>
              </a:rPr>
              <a:t>Increase business agility with Cloud-Native </a:t>
            </a:r>
            <a:r>
              <a:rPr lang="en-US" sz="1600" spc="70">
                <a:ln>
                  <a:noFill/>
                </a:ln>
                <a:solidFill>
                  <a:srgbClr val="000000"/>
                </a:solidFill>
                <a:latin typeface="Segoe UI"/>
                <a:ea typeface="Segoe UI" pitchFamily="34" charset="0"/>
              </a:rPr>
              <a:t>capabilities and built-in DevOps for</a:t>
            </a:r>
            <a:r>
              <a:rPr lang="en-US" sz="1600"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99773"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5391926"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4433703" y="4309230"/>
            <a:ext cx="3542798"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349397" y="4425621"/>
            <a:ext cx="3529293" cy="212365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31935" fontAlgn="base">
              <a:lnSpc>
                <a:spcPct val="100000"/>
              </a:lnSpc>
              <a:spcAft>
                <a:spcPts val="1199"/>
              </a:spcAft>
              <a:defRPr/>
            </a:pPr>
            <a:r>
              <a:rPr lang="en-US" sz="1600" spc="0">
                <a:ln>
                  <a:noFill/>
                </a:ln>
                <a:solidFill>
                  <a:srgbClr val="000000"/>
                </a:solidFill>
                <a:latin typeface="Segoe UI"/>
                <a:ea typeface="Segoe UI" pitchFamily="34" charset="0"/>
              </a:rPr>
              <a:t>Bring your stack, we bring a cloud that runs any app, on any platform, and any language.</a:t>
            </a:r>
          </a:p>
          <a:p>
            <a:pPr defTabSz="931935" fontAlgn="base">
              <a:lnSpc>
                <a:spcPct val="100000"/>
              </a:lnSpc>
              <a:spcAft>
                <a:spcPts val="1199"/>
              </a:spcAft>
              <a:defRPr/>
            </a:pPr>
            <a:r>
              <a:rPr lang="en-US" sz="1600" spc="20">
                <a:ln>
                  <a:noFill/>
                </a:ln>
                <a:solidFill>
                  <a:srgbClr val="000000"/>
                </a:solidFill>
                <a:latin typeface="Segoe UI"/>
                <a:ea typeface="Segoe UI" pitchFamily="34" charset="0"/>
              </a:rPr>
              <a:t>Build applications using the language and</a:t>
            </a:r>
            <a:r>
              <a:rPr lang="en-US" sz="1600" spc="0">
                <a:ln>
                  <a:noFill/>
                </a:ln>
                <a:solidFill>
                  <a:srgbClr val="000000"/>
                </a:solidFill>
                <a:latin typeface="Segoe UI"/>
                <a:ea typeface="Segoe UI" pitchFamily="34" charset="0"/>
              </a:rPr>
              <a:t> tools of your choice - Azure supports what </a:t>
            </a:r>
            <a:r>
              <a:rPr lang="en-US" sz="1600" spc="-10">
                <a:ln>
                  <a:noFill/>
                </a:ln>
                <a:solidFill>
                  <a:srgbClr val="000000"/>
                </a:solidFill>
                <a:latin typeface="Segoe UI"/>
                <a:ea typeface="Segoe UI" pitchFamily="34" charset="0"/>
              </a:rPr>
              <a:t>you already use and love so you can get up</a:t>
            </a:r>
            <a:r>
              <a:rPr lang="en-US" sz="1600"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701961" y="3730606"/>
            <a:ext cx="2678132" cy="37668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32205">
              <a:lnSpc>
                <a:spcPct val="100000"/>
              </a:lnSpc>
              <a:spcBef>
                <a:spcPts val="800"/>
              </a:spcBef>
              <a:defRPr/>
            </a:pPr>
            <a:r>
              <a:rPr lang="en-US" sz="2400"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9294115" y="2003433"/>
            <a:ext cx="1493829" cy="1493829"/>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2353"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8335892" y="4309230"/>
            <a:ext cx="3542798"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36351" y="2294886"/>
            <a:ext cx="814998" cy="1137062"/>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087" y="4443021"/>
              <a:ext cx="97152"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4">
                <a:defRPr/>
              </a:pPr>
              <a:endParaRPr lang="en-US" sz="1873" kern="0">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5730157" y="2341663"/>
            <a:ext cx="802855" cy="80285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9791995" y="2357955"/>
            <a:ext cx="498069" cy="7847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a:extLst>
              <a:ext uri="{FF2B5EF4-FFF2-40B4-BE49-F238E27FC236}">
                <a16:creationId xmlns:a16="http://schemas.microsoft.com/office/drawing/2014/main" id="{A3D64055-A09B-46D7-B9A9-6B087799FCB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484" y="681784"/>
            <a:ext cx="7466991" cy="6199013"/>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2759667"/>
            <a:ext cx="5118971" cy="3077766"/>
          </a:xfrm>
        </p:spPr>
        <p:txBody>
          <a:bodyPr/>
          <a:lstStyle/>
          <a:p>
            <a:pPr marL="0" indent="0">
              <a:spcAft>
                <a:spcPts val="4800"/>
              </a:spcAft>
              <a:buNone/>
            </a:pPr>
            <a:r>
              <a:rPr lang="en-US" sz="2000">
                <a:solidFill>
                  <a:schemeClr val="accent6">
                    <a:lumMod val="75000"/>
                  </a:schemeClr>
                </a:solidFill>
                <a:latin typeface="+mn-lt"/>
              </a:rPr>
              <a:t>https://azure.com/devops</a:t>
            </a:r>
          </a:p>
          <a:p>
            <a:pPr marL="0" indent="0">
              <a:spcAft>
                <a:spcPts val="4800"/>
              </a:spcAft>
              <a:buNone/>
            </a:pPr>
            <a:r>
              <a:rPr lang="en-US" sz="2000">
                <a:solidFill>
                  <a:schemeClr val="accent6">
                    <a:lumMod val="75000"/>
                  </a:schemeClr>
                </a:solidFill>
                <a:latin typeface="+mn-lt"/>
              </a:rPr>
              <a:t>@</a:t>
            </a:r>
            <a:r>
              <a:rPr lang="en-US" sz="2000" err="1">
                <a:solidFill>
                  <a:schemeClr val="accent6">
                    <a:lumMod val="75000"/>
                  </a:schemeClr>
                </a:solidFill>
                <a:latin typeface="+mn-lt"/>
              </a:rPr>
              <a:t>AzureDevOps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rPr>
              <a:t>https://aka.ms/AzureDevOpsForum</a:t>
            </a:r>
          </a:p>
          <a:p>
            <a:pPr marL="0" indent="0">
              <a:spcAft>
                <a:spcPts val="4800"/>
              </a:spcAft>
              <a:buNone/>
            </a:pPr>
            <a:r>
              <a:rPr lang="en-US" sz="2000">
                <a:solidFill>
                  <a:schemeClr val="accent6">
                    <a:lumMod val="75000"/>
                  </a:schemeClr>
                </a:solidFill>
                <a:latin typeface="+mn-lt"/>
              </a:rPr>
              <a:t>https://aka.ms/DevOpsBlog/</a:t>
            </a: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dirty="0" err="1"/>
              <a:t>Devops</a:t>
            </a:r>
            <a:r>
              <a:rPr lang="en-GB" dirty="0"/>
              <a:t> e Azure DevOps</a:t>
            </a:r>
            <a:endParaRPr lang="en-US" dirty="0"/>
          </a:p>
        </p:txBody>
      </p:sp>
      <p:sp>
        <p:nvSpPr>
          <p:cNvPr id="2" name="TextBox 1">
            <a:extLst>
              <a:ext uri="{FF2B5EF4-FFF2-40B4-BE49-F238E27FC236}">
                <a16:creationId xmlns:a16="http://schemas.microsoft.com/office/drawing/2014/main" id="{69A05508-F879-4818-ACFB-C6E44F5956D5}"/>
              </a:ext>
            </a:extLst>
          </p:cNvPr>
          <p:cNvSpPr txBox="1"/>
          <p:nvPr/>
        </p:nvSpPr>
        <p:spPr>
          <a:xfrm>
            <a:off x="907582" y="1507311"/>
            <a:ext cx="3741730" cy="849463"/>
          </a:xfrm>
          <a:prstGeom prst="rect">
            <a:avLst/>
          </a:prstGeom>
          <a:noFill/>
        </p:spPr>
        <p:txBody>
          <a:bodyPr wrap="none" lIns="182880" tIns="146304" rIns="182880" bIns="146304" rtlCol="0">
            <a:spAutoFit/>
          </a:bodyPr>
          <a:lstStyle/>
          <a:p>
            <a:pPr>
              <a:lnSpc>
                <a:spcPct val="90000"/>
              </a:lnSpc>
              <a:spcAft>
                <a:spcPts val="600"/>
              </a:spcAft>
            </a:pPr>
            <a:r>
              <a:rPr lang="en-US" sz="4000">
                <a:solidFill>
                  <a:srgbClr val="0078D7"/>
                </a:solidFill>
              </a:rPr>
              <a:t>#</a:t>
            </a:r>
            <a:r>
              <a:rPr lang="en-US" sz="4000" err="1">
                <a:solidFill>
                  <a:srgbClr val="0078D7"/>
                </a:solidFill>
              </a:rPr>
              <a:t>AzureDevOps</a:t>
            </a:r>
            <a:endParaRPr lang="en-US" sz="4000">
              <a:solidFill>
                <a:srgbClr val="0078D7"/>
              </a:solidFill>
            </a:endParaRPr>
          </a:p>
        </p:txBody>
      </p:sp>
      <p:grpSp>
        <p:nvGrpSpPr>
          <p:cNvPr id="21" name="Group 20">
            <a:extLst>
              <a:ext uri="{FF2B5EF4-FFF2-40B4-BE49-F238E27FC236}">
                <a16:creationId xmlns:a16="http://schemas.microsoft.com/office/drawing/2014/main" id="{E8D9D3F2-FEE2-4346-A730-D9834838CE29}"/>
              </a:ext>
              <a:ext uri="{C183D7F6-B498-43B3-948B-1728B52AA6E4}">
                <adec:decorative xmlns:adec="http://schemas.microsoft.com/office/drawing/2017/decorative" val="1"/>
              </a:ext>
            </a:extLst>
          </p:cNvPr>
          <p:cNvGrpSpPr/>
          <p:nvPr/>
        </p:nvGrpSpPr>
        <p:grpSpPr>
          <a:xfrm>
            <a:off x="1029849" y="3571628"/>
            <a:ext cx="555298" cy="555298"/>
            <a:chOff x="995982" y="3239142"/>
            <a:chExt cx="555298" cy="555298"/>
          </a:xfrm>
        </p:grpSpPr>
        <p:sp>
          <p:nvSpPr>
            <p:cNvPr id="13" name="Oval 12">
              <a:extLst>
                <a:ext uri="{FF2B5EF4-FFF2-40B4-BE49-F238E27FC236}">
                  <a16:creationId xmlns:a16="http://schemas.microsoft.com/office/drawing/2014/main" id="{AEE0948F-DF9A-4C7D-8491-81114183D31A}"/>
                </a:ext>
              </a:extLst>
            </p:cNvPr>
            <p:cNvSpPr/>
            <p:nvPr/>
          </p:nvSpPr>
          <p:spPr bwMode="auto">
            <a:xfrm>
              <a:off x="995982" y="323914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0A8C9E03-DE8C-4C60-B0BA-FBFF343C26F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74" y="3371297"/>
              <a:ext cx="367991" cy="299300"/>
            </a:xfrm>
            <a:prstGeom prst="rect">
              <a:avLst/>
            </a:prstGeom>
          </p:spPr>
        </p:pic>
      </p:gr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2656651"/>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61" y="2609901"/>
              <a:ext cx="408339" cy="437506"/>
            </a:xfrm>
            <a:prstGeom prst="rect">
              <a:avLst/>
            </a:prstGeom>
          </p:spPr>
        </p:pic>
      </p:grpSp>
      <p:grpSp>
        <p:nvGrpSpPr>
          <p:cNvPr id="19" name="Group 18">
            <a:extLst>
              <a:ext uri="{FF2B5EF4-FFF2-40B4-BE49-F238E27FC236}">
                <a16:creationId xmlns:a16="http://schemas.microsoft.com/office/drawing/2014/main" id="{CC658B12-95AD-4197-85F3-DF140691C7F5}"/>
              </a:ext>
              <a:ext uri="{C183D7F6-B498-43B3-948B-1728B52AA6E4}">
                <adec:decorative xmlns:adec="http://schemas.microsoft.com/office/drawing/2017/decorative" val="1"/>
              </a:ext>
            </a:extLst>
          </p:cNvPr>
          <p:cNvGrpSpPr/>
          <p:nvPr/>
        </p:nvGrpSpPr>
        <p:grpSpPr>
          <a:xfrm>
            <a:off x="1029849" y="4486606"/>
            <a:ext cx="555298" cy="555298"/>
            <a:chOff x="995982" y="3927279"/>
            <a:chExt cx="555298" cy="555298"/>
          </a:xfrm>
        </p:grpSpPr>
        <p:sp>
          <p:nvSpPr>
            <p:cNvPr id="14" name="Oval 13">
              <a:extLst>
                <a:ext uri="{FF2B5EF4-FFF2-40B4-BE49-F238E27FC236}">
                  <a16:creationId xmlns:a16="http://schemas.microsoft.com/office/drawing/2014/main" id="{3A874330-C978-4A2A-AB11-B5E9942B8C85}"/>
                </a:ext>
              </a:extLst>
            </p:cNvPr>
            <p:cNvSpPr/>
            <p:nvPr/>
          </p:nvSpPr>
          <p:spPr bwMode="auto">
            <a:xfrm>
              <a:off x="995982" y="392727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478E9462-A0EE-4C60-910C-7129408806B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5167" y="4069011"/>
              <a:ext cx="307413" cy="328614"/>
            </a:xfrm>
            <a:prstGeom prst="rect">
              <a:avLst/>
            </a:prstGeom>
          </p:spPr>
        </p:pic>
      </p:grpSp>
      <p:grpSp>
        <p:nvGrpSpPr>
          <p:cNvPr id="17" name="Group 16">
            <a:extLst>
              <a:ext uri="{FF2B5EF4-FFF2-40B4-BE49-F238E27FC236}">
                <a16:creationId xmlns:a16="http://schemas.microsoft.com/office/drawing/2014/main" id="{4C7E1E67-1B86-4CF9-B3C7-7BE7FAE97900}"/>
              </a:ext>
              <a:ext uri="{C183D7F6-B498-43B3-948B-1728B52AA6E4}">
                <adec:decorative xmlns:adec="http://schemas.microsoft.com/office/drawing/2017/decorative" val="1"/>
              </a:ext>
            </a:extLst>
          </p:cNvPr>
          <p:cNvGrpSpPr/>
          <p:nvPr/>
        </p:nvGrpSpPr>
        <p:grpSpPr>
          <a:xfrm>
            <a:off x="1029849" y="5434192"/>
            <a:ext cx="555298" cy="555298"/>
            <a:chOff x="995982" y="4615416"/>
            <a:chExt cx="555298" cy="555298"/>
          </a:xfrm>
        </p:grpSpPr>
        <p:sp>
          <p:nvSpPr>
            <p:cNvPr id="15" name="Oval 14">
              <a:extLst>
                <a:ext uri="{FF2B5EF4-FFF2-40B4-BE49-F238E27FC236}">
                  <a16:creationId xmlns:a16="http://schemas.microsoft.com/office/drawing/2014/main" id="{FB481426-0E95-4582-ADF5-3F6E08591BA4}"/>
                </a:ext>
              </a:extLst>
            </p:cNvPr>
            <p:cNvSpPr/>
            <p:nvPr/>
          </p:nvSpPr>
          <p:spPr bwMode="auto">
            <a:xfrm>
              <a:off x="995982" y="461541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128">
              <a:extLst>
                <a:ext uri="{FF2B5EF4-FFF2-40B4-BE49-F238E27FC236}">
                  <a16:creationId xmlns:a16="http://schemas.microsoft.com/office/drawing/2014/main" id="{5B549FAF-0FDB-4EEE-9D7E-6C72CFC2BA6D}"/>
                </a:ext>
              </a:extLst>
            </p:cNvPr>
            <p:cNvSpPr>
              <a:spLocks noEditPoints="1"/>
            </p:cNvSpPr>
            <p:nvPr/>
          </p:nvSpPr>
          <p:spPr bwMode="black">
            <a:xfrm>
              <a:off x="1099901" y="4727106"/>
              <a:ext cx="354619" cy="312183"/>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797979"/>
            </a:solidFill>
            <a:ln>
              <a:noFill/>
            </a:ln>
          </p:spPr>
          <p:txBody>
            <a:bodyPr vert="horz" wrap="square" lIns="93278" tIns="46639" rIns="93278" bIns="46639" numCol="1" anchor="t" anchorCtr="0" compatLnSpc="1">
              <a:prstTxWarp prst="textNoShape">
                <a:avLst/>
              </a:prstTxWarp>
            </a:bodyPr>
            <a:lstStyle/>
            <a:p>
              <a:endParaRPr lang="en-US">
                <a:solidFill>
                  <a:srgbClr val="000000"/>
                </a:solidFill>
              </a:endParaRPr>
            </a:p>
          </p:txBody>
        </p:sp>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691181" y="1749674"/>
            <a:ext cx="6433299" cy="5011061"/>
          </a:xfrm>
          <a:prstGeom prst="rect">
            <a:avLst/>
          </a:prstGeom>
        </p:spPr>
      </p:pic>
    </p:spTree>
    <p:extLst>
      <p:ext uri="{BB962C8B-B14F-4D97-AF65-F5344CB8AC3E}">
        <p14:creationId xmlns:p14="http://schemas.microsoft.com/office/powerpoint/2010/main" val="8874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045395" y="6547288"/>
            <a:ext cx="9263113" cy="135452"/>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3810130" y="6304852"/>
            <a:ext cx="1529469" cy="522258"/>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a:solidFill>
                  <a:srgbClr val="0078D7"/>
                </a:solidFill>
                <a:latin typeface="+mj-lt"/>
              </a:rPr>
              <a:t>2012</a:t>
            </a: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452984" y="6286158"/>
            <a:ext cx="1529469" cy="522258"/>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3264">
                <a:solidFill>
                  <a:srgbClr val="0078D7"/>
                </a:solidFill>
                <a:latin typeface="+mj-lt"/>
              </a:rPr>
              <a:t>2018</a:t>
            </a:r>
          </a:p>
        </p:txBody>
      </p:sp>
      <p:pic>
        <p:nvPicPr>
          <p:cNvPr id="3" name="Picture 2" descr="Satya Nadalla">
            <a:extLst>
              <a:ext uri="{FF2B5EF4-FFF2-40B4-BE49-F238E27FC236}">
                <a16:creationId xmlns:a16="http://schemas.microsoft.com/office/drawing/2014/main" id="{F1468A11-29FC-4885-9931-B4456E7229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81" y="-1"/>
            <a:ext cx="12430766" cy="6126686"/>
          </a:xfrm>
          <a:prstGeom prst="rect">
            <a:avLst/>
          </a:prstGeom>
        </p:spPr>
      </p:pic>
      <p:sp>
        <p:nvSpPr>
          <p:cNvPr id="5" name="Rectangle 4">
            <a:extLst>
              <a:ext uri="{FF2B5EF4-FFF2-40B4-BE49-F238E27FC236}">
                <a16:creationId xmlns:a16="http://schemas.microsoft.com/office/drawing/2014/main" id="{CD53E917-664D-4D77-8D75-3A5CEA80BA46}"/>
              </a:ext>
              <a:ext uri="{C183D7F6-B498-43B3-948B-1728B52AA6E4}">
                <adec:decorative xmlns:adec="http://schemas.microsoft.com/office/drawing/2017/decorative" val="1"/>
              </a:ext>
            </a:extLst>
          </p:cNvPr>
          <p:cNvSpPr/>
          <p:nvPr/>
        </p:nvSpPr>
        <p:spPr bwMode="auto">
          <a:xfrm>
            <a:off x="1645890" y="0"/>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698384"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8303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Elbow 7">
            <a:extLst>
              <a:ext uri="{FF2B5EF4-FFF2-40B4-BE49-F238E27FC236}">
                <a16:creationId xmlns:a16="http://schemas.microsoft.com/office/drawing/2014/main" id="{8536FA6C-CDC6-47F6-B701-C78B5BE0005F}"/>
              </a:ext>
              <a:ext uri="{C183D7F6-B498-43B3-948B-1728B52AA6E4}">
                <adec:decorative xmlns:adec="http://schemas.microsoft.com/office/drawing/2017/decorative" val="1"/>
              </a:ext>
            </a:extLst>
          </p:cNvPr>
          <p:cNvCxnSpPr>
            <a:cxnSpLocks/>
            <a:stCxn id="140" idx="0"/>
          </p:cNvCxnSpPr>
          <p:nvPr/>
        </p:nvCxnSpPr>
        <p:spPr>
          <a:xfrm rot="16200000" flipH="1">
            <a:off x="6248596" y="1144422"/>
            <a:ext cx="9079" cy="10244575"/>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74436" y="4299092"/>
            <a:ext cx="1807612" cy="155373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2014</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Satya “Microsoft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loves Linux”</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org on GitHub created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86986" y="3857102"/>
            <a:ext cx="1807612" cy="199572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gradFill>
                  <a:gsLst>
                    <a:gs pos="0">
                      <a:srgbClr val="1A1A1A"/>
                    </a:gs>
                    <a:gs pos="100000">
                      <a:srgbClr val="1A1A1A"/>
                    </a:gs>
                  </a:gsLst>
                  <a:lin ang="5400000" scaled="0"/>
                </a:gradFill>
                <a:latin typeface="Segoe UI"/>
              </a:rPr>
              <a:t>2015</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VS Code released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HDInsight (Hadoop/</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Ubuntu) announced</a:t>
            </a:r>
          </a:p>
          <a:p>
            <a:pPr defTabSz="950663" fontAlgn="base">
              <a:lnSpc>
                <a:spcPct val="90000"/>
              </a:lnSpc>
              <a:spcBef>
                <a:spcPts val="1020"/>
              </a:spcBef>
              <a:spcAft>
                <a:spcPct val="0"/>
              </a:spcAft>
              <a:defRPr/>
            </a:pPr>
            <a:r>
              <a:rPr lang="en-US" sz="1122" kern="0">
                <a:gradFill>
                  <a:gsLst>
                    <a:gs pos="0">
                      <a:srgbClr val="1A1A1A"/>
                    </a:gs>
                    <a:gs pos="100000">
                      <a:srgbClr val="1A1A1A"/>
                    </a:gs>
                  </a:gsLst>
                  <a:lin ang="5400000" scaled="0"/>
                </a:gradFill>
                <a:latin typeface="Segoe UI"/>
              </a:rPr>
              <a:t>Microsoft jointly forms </a:t>
            </a:r>
            <a:br>
              <a:rPr lang="en-US" sz="1122" kern="0">
                <a:gradFill>
                  <a:gsLst>
                    <a:gs pos="0">
                      <a:srgbClr val="1A1A1A"/>
                    </a:gs>
                    <a:gs pos="100000">
                      <a:srgbClr val="1A1A1A"/>
                    </a:gs>
                  </a:gsLst>
                  <a:lin ang="5400000" scaled="0"/>
                </a:gradFill>
                <a:latin typeface="Segoe UI"/>
              </a:rPr>
            </a:br>
            <a:r>
              <a:rPr lang="en-US" sz="1122" kern="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225155" y="3169125"/>
            <a:ext cx="1807612" cy="2683695"/>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latin typeface="Segoe UI"/>
              </a:rPr>
              <a:t>2016</a:t>
            </a:r>
          </a:p>
          <a:p>
            <a:pPr defTabSz="950663" fontAlgn="base">
              <a:lnSpc>
                <a:spcPct val="90000"/>
              </a:lnSpc>
              <a:spcBef>
                <a:spcPts val="1020"/>
              </a:spcBef>
              <a:spcAft>
                <a:spcPct val="0"/>
              </a:spcAft>
              <a:defRPr/>
            </a:pPr>
            <a:r>
              <a:rPr lang="en-US" sz="918" kern="0">
                <a:latin typeface="Segoe UI"/>
              </a:rPr>
              <a:t>.</a:t>
            </a:r>
            <a:r>
              <a:rPr lang="en-US" sz="1122" kern="0">
                <a:latin typeface="Segoe UI"/>
              </a:rPr>
              <a:t>NET Core 1.0</a:t>
            </a:r>
          </a:p>
          <a:p>
            <a:pPr defTabSz="950663" fontAlgn="base">
              <a:lnSpc>
                <a:spcPct val="90000"/>
              </a:lnSpc>
              <a:spcBef>
                <a:spcPts val="612"/>
              </a:spcBef>
              <a:spcAft>
                <a:spcPct val="0"/>
              </a:spcAft>
              <a:defRPr/>
            </a:pPr>
            <a:r>
              <a:rPr lang="en-US" sz="1122" kern="0">
                <a:latin typeface="Segoe UI"/>
              </a:rPr>
              <a:t>PowerShell Core</a:t>
            </a:r>
          </a:p>
          <a:p>
            <a:pPr defTabSz="950663" fontAlgn="base">
              <a:lnSpc>
                <a:spcPct val="90000"/>
              </a:lnSpc>
              <a:spcBef>
                <a:spcPts val="612"/>
              </a:spcBef>
              <a:spcAft>
                <a:spcPct val="0"/>
              </a:spcAft>
              <a:defRPr/>
            </a:pPr>
            <a:r>
              <a:rPr lang="en-US" sz="1122" kern="0">
                <a:latin typeface="Segoe UI"/>
              </a:rPr>
              <a:t>Windows Subsystem for Linux in Windows 10</a:t>
            </a:r>
          </a:p>
          <a:p>
            <a:pPr defTabSz="950663" fontAlgn="base">
              <a:lnSpc>
                <a:spcPct val="90000"/>
              </a:lnSpc>
              <a:spcBef>
                <a:spcPts val="612"/>
              </a:spcBef>
              <a:spcAft>
                <a:spcPct val="0"/>
              </a:spcAft>
              <a:defRPr/>
            </a:pPr>
            <a:r>
              <a:rPr lang="en-US" sz="1122" kern="0">
                <a:latin typeface="Segoe UI"/>
              </a:rPr>
              <a:t>Microsoft joins </a:t>
            </a:r>
            <a:br>
              <a:rPr lang="en-US" sz="1122" kern="0">
                <a:latin typeface="Segoe UI"/>
              </a:rPr>
            </a:br>
            <a:r>
              <a:rPr lang="en-US" sz="1122" kern="0">
                <a:latin typeface="Segoe UI"/>
              </a:rPr>
              <a:t>Linux foundation</a:t>
            </a:r>
          </a:p>
          <a:p>
            <a:pPr defTabSz="950663" fontAlgn="base">
              <a:lnSpc>
                <a:spcPct val="90000"/>
              </a:lnSpc>
              <a:spcBef>
                <a:spcPts val="612"/>
              </a:spcBef>
              <a:spcAft>
                <a:spcPct val="0"/>
              </a:spcAft>
              <a:defRPr/>
            </a:pPr>
            <a:r>
              <a:rPr lang="en-US" sz="1122" kern="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274193" y="2256020"/>
            <a:ext cx="1807612" cy="359680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a:latin typeface="Segoe UI"/>
              </a:rPr>
              <a:t>2017</a:t>
            </a:r>
          </a:p>
          <a:p>
            <a:pPr defTabSz="950663" fontAlgn="base">
              <a:lnSpc>
                <a:spcPct val="90000"/>
              </a:lnSpc>
              <a:spcBef>
                <a:spcPts val="1020"/>
              </a:spcBef>
              <a:spcAft>
                <a:spcPct val="0"/>
              </a:spcAft>
              <a:defRPr/>
            </a:pPr>
            <a:r>
              <a:rPr lang="en-US" sz="1122" kern="0">
                <a:latin typeface="Segoe UI"/>
              </a:rPr>
              <a:t>Microsoft </a:t>
            </a:r>
            <a:br>
              <a:rPr lang="en-US" sz="1122" kern="0">
                <a:latin typeface="Segoe UI"/>
              </a:rPr>
            </a:br>
            <a:r>
              <a:rPr lang="en-US" sz="1122" kern="0">
                <a:latin typeface="Segoe UI"/>
              </a:rPr>
              <a:t>Azure Kubernetes </a:t>
            </a:r>
            <a:br>
              <a:rPr lang="en-US" sz="1122" kern="0">
                <a:latin typeface="Segoe UI"/>
              </a:rPr>
            </a:br>
            <a:r>
              <a:rPr lang="en-US" sz="1122" kern="0">
                <a:latin typeface="Segoe UI"/>
              </a:rPr>
              <a:t>Service launched</a:t>
            </a:r>
          </a:p>
          <a:p>
            <a:pPr defTabSz="950663" fontAlgn="base">
              <a:lnSpc>
                <a:spcPct val="90000"/>
              </a:lnSpc>
              <a:spcBef>
                <a:spcPts val="1020"/>
              </a:spcBef>
              <a:spcAft>
                <a:spcPct val="0"/>
              </a:spcAft>
              <a:defRPr/>
            </a:pPr>
            <a:r>
              <a:rPr lang="en-US" sz="1122" kern="0">
                <a:latin typeface="Segoe UI"/>
              </a:rPr>
              <a:t>Draft, Brigade, </a:t>
            </a:r>
            <a:r>
              <a:rPr lang="en-US" sz="1122" kern="0" err="1">
                <a:latin typeface="Segoe UI"/>
              </a:rPr>
              <a:t>Kashti</a:t>
            </a:r>
            <a:r>
              <a:rPr lang="en-US" sz="1122" kern="0">
                <a:latin typeface="Segoe UI"/>
              </a:rPr>
              <a:t> projects submitted to Kubernetes community</a:t>
            </a:r>
          </a:p>
          <a:p>
            <a:pPr defTabSz="950663" fontAlgn="base">
              <a:lnSpc>
                <a:spcPct val="90000"/>
              </a:lnSpc>
              <a:spcBef>
                <a:spcPts val="1020"/>
              </a:spcBef>
              <a:spcAft>
                <a:spcPct val="0"/>
              </a:spcAft>
              <a:defRPr/>
            </a:pPr>
            <a:r>
              <a:rPr lang="en-US" sz="1122" kern="0">
                <a:latin typeface="Segoe UI"/>
              </a:rPr>
              <a:t>Microsoft joins Cloud Native Computing &amp; Cloud Foundry Foundations</a:t>
            </a:r>
          </a:p>
          <a:p>
            <a:pPr defTabSz="950663" fontAlgn="base">
              <a:lnSpc>
                <a:spcPct val="90000"/>
              </a:lnSpc>
              <a:spcBef>
                <a:spcPts val="1020"/>
              </a:spcBef>
              <a:spcAft>
                <a:spcPct val="0"/>
              </a:spcAft>
              <a:defRPr/>
            </a:pPr>
            <a:r>
              <a:rPr lang="en-US" sz="1122" kern="0">
                <a:latin typeface="Segoe UI"/>
              </a:rPr>
              <a:t>SQL 2017 on Linux</a:t>
            </a:r>
          </a:p>
          <a:p>
            <a:pPr defTabSz="950663" fontAlgn="base">
              <a:lnSpc>
                <a:spcPct val="90000"/>
              </a:lnSpc>
              <a:spcBef>
                <a:spcPts val="1020"/>
              </a:spcBef>
              <a:spcAft>
                <a:spcPct val="0"/>
              </a:spcAft>
              <a:defRPr/>
            </a:pPr>
            <a:r>
              <a:rPr lang="en-US" sz="1122" kern="0">
                <a:latin typeface="Segoe UI"/>
              </a:rPr>
              <a:t>Windows source code moved to Git</a:t>
            </a:r>
          </a:p>
          <a:p>
            <a:pPr defTabSz="950663" fontAlgn="base">
              <a:lnSpc>
                <a:spcPct val="90000"/>
              </a:lnSpc>
              <a:spcBef>
                <a:spcPts val="1020"/>
              </a:spcBef>
              <a:spcAft>
                <a:spcPct val="0"/>
              </a:spcAft>
              <a:defRPr/>
            </a:pPr>
            <a:r>
              <a:rPr lang="en-US" sz="1122" kern="0">
                <a:latin typeface="Segoe UI"/>
              </a:rPr>
              <a:t>Azure Databricks </a:t>
            </a:r>
            <a:br>
              <a:rPr lang="en-US" sz="1122" kern="0">
                <a:latin typeface="Segoe UI"/>
              </a:rPr>
            </a:br>
            <a:r>
              <a:rPr lang="en-US" sz="1122" kern="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317113" y="1276559"/>
            <a:ext cx="1807612" cy="457626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2018</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VS Code ranked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#1 developer tool </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Service Fabric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Open Sourced</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Azure Sphere with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Linux kernel</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Intent to acquire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GitHub announced</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~5,000 Microsoft employees committing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to open source projects on GitHub</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Azure trending to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50% Linux</a:t>
            </a:r>
          </a:p>
          <a:p>
            <a:pPr defTabSz="950663" fontAlgn="base">
              <a:lnSpc>
                <a:spcPct val="90000"/>
              </a:lnSpc>
              <a:spcBef>
                <a:spcPts val="1020"/>
              </a:spcBef>
              <a:spcAft>
                <a:spcPts val="600"/>
              </a:spcAft>
              <a:defRPr/>
            </a:pPr>
            <a:r>
              <a:rPr lang="en-US" sz="1122" kern="0" dirty="0">
                <a:gradFill>
                  <a:gsLst>
                    <a:gs pos="0">
                      <a:srgbClr val="1A1A1A"/>
                    </a:gs>
                    <a:gs pos="100000">
                      <a:srgbClr val="1A1A1A"/>
                    </a:gs>
                  </a:gsLst>
                  <a:lin ang="5400000" scaled="0"/>
                </a:gradFill>
                <a:latin typeface="Segoe UI"/>
              </a:rPr>
              <a:t>Microsoft continues as largest contributor to OSS on GitHub</a:t>
            </a:r>
          </a:p>
        </p:txBody>
      </p:sp>
      <p:pic>
        <p:nvPicPr>
          <p:cNvPr id="18" name="connector">
            <a:extLst>
              <a:ext uri="{FF2B5EF4-FFF2-40B4-BE49-F238E27FC236}">
                <a16:creationId xmlns:a16="http://schemas.microsoft.com/office/drawing/2014/main" id="{3BE6B566-2BF3-41DB-A36C-5CBDB75EEA5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30847" y="6019666"/>
            <a:ext cx="10246722" cy="242498"/>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82927"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964979" y="6344869"/>
            <a:ext cx="332351" cy="108919"/>
          </a:xfrm>
          <a:prstGeom prst="roundRect">
            <a:avLst>
              <a:gd name="adj" fmla="val 2732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9009890" y="6341309"/>
            <a:ext cx="341773" cy="116038"/>
          </a:xfrm>
          <a:prstGeom prst="roundRect">
            <a:avLst>
              <a:gd name="adj" fmla="val 3197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20147" y="6262170"/>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 uri="{C183D7F6-B498-43B3-948B-1728B52AA6E4}">
                <adec:decorative xmlns:adec="http://schemas.microsoft.com/office/drawing/2017/decorative" val="1"/>
              </a:ext>
            </a:extLst>
          </p:cNvPr>
          <p:cNvSpPr/>
          <p:nvPr/>
        </p:nvSpPr>
        <p:spPr bwMode="auto">
          <a:xfrm>
            <a:off x="1058906" y="5927157"/>
            <a:ext cx="185005" cy="185005"/>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14E2A4E-E8FE-4BDB-977F-6A1FAAF44A10}"/>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70213" y="0"/>
            <a:ext cx="12430766" cy="6126686"/>
          </a:xfrm>
          <a:prstGeom prst="rect">
            <a:avLst/>
          </a:prstGeom>
        </p:spPr>
      </p:pic>
      <p:sp>
        <p:nvSpPr>
          <p:cNvPr id="65" name="Rectangle 64">
            <a:extLst>
              <a:ext uri="{FF2B5EF4-FFF2-40B4-BE49-F238E27FC236}">
                <a16:creationId xmlns:a16="http://schemas.microsoft.com/office/drawing/2014/main" id="{C43E9FB4-2D24-4715-87F4-2DA3F4D92804}"/>
              </a:ext>
              <a:ext uri="{C183D7F6-B498-43B3-948B-1728B52AA6E4}">
                <adec:decorative xmlns:adec="http://schemas.microsoft.com/office/drawing/2017/decorative" val="1"/>
              </a:ext>
            </a:extLst>
          </p:cNvPr>
          <p:cNvSpPr/>
          <p:nvPr/>
        </p:nvSpPr>
        <p:spPr bwMode="auto">
          <a:xfrm>
            <a:off x="-10813040" y="0"/>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767228" y="1541887"/>
            <a:ext cx="4876738" cy="2207265"/>
          </a:xfrm>
          <a:prstGeom prst="rect">
            <a:avLst/>
          </a:prstGeom>
        </p:spPr>
        <p:txBody>
          <a:bodyPr wrap="square">
            <a:spAutoFit/>
          </a:bodyPr>
          <a:lstStyle/>
          <a:p>
            <a:pPr marL="116575" indent="-116575" defTabSz="932563">
              <a:defRPr/>
            </a:pPr>
            <a:r>
              <a:rPr lang="en-US" sz="2448" dirty="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dirty="0">
                <a:gradFill>
                  <a:gsLst>
                    <a:gs pos="2917">
                      <a:srgbClr val="FFFFFF"/>
                    </a:gs>
                    <a:gs pos="100000">
                      <a:srgbClr val="FFFFFF"/>
                    </a:gs>
                  </a:gsLst>
                  <a:lin ang="5400000" scaled="0"/>
                </a:gradFill>
                <a:latin typeface="Segoe UI"/>
              </a:rPr>
            </a:br>
            <a:r>
              <a:rPr lang="en-US" dirty="0">
                <a:gradFill>
                  <a:gsLst>
                    <a:gs pos="2917">
                      <a:srgbClr val="FFFFFF"/>
                    </a:gs>
                    <a:gs pos="100000">
                      <a:srgbClr val="FFFFFF"/>
                    </a:gs>
                  </a:gsLst>
                  <a:lin ang="5400000" scaled="0"/>
                </a:gradFill>
                <a:latin typeface="Segoe UI"/>
              </a:rPr>
              <a:t>—Satya Nadella, CEO</a:t>
            </a:r>
            <a:br>
              <a:rPr lang="en-US" dirty="0">
                <a:gradFill>
                  <a:gsLst>
                    <a:gs pos="2917">
                      <a:srgbClr val="FFFFFF"/>
                    </a:gs>
                    <a:gs pos="100000">
                      <a:srgbClr val="FFFFFF"/>
                    </a:gs>
                  </a:gsLst>
                  <a:lin ang="5400000" scaled="0"/>
                </a:gradFill>
                <a:latin typeface="Segoe UI"/>
              </a:rPr>
            </a:br>
            <a:r>
              <a:rPr lang="en-US" dirty="0">
                <a:gradFill>
                  <a:gsLst>
                    <a:gs pos="2917">
                      <a:srgbClr val="FFFFFF"/>
                    </a:gs>
                    <a:gs pos="100000">
                      <a:srgbClr val="FFFFFF"/>
                    </a:gs>
                  </a:gsLst>
                  <a:lin ang="5400000" scaled="0"/>
                </a:gradFill>
                <a:latin typeface="Segoe UI"/>
              </a:rPr>
              <a:t>Microsoft</a:t>
            </a:r>
            <a:endParaRPr lang="en-US" sz="2448" dirty="0">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95" y="228724"/>
            <a:ext cx="782808" cy="782808"/>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9731" y="4718972"/>
            <a:ext cx="1616885" cy="113385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2012</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Typescript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Git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893123"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1064721" y="6260185"/>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2018</a:t>
            </a:r>
          </a:p>
        </p:txBody>
      </p:sp>
    </p:spTree>
    <p:extLst>
      <p:ext uri="{BB962C8B-B14F-4D97-AF65-F5344CB8AC3E}">
        <p14:creationId xmlns:p14="http://schemas.microsoft.com/office/powerpoint/2010/main" val="33789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5"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600"/>
                                        <p:tgtEl>
                                          <p:spTgt spid="3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40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10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20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30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40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50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2"/>
          <a:srcRect r="3099"/>
          <a:stretch/>
        </p:blipFill>
        <p:spPr>
          <a:xfrm>
            <a:off x="6250978" y="1497999"/>
            <a:ext cx="6185498" cy="4504045"/>
          </a:xfrm>
          <a:prstGeom prst="rect">
            <a:avLst/>
          </a:prstGeom>
        </p:spPr>
      </p:pic>
      <p:pic>
        <p:nvPicPr>
          <p:cNvPr id="13" name="Online Image Placeholder 6">
            <a:extLst>
              <a:ext uri="{FF2B5EF4-FFF2-40B4-BE49-F238E27FC236}">
                <a16:creationId xmlns:a16="http://schemas.microsoft.com/office/drawing/2014/main" id="{1630688D-44E9-4C16-A7CB-9F40C33E5F1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484" y="681784"/>
            <a:ext cx="7466991" cy="6199013"/>
          </a:xfrm>
          <a:prstGeom prst="rect">
            <a:avLst/>
          </a:prstGeom>
          <a:effectLst/>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17360" y="257537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745746" y="257537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886018" y="257537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17360" y="5486131"/>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745746" y="5486131"/>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45746" y="150873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45746" y="4440107"/>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7360" y="150873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86018" y="150873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17360" y="4440107"/>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17360" y="220702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886018" y="220702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745746" y="220702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17360" y="5107763"/>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745746" y="5107763"/>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886018" y="6122570"/>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886018" y="5292043"/>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nline Image Placeholder 6">
            <a:extLst>
              <a:ext uri="{FF2B5EF4-FFF2-40B4-BE49-F238E27FC236}">
                <a16:creationId xmlns:a16="http://schemas.microsoft.com/office/drawing/2014/main" id="{56270679-BB5D-4AB0-A083-0891AECA601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484" y="681784"/>
            <a:ext cx="7466991" cy="619901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a:extLst>
              <a:ext uri="{FF2B5EF4-FFF2-40B4-BE49-F238E27FC236}">
                <a16:creationId xmlns:a16="http://schemas.microsoft.com/office/drawing/2014/main" id="{B9AF8D64-00DF-41A0-8C52-5D7B570262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484" y="681784"/>
            <a:ext cx="7466991" cy="619901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46188"/>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6709" y="2182742"/>
            <a:ext cx="285750" cy="304800"/>
          </a:xfrm>
          <a:prstGeom prst="rect">
            <a:avLst/>
          </a:prstGeom>
        </p:spPr>
      </p:pic>
      <p:pic>
        <p:nvPicPr>
          <p:cNvPr id="27" name="Online Image Placeholder 6">
            <a:extLst>
              <a:ext uri="{FF2B5EF4-FFF2-40B4-BE49-F238E27FC236}">
                <a16:creationId xmlns:a16="http://schemas.microsoft.com/office/drawing/2014/main" id="{3692583D-C4A8-48C6-8C30-E2812A6D4B3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9484" y="681784"/>
            <a:ext cx="7466991" cy="6199013"/>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a:extLst>
              <a:ext uri="{FF2B5EF4-FFF2-40B4-BE49-F238E27FC236}">
                <a16:creationId xmlns:a16="http://schemas.microsoft.com/office/drawing/2014/main" id="{C7B34B43-BE0B-4B73-997E-273B4D37DF6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484" y="681784"/>
            <a:ext cx="7466991" cy="619901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C183D7F6-B498-43B3-948B-1728B52AA6E4}">
                <adec:decorative xmlns:adec="http://schemas.microsoft.com/office/drawing/2017/decorative" val="1"/>
              </a:ext>
            </a:extLst>
          </p:cNvPr>
          <p:cNvSpPr/>
          <p:nvPr/>
        </p:nvSpPr>
        <p:spPr bwMode="auto">
          <a:xfrm rot="10800000">
            <a:off x="883" y="1829952"/>
            <a:ext cx="12433380" cy="51926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93988" y="914699"/>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Lab Services</a:t>
            </a:r>
          </a:p>
        </p:txBody>
      </p:sp>
      <p:grpSp>
        <p:nvGrpSpPr>
          <p:cNvPr id="31" name="Group 30">
            <a:extLst>
              <a:ext uri="{C183D7F6-B498-43B3-948B-1728B52AA6E4}">
                <adec:decorative xmlns:adec="http://schemas.microsoft.com/office/drawing/2017/decorative" val="1"/>
              </a:ext>
            </a:extLst>
          </p:cNvPr>
          <p:cNvGrpSpPr/>
          <p:nvPr/>
        </p:nvGrpSpPr>
        <p:grpSpPr>
          <a:xfrm>
            <a:off x="4401885" y="1870121"/>
            <a:ext cx="7736234" cy="5123908"/>
            <a:chOff x="4569387" y="1859015"/>
            <a:chExt cx="7737332" cy="5124635"/>
          </a:xfrm>
        </p:grpSpPr>
        <p:sp>
          <p:nvSpPr>
            <p:cNvPr id="34" name="Rectangle 33"/>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5" name="Picture 34">
              <a:extLst>
                <a:ext uri="{C183D7F6-B498-43B3-948B-1728B52AA6E4}">
                  <adec:decorative xmlns:adec="http://schemas.microsoft.com/office/drawing/2017/decorative" val="1"/>
                </a:ext>
              </a:extLst>
            </p:cNvPr>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77" name="Rectangle 76">
            <a:extLst>
              <a:ext uri="{FF2B5EF4-FFF2-40B4-BE49-F238E27FC236}">
                <a16:creationId xmlns:a16="http://schemas.microsoft.com/office/drawing/2014/main" id="{DC3AACD1-5CAD-4C5C-B124-749FB46293A0}"/>
              </a:ext>
            </a:extLst>
          </p:cNvPr>
          <p:cNvSpPr/>
          <p:nvPr/>
        </p:nvSpPr>
        <p:spPr bwMode="auto">
          <a:xfrm>
            <a:off x="787960" y="2089173"/>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93989" y="2139047"/>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93989" y="337452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93988" y="439329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87961" y="3313136"/>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87960" y="4343420"/>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8465" y="5768002"/>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2437" y="5718128"/>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4"/>
          <a:srcRect r="11823"/>
          <a:stretch/>
        </p:blipFill>
        <p:spPr>
          <a:xfrm>
            <a:off x="4617416" y="2156497"/>
            <a:ext cx="7326347" cy="4171649"/>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24F118-22A7-4F7F-8EF3-EF1335E744AF}"/>
              </a:ext>
            </a:extLst>
          </p:cNvPr>
          <p:cNvSpPr>
            <a:spLocks noGrp="1"/>
          </p:cNvSpPr>
          <p:nvPr>
            <p:ph type="body" sz="quarter" idx="10"/>
          </p:nvPr>
        </p:nvSpPr>
        <p:spPr>
          <a:xfrm>
            <a:off x="446087" y="1142881"/>
            <a:ext cx="11567160" cy="3472746"/>
          </a:xfrm>
        </p:spPr>
        <p:txBody>
          <a:bodyPr/>
          <a:lstStyle/>
          <a:p>
            <a:pPr algn="just">
              <a:spcBef>
                <a:spcPct val="0"/>
              </a:spcBef>
              <a:buFont typeface="Wingdings" pitchFamily="2" charset="2"/>
              <a:buChar char="ü"/>
            </a:pPr>
            <a:r>
              <a:rPr lang="pt-BR" altLang="pt-BR" dirty="0"/>
              <a:t>Professor</a:t>
            </a:r>
          </a:p>
          <a:p>
            <a:pPr algn="just">
              <a:spcBef>
                <a:spcPct val="0"/>
              </a:spcBef>
              <a:buFont typeface="Wingdings" pitchFamily="2" charset="2"/>
              <a:buChar char="ü"/>
            </a:pPr>
            <a:r>
              <a:rPr lang="pt-BR" altLang="pt-BR" dirty="0"/>
              <a:t>Arquiteto de Soluções Cloud e </a:t>
            </a:r>
            <a:r>
              <a:rPr lang="pt-BR" altLang="pt-BR" dirty="0" err="1"/>
              <a:t>DevOps</a:t>
            </a:r>
            <a:r>
              <a:rPr lang="pt-BR" altLang="pt-BR" dirty="0"/>
              <a:t> </a:t>
            </a:r>
            <a:r>
              <a:rPr lang="pt-BR" altLang="pt-BR" dirty="0" err="1"/>
              <a:t>Senior</a:t>
            </a:r>
            <a:endParaRPr lang="pt-BR" altLang="pt-BR" dirty="0"/>
          </a:p>
          <a:p>
            <a:pPr algn="just">
              <a:spcBef>
                <a:spcPct val="0"/>
              </a:spcBef>
              <a:buFont typeface="Wingdings" pitchFamily="2" charset="2"/>
              <a:buChar char="ü"/>
            </a:pPr>
            <a:r>
              <a:rPr lang="pt-BR" altLang="pt-BR" dirty="0"/>
              <a:t>Doutorando pela UNIFESP </a:t>
            </a:r>
          </a:p>
          <a:p>
            <a:pPr algn="just">
              <a:spcBef>
                <a:spcPct val="0"/>
              </a:spcBef>
              <a:buFont typeface="Wingdings" pitchFamily="2" charset="2"/>
              <a:buChar char="ü"/>
            </a:pPr>
            <a:r>
              <a:rPr lang="pt-BR" altLang="pt-BR" dirty="0"/>
              <a:t>Microsoft MVP Azure </a:t>
            </a:r>
          </a:p>
          <a:p>
            <a:pPr algn="just">
              <a:spcBef>
                <a:spcPct val="0"/>
              </a:spcBef>
              <a:buFont typeface="Wingdings" pitchFamily="2" charset="2"/>
              <a:buChar char="ü"/>
            </a:pPr>
            <a:r>
              <a:rPr lang="pt-BR" altLang="pt-BR" dirty="0"/>
              <a:t>Microsoft </a:t>
            </a:r>
            <a:r>
              <a:rPr lang="pt-BR" altLang="pt-BR" dirty="0" err="1"/>
              <a:t>Student</a:t>
            </a:r>
            <a:r>
              <a:rPr lang="pt-BR" altLang="pt-BR" dirty="0"/>
              <a:t> </a:t>
            </a:r>
            <a:r>
              <a:rPr lang="pt-BR" altLang="pt-BR" dirty="0" err="1"/>
              <a:t>Partner</a:t>
            </a:r>
            <a:endParaRPr lang="pt-BR" altLang="pt-BR" dirty="0"/>
          </a:p>
          <a:p>
            <a:pPr algn="just">
              <a:spcBef>
                <a:spcPct val="0"/>
              </a:spcBef>
              <a:buFont typeface="Wingdings" pitchFamily="2" charset="2"/>
              <a:buChar char="ü"/>
            </a:pPr>
            <a:r>
              <a:rPr lang="pt-BR" altLang="pt-BR" dirty="0"/>
              <a:t>Embaixador Global </a:t>
            </a:r>
            <a:r>
              <a:rPr lang="pt-BR" altLang="pt-BR" dirty="0" err="1"/>
              <a:t>Wanchain</a:t>
            </a:r>
            <a:endParaRPr lang="pt-BR" altLang="pt-BR" dirty="0"/>
          </a:p>
          <a:p>
            <a:pPr algn="just">
              <a:spcBef>
                <a:spcPct val="0"/>
              </a:spcBef>
              <a:buFont typeface="Wingdings" pitchFamily="2" charset="2"/>
              <a:buChar char="ü"/>
            </a:pPr>
            <a:r>
              <a:rPr lang="pt-BR" altLang="pt-BR" dirty="0"/>
              <a:t>Fã </a:t>
            </a:r>
            <a:r>
              <a:rPr lang="pt-BR" altLang="pt-BR"/>
              <a:t>de Xbox</a:t>
            </a:r>
            <a:endParaRPr lang="pt-BR" altLang="pt-BR" dirty="0"/>
          </a:p>
          <a:p>
            <a:endParaRPr lang="pt-BR" dirty="0"/>
          </a:p>
        </p:txBody>
      </p:sp>
      <p:sp>
        <p:nvSpPr>
          <p:cNvPr id="3" name="Title 2">
            <a:extLst>
              <a:ext uri="{FF2B5EF4-FFF2-40B4-BE49-F238E27FC236}">
                <a16:creationId xmlns:a16="http://schemas.microsoft.com/office/drawing/2014/main" id="{40C46BFE-3646-4666-8248-898E31F5EA9B}"/>
              </a:ext>
            </a:extLst>
          </p:cNvPr>
          <p:cNvSpPr>
            <a:spLocks noGrp="1"/>
          </p:cNvSpPr>
          <p:nvPr>
            <p:ph type="title"/>
          </p:nvPr>
        </p:nvSpPr>
        <p:spPr/>
        <p:txBody>
          <a:bodyPr/>
          <a:lstStyle/>
          <a:p>
            <a:r>
              <a:rPr lang="pt-BR" dirty="0"/>
              <a:t>Rogério Rodrigues</a:t>
            </a:r>
          </a:p>
        </p:txBody>
      </p:sp>
      <p:pic>
        <p:nvPicPr>
          <p:cNvPr id="18" name="Picture 6">
            <a:extLst>
              <a:ext uri="{FF2B5EF4-FFF2-40B4-BE49-F238E27FC236}">
                <a16:creationId xmlns:a16="http://schemas.microsoft.com/office/drawing/2014/main" id="{497A964A-C527-4FF6-8C83-9DE3CB3993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311" y="4641193"/>
            <a:ext cx="2262416" cy="904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a:extLst>
              <a:ext uri="{FF2B5EF4-FFF2-40B4-BE49-F238E27FC236}">
                <a16:creationId xmlns:a16="http://schemas.microsoft.com/office/drawing/2014/main" id="{9AE9604E-1AEC-47F2-8E03-F9A9066E2E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3866" y="4615627"/>
            <a:ext cx="1479097" cy="155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a:extLst>
              <a:ext uri="{FF2B5EF4-FFF2-40B4-BE49-F238E27FC236}">
                <a16:creationId xmlns:a16="http://schemas.microsoft.com/office/drawing/2014/main" id="{60BB7720-8A20-4A25-935A-F35653C40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75" y="5801488"/>
            <a:ext cx="2267716" cy="96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a:extLst>
              <a:ext uri="{FF2B5EF4-FFF2-40B4-BE49-F238E27FC236}">
                <a16:creationId xmlns:a16="http://schemas.microsoft.com/office/drawing/2014/main" id="{92F675FA-9997-426F-8A7D-957967400D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7121" y="4510801"/>
            <a:ext cx="1661420" cy="166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96F16E6B-EB0A-4B66-A8C2-E81E80904A1E}"/>
              </a:ext>
            </a:extLst>
          </p:cNvPr>
          <p:cNvPicPr>
            <a:picLocks noChangeAspect="1"/>
          </p:cNvPicPr>
          <p:nvPr/>
        </p:nvPicPr>
        <p:blipFill>
          <a:blip r:embed="rId6"/>
          <a:stretch>
            <a:fillRect/>
          </a:stretch>
        </p:blipFill>
        <p:spPr>
          <a:xfrm>
            <a:off x="5477253" y="591483"/>
            <a:ext cx="1661420" cy="1661420"/>
          </a:xfrm>
          <a:prstGeom prst="rect">
            <a:avLst/>
          </a:prstGeom>
        </p:spPr>
      </p:pic>
      <p:pic>
        <p:nvPicPr>
          <p:cNvPr id="23" name="Picture 22">
            <a:extLst>
              <a:ext uri="{FF2B5EF4-FFF2-40B4-BE49-F238E27FC236}">
                <a16:creationId xmlns:a16="http://schemas.microsoft.com/office/drawing/2014/main" id="{502CABC7-2E48-4886-8FB8-FBDE44A3F047}"/>
              </a:ext>
            </a:extLst>
          </p:cNvPr>
          <p:cNvPicPr>
            <a:picLocks noChangeAspect="1"/>
          </p:cNvPicPr>
          <p:nvPr/>
        </p:nvPicPr>
        <p:blipFill>
          <a:blip r:embed="rId7"/>
          <a:stretch>
            <a:fillRect/>
          </a:stretch>
        </p:blipFill>
        <p:spPr>
          <a:xfrm>
            <a:off x="5427386" y="2444362"/>
            <a:ext cx="1761155" cy="1761155"/>
          </a:xfrm>
          <a:prstGeom prst="rect">
            <a:avLst/>
          </a:prstGeom>
        </p:spPr>
      </p:pic>
      <p:sp>
        <p:nvSpPr>
          <p:cNvPr id="24" name="TextBox 8">
            <a:extLst>
              <a:ext uri="{FF2B5EF4-FFF2-40B4-BE49-F238E27FC236}">
                <a16:creationId xmlns:a16="http://schemas.microsoft.com/office/drawing/2014/main" id="{FFBB1C77-0937-44EB-BFFE-4AF23270A2D4}"/>
              </a:ext>
            </a:extLst>
          </p:cNvPr>
          <p:cNvSpPr txBox="1">
            <a:spLocks noChangeArrowheads="1"/>
          </p:cNvSpPr>
          <p:nvPr/>
        </p:nvSpPr>
        <p:spPr bwMode="auto">
          <a:xfrm>
            <a:off x="9047326" y="4469628"/>
            <a:ext cx="405392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en-BR" sz="1200" dirty="0">
                <a:latin typeface="Segoe UI"/>
                <a:ea typeface="Segoe UI"/>
                <a:cs typeface="Segoe UI"/>
              </a:rPr>
              <a:t>@</a:t>
            </a:r>
            <a:r>
              <a:rPr lang="pt-BR" altLang="en-BR" sz="1200" dirty="0" err="1">
                <a:latin typeface="Segoe UI"/>
                <a:ea typeface="Segoe UI"/>
                <a:cs typeface="Segoe UI"/>
              </a:rPr>
              <a:t>rogerrrodrigues</a:t>
            </a:r>
            <a:endParaRPr lang="pt-BR" altLang="en-BR" sz="1200" dirty="0">
              <a:latin typeface="Segoe UI"/>
              <a:ea typeface="Segoe UI"/>
              <a:cs typeface="Segoe UI"/>
            </a:endParaRPr>
          </a:p>
          <a:p>
            <a:endParaRPr lang="pt-BR" altLang="en-BR" sz="1200" dirty="0">
              <a:latin typeface="Segoe UI"/>
              <a:ea typeface="Segoe UI"/>
              <a:cs typeface="Segoe UI"/>
            </a:endParaRPr>
          </a:p>
          <a:p>
            <a:endParaRPr lang="pt-BR" altLang="en-BR" sz="1200" dirty="0">
              <a:latin typeface="Segoe UI"/>
              <a:ea typeface="Segoe UI"/>
              <a:cs typeface="Segoe UI"/>
            </a:endParaRPr>
          </a:p>
          <a:p>
            <a:r>
              <a:rPr lang="en-US" altLang="en-BR" sz="1200" dirty="0">
                <a:latin typeface="Segoe UI"/>
                <a:ea typeface="Segoe UI"/>
                <a:cs typeface="Segoe UI"/>
                <a:hlinkClick r:id="rId8"/>
              </a:rPr>
              <a:t>https://github.com/rogeriorrodrigues</a:t>
            </a:r>
            <a:endParaRPr lang="en-US" altLang="en-BR" sz="1200" dirty="0">
              <a:latin typeface="Segoe UI"/>
              <a:ea typeface="Segoe UI"/>
              <a:cs typeface="Segoe UI"/>
            </a:endParaRPr>
          </a:p>
          <a:p>
            <a:endParaRPr lang="en-US" altLang="en-BR" sz="1200" dirty="0">
              <a:latin typeface="Segoe UI"/>
              <a:ea typeface="Segoe UI"/>
              <a:cs typeface="Segoe UI"/>
            </a:endParaRPr>
          </a:p>
          <a:p>
            <a:endParaRPr lang="en-US" altLang="en-BR" sz="1200" dirty="0">
              <a:latin typeface="Segoe UI"/>
              <a:ea typeface="Segoe UI"/>
              <a:cs typeface="Segoe UI"/>
            </a:endParaRPr>
          </a:p>
          <a:p>
            <a:r>
              <a:rPr lang="en-US" altLang="en-BR" sz="1200" dirty="0" err="1">
                <a:latin typeface="Segoe UI"/>
                <a:ea typeface="Segoe UI"/>
                <a:cs typeface="Segoe UI"/>
              </a:rPr>
              <a:t>Capitao</a:t>
            </a:r>
            <a:r>
              <a:rPr lang="en-US" altLang="en-BR" sz="1200" dirty="0">
                <a:latin typeface="Segoe UI"/>
                <a:ea typeface="Segoe UI"/>
                <a:cs typeface="Segoe UI"/>
              </a:rPr>
              <a:t> Bahia</a:t>
            </a:r>
          </a:p>
          <a:p>
            <a:endParaRPr lang="en-US" altLang="en-BR" sz="1200" dirty="0">
              <a:latin typeface="Segoe UI"/>
              <a:ea typeface="Segoe UI"/>
              <a:cs typeface="Segoe UI"/>
            </a:endParaRPr>
          </a:p>
          <a:p>
            <a:endParaRPr lang="en-US" altLang="en-BR" sz="1200" dirty="0">
              <a:latin typeface="Segoe UI"/>
              <a:ea typeface="Segoe UI"/>
              <a:cs typeface="Segoe UI"/>
            </a:endParaRPr>
          </a:p>
          <a:p>
            <a:endParaRPr lang="en-US" altLang="en-BR" sz="1200" dirty="0">
              <a:latin typeface="Segoe UI"/>
              <a:ea typeface="Segoe UI"/>
              <a:cs typeface="Segoe UI"/>
            </a:endParaRPr>
          </a:p>
          <a:p>
            <a:r>
              <a:rPr lang="en-US" altLang="en-BR" sz="1200" dirty="0">
                <a:latin typeface="Segoe UI"/>
                <a:ea typeface="Segoe UI"/>
                <a:cs typeface="Segoe UI"/>
              </a:rPr>
              <a:t>@</a:t>
            </a:r>
            <a:r>
              <a:rPr lang="en-US" altLang="en-BR" sz="1200" dirty="0" err="1">
                <a:latin typeface="Segoe UI"/>
                <a:ea typeface="Segoe UI"/>
                <a:cs typeface="Segoe UI"/>
              </a:rPr>
              <a:t>rrodriguestech</a:t>
            </a:r>
            <a:endParaRPr lang="en-US" altLang="en-BR" sz="1200" dirty="0">
              <a:latin typeface="Segoe UI"/>
              <a:ea typeface="Segoe UI"/>
              <a:cs typeface="Segoe UI"/>
            </a:endParaRPr>
          </a:p>
        </p:txBody>
      </p:sp>
      <p:pic>
        <p:nvPicPr>
          <p:cNvPr id="25" name="Picture 10">
            <a:extLst>
              <a:ext uri="{FF2B5EF4-FFF2-40B4-BE49-F238E27FC236}">
                <a16:creationId xmlns:a16="http://schemas.microsoft.com/office/drawing/2014/main" id="{C5B72A66-AC28-49C2-BD41-9D36A6B5ADA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80591" y="4045510"/>
            <a:ext cx="848236" cy="84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a:extLst>
              <a:ext uri="{FF2B5EF4-FFF2-40B4-BE49-F238E27FC236}">
                <a16:creationId xmlns:a16="http://schemas.microsoft.com/office/drawing/2014/main" id="{B18DBD56-0ADC-426B-A662-C5AC975B575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24898" y="4807086"/>
            <a:ext cx="710077" cy="710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4" descr="A close up of a logo&#10;&#10;Description automatically generated">
            <a:extLst>
              <a:ext uri="{FF2B5EF4-FFF2-40B4-BE49-F238E27FC236}">
                <a16:creationId xmlns:a16="http://schemas.microsoft.com/office/drawing/2014/main" id="{856E594C-540E-4A02-9432-F6E79B4A9FF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75503" y="5414486"/>
            <a:ext cx="608866" cy="60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descr="A picture containing graphics, drawing&#10;&#10;Description automatically generated">
            <a:extLst>
              <a:ext uri="{FF2B5EF4-FFF2-40B4-BE49-F238E27FC236}">
                <a16:creationId xmlns:a16="http://schemas.microsoft.com/office/drawing/2014/main" id="{1A748D40-A66F-4C0A-8633-2EE9C83B10D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17097" y="6143317"/>
            <a:ext cx="567272" cy="567272"/>
          </a:xfrm>
          <a:prstGeom prst="rect">
            <a:avLst/>
          </a:prstGeom>
        </p:spPr>
      </p:pic>
      <p:pic>
        <p:nvPicPr>
          <p:cNvPr id="31" name="Picture 30" descr="A group of people standing in front of a building&#10;&#10;Description automatically generated">
            <a:extLst>
              <a:ext uri="{FF2B5EF4-FFF2-40B4-BE49-F238E27FC236}">
                <a16:creationId xmlns:a16="http://schemas.microsoft.com/office/drawing/2014/main" id="{3D5C4894-E31F-4F21-9EEE-A0700DF8FC8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62040" y="604044"/>
            <a:ext cx="4151207" cy="31134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704936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descr="Terraform"/>
          <p:cNvSpPr/>
          <p:nvPr/>
        </p:nvSpPr>
        <p:spPr bwMode="auto">
          <a:xfrm rot="10800000">
            <a:off x="883" y="1801332"/>
            <a:ext cx="12433380" cy="51926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2" y="916532"/>
            <a:ext cx="9210161" cy="572422"/>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Resource Manager, Automation &amp; 3</a:t>
            </a:r>
            <a:r>
              <a:rPr lang="en-US" baseline="30000">
                <a:gradFill>
                  <a:gsLst>
                    <a:gs pos="78761">
                      <a:srgbClr val="0072C6"/>
                    </a:gs>
                    <a:gs pos="0">
                      <a:srgbClr val="0072C6"/>
                    </a:gs>
                  </a:gsLst>
                  <a:lin ang="5400000" scaled="0"/>
                </a:gradFill>
              </a:rPr>
              <a:t>rd</a:t>
            </a:r>
            <a:r>
              <a:rPr lang="en-US">
                <a:gradFill>
                  <a:gsLst>
                    <a:gs pos="78761">
                      <a:srgbClr val="0072C6"/>
                    </a:gs>
                    <a:gs pos="0">
                      <a:srgbClr val="0072C6"/>
                    </a:gs>
                  </a:gsLst>
                  <a:lin ang="5400000" scaled="0"/>
                </a:gradFill>
              </a:rPr>
              <a:t> Party Integrations</a:t>
            </a:r>
          </a:p>
        </p:txBody>
      </p:sp>
      <p:grpSp>
        <p:nvGrpSpPr>
          <p:cNvPr id="27" name="Group 26">
            <a:extLst>
              <a:ext uri="{C183D7F6-B498-43B3-948B-1728B52AA6E4}">
                <adec:decorative xmlns:adec="http://schemas.microsoft.com/office/drawing/2017/decorative" val="1"/>
              </a:ext>
            </a:extLst>
          </p:cNvPr>
          <p:cNvGrpSpPr/>
          <p:nvPr/>
        </p:nvGrpSpPr>
        <p:grpSpPr>
          <a:xfrm>
            <a:off x="4401885" y="1870121"/>
            <a:ext cx="7736234" cy="5123908"/>
            <a:chOff x="4569387" y="1859015"/>
            <a:chExt cx="7737332" cy="5124635"/>
          </a:xfrm>
        </p:grpSpPr>
        <p:sp>
          <p:nvSpPr>
            <p:cNvPr id="28" name="Rectangle 27"/>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Picture 29" descr="Screenshot of managing an ARM script in the Azure Portal"/>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35" name="Rectangle 34"/>
          <p:cNvSpPr/>
          <p:nvPr/>
        </p:nvSpPr>
        <p:spPr bwMode="auto">
          <a:xfrm>
            <a:off x="810938" y="212930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7144" y="2129304"/>
            <a:ext cx="318803" cy="31793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7144" y="3650944"/>
            <a:ext cx="318803" cy="31793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sp>
        <p:nvSpPr>
          <p:cNvPr id="48" name="Rectangle 47"/>
          <p:cNvSpPr/>
          <p:nvPr/>
        </p:nvSpPr>
        <p:spPr>
          <a:xfrm>
            <a:off x="810938" y="3639431"/>
            <a:ext cx="3274510"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4"/>
          <a:srcRect t="-1127" b="589"/>
          <a:stretch/>
        </p:blipFill>
        <p:spPr>
          <a:xfrm>
            <a:off x="4597439" y="2129304"/>
            <a:ext cx="7347597" cy="419932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11115" y="2981760"/>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7321" y="2981760"/>
            <a:ext cx="318803" cy="31793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5">
            <a:clrChange>
              <a:clrFrom>
                <a:srgbClr val="FEFEFE"/>
              </a:clrFrom>
              <a:clrTo>
                <a:srgbClr val="FEFEFE">
                  <a:alpha val="0"/>
                </a:srgbClr>
              </a:clrTo>
            </a:clrChange>
          </a:blip>
          <a:srcRect l="24401" r="21955"/>
          <a:stretch/>
        </p:blipFill>
        <p:spPr>
          <a:xfrm>
            <a:off x="3012927" y="5119716"/>
            <a:ext cx="575863" cy="710690"/>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6"/>
          <a:stretch>
            <a:fillRect/>
          </a:stretch>
        </p:blipFill>
        <p:spPr>
          <a:xfrm>
            <a:off x="1852154" y="5119716"/>
            <a:ext cx="576747" cy="57674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7"/>
          <a:stretch>
            <a:fillRect/>
          </a:stretch>
        </p:blipFill>
        <p:spPr>
          <a:xfrm>
            <a:off x="411775" y="6185964"/>
            <a:ext cx="873301" cy="3069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8"/>
          <a:stretch>
            <a:fillRect/>
          </a:stretch>
        </p:blipFill>
        <p:spPr>
          <a:xfrm>
            <a:off x="339851" y="5144887"/>
            <a:ext cx="1152065" cy="527103"/>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9"/>
          <a:stretch>
            <a:fillRect/>
          </a:stretch>
        </p:blipFill>
        <p:spPr>
          <a:xfrm>
            <a:off x="1824615" y="5944283"/>
            <a:ext cx="1064190" cy="548649"/>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C183D7F6-B498-43B3-948B-1728B52AA6E4}">
                <adec:decorative xmlns:adec="http://schemas.microsoft.com/office/drawing/2017/decorative" val="1"/>
              </a:ext>
            </a:extLst>
          </p:cNvPr>
          <p:cNvSpPr/>
          <p:nvPr/>
        </p:nvSpPr>
        <p:spPr bwMode="auto">
          <a:xfrm rot="10800000">
            <a:off x="883" y="1742907"/>
            <a:ext cx="12433380" cy="52815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p:cNvSpPr/>
          <p:nvPr/>
        </p:nvSpPr>
        <p:spPr bwMode="auto">
          <a:xfrm>
            <a:off x="792327" y="201687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025420"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8392" y="2048384"/>
            <a:ext cx="318804" cy="31793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8392" y="2976071"/>
            <a:ext cx="318804" cy="31793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8356" y="4166288"/>
            <a:ext cx="318803" cy="31793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12" name="Group 11">
            <a:extLst>
              <a:ext uri="{C183D7F6-B498-43B3-948B-1728B52AA6E4}">
                <adec:decorative xmlns:adec="http://schemas.microsoft.com/office/drawing/2017/decorative" val="1"/>
              </a:ext>
            </a:extLst>
          </p:cNvPr>
          <p:cNvGrpSpPr/>
          <p:nvPr/>
        </p:nvGrpSpPr>
        <p:grpSpPr>
          <a:xfrm>
            <a:off x="4401885" y="1870121"/>
            <a:ext cx="7736234" cy="5123908"/>
            <a:chOff x="4569387" y="1859015"/>
            <a:chExt cx="7737332" cy="5124635"/>
          </a:xfrm>
        </p:grpSpPr>
        <p:sp>
          <p:nvSpPr>
            <p:cNvPr id="3" name="Rectangle 2"/>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0" name="Picture 9"/>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4" name="Rectangle 3"/>
          <p:cNvSpPr/>
          <p:nvPr/>
        </p:nvSpPr>
        <p:spPr>
          <a:xfrm>
            <a:off x="792327" y="2933048"/>
            <a:ext cx="3369056" cy="847785"/>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92328" y="4134759"/>
            <a:ext cx="2769247" cy="866476"/>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4827" y="2163062"/>
            <a:ext cx="7370207" cy="4136113"/>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237" y="5086558"/>
            <a:ext cx="3587513" cy="169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rot="10800000">
            <a:off x="883" y="1801332"/>
            <a:ext cx="12433380" cy="51926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984320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11115" y="218529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7144" y="218529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7144" y="3295686"/>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7144" y="436204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11116" y="328417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11116" y="43620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51621" y="562584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45593" y="56258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grpSp>
        <p:nvGrpSpPr>
          <p:cNvPr id="3" name="Group 2">
            <a:extLst>
              <a:ext uri="{FF2B5EF4-FFF2-40B4-BE49-F238E27FC236}">
                <a16:creationId xmlns:a16="http://schemas.microsoft.com/office/drawing/2014/main" id="{5E25B8BA-4917-43F7-BAB8-0AB20238720F}"/>
              </a:ext>
              <a:ext uri="{C183D7F6-B498-43B3-948B-1728B52AA6E4}">
                <adec:decorative xmlns:adec="http://schemas.microsoft.com/office/drawing/2017/decorative" val="1"/>
              </a:ext>
            </a:extLst>
          </p:cNvPr>
          <p:cNvGrpSpPr/>
          <p:nvPr/>
        </p:nvGrpSpPr>
        <p:grpSpPr>
          <a:xfrm>
            <a:off x="4401885" y="1870121"/>
            <a:ext cx="7736234" cy="5123908"/>
            <a:chOff x="4401627" y="1869890"/>
            <a:chExt cx="7737332" cy="5124635"/>
          </a:xfrm>
        </p:grpSpPr>
        <p:grpSp>
          <p:nvGrpSpPr>
            <p:cNvPr id="31" name="Group 30"/>
            <p:cNvGrpSpPr/>
            <p:nvPr/>
          </p:nvGrpSpPr>
          <p:grpSpPr>
            <a:xfrm>
              <a:off x="4401627" y="1869890"/>
              <a:ext cx="7737332" cy="5124635"/>
              <a:chOff x="4569387" y="1859015"/>
              <a:chExt cx="7737332" cy="5124635"/>
            </a:xfrm>
          </p:grpSpPr>
          <p:sp>
            <p:nvSpPr>
              <p:cNvPr id="34" name="Rectangle 33"/>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5" name="Picture 34"/>
              <p:cNvPicPr>
                <a:picLocks noChangeAspect="1"/>
              </p:cNvPicPr>
              <p:nvPr/>
            </p:nvPicPr>
            <p:blipFill rotWithShape="1">
              <a:blip r:embed="rId3"/>
              <a:srcRect l="2899" t="8774" r="2880" b="28821"/>
              <a:stretch/>
            </p:blipFill>
            <p:spPr>
              <a:xfrm>
                <a:off x="4569387" y="1859015"/>
                <a:ext cx="7737332" cy="5124635"/>
              </a:xfrm>
              <a:prstGeom prst="rect">
                <a:avLst/>
              </a:prstGeom>
            </p:spPr>
          </p:pic>
        </p:gr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4"/>
            <a:srcRect b="9162"/>
            <a:stretch/>
          </p:blipFill>
          <p:spPr>
            <a:xfrm>
              <a:off x="4623652" y="2152571"/>
              <a:ext cx="7320921" cy="4141550"/>
            </a:xfrm>
            <a:prstGeom prst="rect">
              <a:avLst/>
            </a:prstGeom>
          </p:spPr>
        </p:pic>
      </p:grpSp>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73A82-6DED-4331-8193-F924825EED84}"/>
              </a:ext>
            </a:extLst>
          </p:cNvPr>
          <p:cNvSpPr>
            <a:spLocks noGrp="1"/>
          </p:cNvSpPr>
          <p:nvPr>
            <p:ph type="title"/>
          </p:nvPr>
        </p:nvSpPr>
        <p:spPr/>
        <p:txBody>
          <a:bodyPr/>
          <a:lstStyle/>
          <a:p>
            <a:r>
              <a:rPr lang="en-GB" dirty="0"/>
              <a:t>Azure DevOps supports small teams to largest enterprises</a:t>
            </a:r>
            <a:endParaRPr lang="en-US" dirty="0"/>
          </a:p>
        </p:txBody>
      </p:sp>
      <p:pic>
        <p:nvPicPr>
          <p:cNvPr id="7" name="Picture 6" descr="Shell">
            <a:extLst>
              <a:ext uri="{FF2B5EF4-FFF2-40B4-BE49-F238E27FC236}">
                <a16:creationId xmlns:a16="http://schemas.microsoft.com/office/drawing/2014/main" id="{54F438D9-CE35-4A70-AABC-113511773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12" y="1121802"/>
            <a:ext cx="565972" cy="511640"/>
          </a:xfrm>
          <a:prstGeom prst="rect">
            <a:avLst/>
          </a:prstGeom>
        </p:spPr>
      </p:pic>
      <p:pic>
        <p:nvPicPr>
          <p:cNvPr id="17" name="Picture 16" descr="Columbia Sportswear">
            <a:extLst>
              <a:ext uri="{FF2B5EF4-FFF2-40B4-BE49-F238E27FC236}">
                <a16:creationId xmlns:a16="http://schemas.microsoft.com/office/drawing/2014/main" id="{BDF6B7B9-51A6-4A19-841A-F3DC67D1C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12" y="4144642"/>
            <a:ext cx="1909903" cy="377783"/>
          </a:xfrm>
          <a:prstGeom prst="rect">
            <a:avLst/>
          </a:prstGeom>
        </p:spPr>
      </p:pic>
      <p:sp>
        <p:nvSpPr>
          <p:cNvPr id="15" name="Rectangle 14">
            <a:extLst>
              <a:ext uri="{FF2B5EF4-FFF2-40B4-BE49-F238E27FC236}">
                <a16:creationId xmlns:a16="http://schemas.microsoft.com/office/drawing/2014/main" id="{95DB607E-8A93-4D16-9F80-644F346CE9C4}"/>
              </a:ext>
            </a:extLst>
          </p:cNvPr>
          <p:cNvSpPr/>
          <p:nvPr/>
        </p:nvSpPr>
        <p:spPr bwMode="auto">
          <a:xfrm>
            <a:off x="817586" y="1707411"/>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GB" sz="1800" dirty="0">
                <a:solidFill>
                  <a:schemeClr val="tx1">
                    <a:lumMod val="50000"/>
                    <a:lumOff val="50000"/>
                  </a:schemeClr>
                </a:solidFill>
              </a:rPr>
              <a:t>  Instead of telling people to wait for 6 months for a new feature, we can give it to them in a few weeks…Our 2800 worldwide developers can use the same backlog, user stories and tests whether they’re on Windows or Linux… building for iOS or Android.</a:t>
            </a:r>
            <a:endParaRPr lang="en-US" sz="1800" dirty="0">
              <a:solidFill>
                <a:schemeClr val="tx1">
                  <a:lumMod val="50000"/>
                  <a:lumOff val="50000"/>
                </a:schemeClr>
              </a:solidFill>
            </a:endParaRPr>
          </a:p>
        </p:txBody>
      </p:sp>
      <p:sp>
        <p:nvSpPr>
          <p:cNvPr id="16" name="Rectangle 15">
            <a:extLst>
              <a:ext uri="{FF2B5EF4-FFF2-40B4-BE49-F238E27FC236}">
                <a16:creationId xmlns:a16="http://schemas.microsoft.com/office/drawing/2014/main" id="{72553D9A-D574-4D5A-9D98-1F8E50613EE4}"/>
              </a:ext>
            </a:extLst>
          </p:cNvPr>
          <p:cNvSpPr/>
          <p:nvPr/>
        </p:nvSpPr>
        <p:spPr bwMode="auto">
          <a:xfrm>
            <a:off x="817586"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Microsoft made it really easy to break outside the silos… and tie the DevOps process into the fulfilment of business process. Without the tools that we have today, we would not be successful.</a:t>
            </a:r>
            <a:endParaRPr lang="en-US" sz="1800" dirty="0">
              <a:solidFill>
                <a:schemeClr val="tx1">
                  <a:lumMod val="50000"/>
                  <a:lumOff val="50000"/>
                </a:schemeClr>
              </a:solidFill>
            </a:endParaRPr>
          </a:p>
        </p:txBody>
      </p:sp>
      <p:sp>
        <p:nvSpPr>
          <p:cNvPr id="23" name="Rectangle 22">
            <a:extLst>
              <a:ext uri="{FF2B5EF4-FFF2-40B4-BE49-F238E27FC236}">
                <a16:creationId xmlns:a16="http://schemas.microsoft.com/office/drawing/2014/main" id="{BD2B86BD-2921-4A12-8269-141C55B8E89D}"/>
              </a:ext>
              <a:ext uri="{C183D7F6-B498-43B3-948B-1728B52AA6E4}">
                <adec:decorative xmlns:adec="http://schemas.microsoft.com/office/drawing/2017/decorative" val="1"/>
              </a:ext>
            </a:extLst>
          </p:cNvPr>
          <p:cNvSpPr/>
          <p:nvPr/>
        </p:nvSpPr>
        <p:spPr>
          <a:xfrm>
            <a:off x="914403" y="1732905"/>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9" name="Rectangle 28">
            <a:extLst>
              <a:ext uri="{FF2B5EF4-FFF2-40B4-BE49-F238E27FC236}">
                <a16:creationId xmlns:a16="http://schemas.microsoft.com/office/drawing/2014/main" id="{724AC5A5-5BEE-4196-B5BA-9C638DCDB3E8}"/>
              </a:ext>
              <a:ext uri="{C183D7F6-B498-43B3-948B-1728B52AA6E4}">
                <adec:decorative xmlns:adec="http://schemas.microsoft.com/office/drawing/2017/decorative" val="1"/>
              </a:ext>
            </a:extLst>
          </p:cNvPr>
          <p:cNvSpPr/>
          <p:nvPr/>
        </p:nvSpPr>
        <p:spPr>
          <a:xfrm>
            <a:off x="928053" y="4885545"/>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0" name="Rectangle 29">
            <a:extLst>
              <a:ext uri="{FF2B5EF4-FFF2-40B4-BE49-F238E27FC236}">
                <a16:creationId xmlns:a16="http://schemas.microsoft.com/office/drawing/2014/main" id="{EA1F450B-EA2E-4607-86AE-7832E7AC4082}"/>
              </a:ext>
              <a:ext uri="{C183D7F6-B498-43B3-948B-1728B52AA6E4}">
                <adec:decorative xmlns:adec="http://schemas.microsoft.com/office/drawing/2017/decorative" val="1"/>
              </a:ext>
            </a:extLst>
          </p:cNvPr>
          <p:cNvSpPr/>
          <p:nvPr/>
        </p:nvSpPr>
        <p:spPr>
          <a:xfrm>
            <a:off x="1919323" y="3395962"/>
            <a:ext cx="45538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1" name="Rectangle 30">
            <a:extLst>
              <a:ext uri="{FF2B5EF4-FFF2-40B4-BE49-F238E27FC236}">
                <a16:creationId xmlns:a16="http://schemas.microsoft.com/office/drawing/2014/main" id="{284BF9C9-A3C8-4DA9-8637-D0BC84872B52}"/>
              </a:ext>
              <a:ext uri="{C183D7F6-B498-43B3-948B-1728B52AA6E4}">
                <adec:decorative xmlns:adec="http://schemas.microsoft.com/office/drawing/2017/decorative" val="1"/>
              </a:ext>
            </a:extLst>
          </p:cNvPr>
          <p:cNvSpPr/>
          <p:nvPr/>
        </p:nvSpPr>
        <p:spPr>
          <a:xfrm>
            <a:off x="4539695" y="603580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pic>
        <p:nvPicPr>
          <p:cNvPr id="12" name="Picture 11" descr="Accenture">
            <a:extLst>
              <a:ext uri="{FF2B5EF4-FFF2-40B4-BE49-F238E27FC236}">
                <a16:creationId xmlns:a16="http://schemas.microsoft.com/office/drawing/2014/main" id="{7F60612F-CE55-4459-AF0E-AE14EC9AF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593" y="1098491"/>
            <a:ext cx="1694728" cy="463932"/>
          </a:xfrm>
          <a:prstGeom prst="rect">
            <a:avLst/>
          </a:prstGeom>
        </p:spPr>
      </p:pic>
      <p:pic>
        <p:nvPicPr>
          <p:cNvPr id="21" name="Picture 20" descr="Hawaiian Airlines">
            <a:extLst>
              <a:ext uri="{FF2B5EF4-FFF2-40B4-BE49-F238E27FC236}">
                <a16:creationId xmlns:a16="http://schemas.microsoft.com/office/drawing/2014/main" id="{E88BDDCE-697B-4C10-AD77-0893A7EF7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754" t="30665" r="8651" b="31720"/>
          <a:stretch/>
        </p:blipFill>
        <p:spPr>
          <a:xfrm>
            <a:off x="6792593" y="4049417"/>
            <a:ext cx="1808817" cy="556072"/>
          </a:xfrm>
          <a:prstGeom prst="rect">
            <a:avLst/>
          </a:prstGeom>
        </p:spPr>
      </p:pic>
      <p:sp>
        <p:nvSpPr>
          <p:cNvPr id="19" name="Rectangle 18">
            <a:extLst>
              <a:ext uri="{FF2B5EF4-FFF2-40B4-BE49-F238E27FC236}">
                <a16:creationId xmlns:a16="http://schemas.microsoft.com/office/drawing/2014/main" id="{DA722DED-1FB1-43CC-9179-F4A2B42B76E2}"/>
              </a:ext>
            </a:extLst>
          </p:cNvPr>
          <p:cNvSpPr/>
          <p:nvPr/>
        </p:nvSpPr>
        <p:spPr bwMode="auto">
          <a:xfrm>
            <a:off x="6792593" y="4618580"/>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zh-CN" altLang="en-US" sz="1800" dirty="0">
                <a:solidFill>
                  <a:schemeClr val="tx1">
                    <a:lumMod val="50000"/>
                    <a:lumOff val="50000"/>
                  </a:schemeClr>
                </a:solidFill>
              </a:rPr>
              <a:t>  </a:t>
            </a:r>
            <a:r>
              <a:rPr lang="en-GB" sz="1800" dirty="0">
                <a:solidFill>
                  <a:schemeClr val="tx1">
                    <a:lumMod val="50000"/>
                    <a:lumOff val="50000"/>
                  </a:schemeClr>
                </a:solidFill>
              </a:rPr>
              <a:t>Branches sync 500 percent faster. Builds are 400 percent faster, with the typically six-hour process reduced to 90 minutes. We (now have) a highly streamlined process that operates with a few button clicks—and one-button deployment.</a:t>
            </a:r>
            <a:endParaRPr lang="en-US" sz="1800" dirty="0">
              <a:solidFill>
                <a:schemeClr val="tx1">
                  <a:lumMod val="50000"/>
                  <a:lumOff val="50000"/>
                </a:schemeClr>
              </a:solidFill>
            </a:endParaRPr>
          </a:p>
        </p:txBody>
      </p:sp>
      <p:sp>
        <p:nvSpPr>
          <p:cNvPr id="20" name="Rectangle 19">
            <a:extLst>
              <a:ext uri="{FF2B5EF4-FFF2-40B4-BE49-F238E27FC236}">
                <a16:creationId xmlns:a16="http://schemas.microsoft.com/office/drawing/2014/main" id="{9F751341-6032-48E6-BC30-2F8B891A9F38}"/>
              </a:ext>
            </a:extLst>
          </p:cNvPr>
          <p:cNvSpPr/>
          <p:nvPr/>
        </p:nvSpPr>
        <p:spPr bwMode="auto">
          <a:xfrm>
            <a:off x="6798324" y="1660789"/>
            <a:ext cx="4826297" cy="21489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88000" tIns="146304" rIns="182880" bIns="146304" numCol="1" spcCol="0" rtlCol="0" fromWordArt="0" anchor="ctr" anchorCtr="0" forceAA="0" compatLnSpc="1">
            <a:prstTxWarp prst="textNoShape">
              <a:avLst/>
            </a:prstTxWarp>
            <a:noAutofit/>
          </a:bodyPr>
          <a:lstStyle/>
          <a:p>
            <a:r>
              <a:rPr lang="en-US" sz="1800" dirty="0">
                <a:solidFill>
                  <a:schemeClr val="tx1">
                    <a:lumMod val="50000"/>
                    <a:lumOff val="50000"/>
                  </a:schemeClr>
                </a:solidFill>
              </a:rPr>
              <a:t>  </a:t>
            </a:r>
            <a:r>
              <a:rPr lang="en-GB" sz="1800" dirty="0">
                <a:solidFill>
                  <a:schemeClr val="tx1">
                    <a:lumMod val="50000"/>
                    <a:lumOff val="50000"/>
                  </a:schemeClr>
                </a:solidFill>
              </a:rPr>
              <a:t>Speed is gained in moving to the PaaS offering of Azure DevOps. PaaS provides regularly released features and a future-proof capability, eliminating the need for Accenture to maintain infrastructure and go through upgrade cycles.</a:t>
            </a:r>
            <a:endParaRPr lang="en-US" sz="1800" dirty="0">
              <a:solidFill>
                <a:schemeClr val="tx1">
                  <a:lumMod val="50000"/>
                  <a:lumOff val="50000"/>
                </a:schemeClr>
              </a:solidFill>
            </a:endParaRPr>
          </a:p>
        </p:txBody>
      </p:sp>
      <p:sp>
        <p:nvSpPr>
          <p:cNvPr id="27" name="Rectangle 26">
            <a:extLst>
              <a:ext uri="{FF2B5EF4-FFF2-40B4-BE49-F238E27FC236}">
                <a16:creationId xmlns:a16="http://schemas.microsoft.com/office/drawing/2014/main" id="{A49B7967-1699-4203-9B90-FEDA2167E768}"/>
              </a:ext>
              <a:ext uri="{C183D7F6-B498-43B3-948B-1728B52AA6E4}">
                <adec:decorative xmlns:adec="http://schemas.microsoft.com/office/drawing/2017/decorative" val="1"/>
              </a:ext>
            </a:extLst>
          </p:cNvPr>
          <p:cNvSpPr/>
          <p:nvPr/>
        </p:nvSpPr>
        <p:spPr>
          <a:xfrm>
            <a:off x="6894907" y="1818012"/>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28" name="Rectangle 27">
            <a:extLst>
              <a:ext uri="{FF2B5EF4-FFF2-40B4-BE49-F238E27FC236}">
                <a16:creationId xmlns:a16="http://schemas.microsoft.com/office/drawing/2014/main" id="{61D9120F-493F-4C24-9642-12D91A5A3382}"/>
              </a:ext>
              <a:ext uri="{C183D7F6-B498-43B3-948B-1728B52AA6E4}">
                <adec:decorative xmlns:adec="http://schemas.microsoft.com/office/drawing/2017/decorative" val="1"/>
              </a:ext>
            </a:extLst>
          </p:cNvPr>
          <p:cNvSpPr/>
          <p:nvPr/>
        </p:nvSpPr>
        <p:spPr>
          <a:xfrm>
            <a:off x="6894907" y="4738722"/>
            <a:ext cx="475476"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2" name="Rectangle 31">
            <a:extLst>
              <a:ext uri="{FF2B5EF4-FFF2-40B4-BE49-F238E27FC236}">
                <a16:creationId xmlns:a16="http://schemas.microsoft.com/office/drawing/2014/main" id="{E6FB4BE4-044E-480B-9328-E21EAB1C8646}"/>
              </a:ext>
              <a:ext uri="{C183D7F6-B498-43B3-948B-1728B52AA6E4}">
                <adec:decorative xmlns:adec="http://schemas.microsoft.com/office/drawing/2017/decorative" val="1"/>
              </a:ext>
            </a:extLst>
          </p:cNvPr>
          <p:cNvSpPr/>
          <p:nvPr/>
        </p:nvSpPr>
        <p:spPr>
          <a:xfrm>
            <a:off x="10706501" y="6167347"/>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
        <p:nvSpPr>
          <p:cNvPr id="33" name="Rectangle 32">
            <a:extLst>
              <a:ext uri="{FF2B5EF4-FFF2-40B4-BE49-F238E27FC236}">
                <a16:creationId xmlns:a16="http://schemas.microsoft.com/office/drawing/2014/main" id="{3B5B2285-2CBA-4AC0-8224-A345C588160E}"/>
              </a:ext>
              <a:ext uri="{C183D7F6-B498-43B3-948B-1728B52AA6E4}">
                <adec:decorative xmlns:adec="http://schemas.microsoft.com/office/drawing/2017/decorative" val="1"/>
              </a:ext>
            </a:extLst>
          </p:cNvPr>
          <p:cNvSpPr/>
          <p:nvPr/>
        </p:nvSpPr>
        <p:spPr>
          <a:xfrm>
            <a:off x="9778454" y="3207946"/>
            <a:ext cx="436100" cy="400110"/>
          </a:xfrm>
          <a:prstGeom prst="rect">
            <a:avLst/>
          </a:prstGeom>
        </p:spPr>
        <p:txBody>
          <a:bodyPr wrap="square">
            <a:spAutoFit/>
          </a:bodyPr>
          <a:lstStyle/>
          <a:p>
            <a:r>
              <a:rPr lang="en-GB" sz="2000" dirty="0">
                <a:solidFill>
                  <a:srgbClr val="949494"/>
                </a:solidFill>
                <a:latin typeface="Rockwell Extra Bold" panose="02060903040505020403" pitchFamily="18" charset="0"/>
              </a:rPr>
              <a:t>”</a:t>
            </a:r>
            <a:endParaRPr lang="en-US" dirty="0">
              <a:solidFill>
                <a:srgbClr val="949494"/>
              </a:solidFill>
            </a:endParaRPr>
          </a:p>
        </p:txBody>
      </p:sp>
    </p:spTree>
    <p:extLst>
      <p:ext uri="{BB962C8B-B14F-4D97-AF65-F5344CB8AC3E}">
        <p14:creationId xmlns:p14="http://schemas.microsoft.com/office/powerpoint/2010/main" val="329654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dirty="0">
                <a:solidFill>
                  <a:schemeClr val="accent6"/>
                </a:solidFill>
              </a:rPr>
              <a:t>Data: Internal Microsoft engineering system activity, August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per month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dirty="0">
                <a:solidFill>
                  <a:schemeClr val="bg1"/>
                </a:solidFill>
                <a:latin typeface="+mj-lt"/>
              </a:rPr>
              <a:t>78,000</a:t>
            </a:r>
          </a:p>
          <a:p>
            <a:r>
              <a:rPr lang="en-GB" sz="2000" dirty="0">
                <a:solidFill>
                  <a:schemeClr val="bg1"/>
                </a:solidFill>
              </a:rPr>
              <a:t>Deployments per day</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per month</a:t>
            </a: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a:solidFill>
                  <a:schemeClr val="bg1"/>
                </a:solidFill>
                <a:latin typeface="+mj-lt"/>
              </a:rPr>
              <a:t>500m</a:t>
            </a:r>
            <a:r>
              <a:rPr lang="en-GB" sz="4800">
                <a:solidFill>
                  <a:schemeClr val="bg1"/>
                </a:solidFill>
              </a:rPr>
              <a:t> </a:t>
            </a:r>
            <a:r>
              <a:rPr lang="en-GB" sz="1400">
                <a:solidFill>
                  <a:schemeClr val="bg1"/>
                </a:solidFill>
              </a:rPr>
              <a:t>Test executions per day </a:t>
            </a:r>
          </a:p>
          <a:p>
            <a:endParaRPr lang="en-US" sz="140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a:solidFill>
                  <a:schemeClr val="bg1"/>
                </a:solidFill>
                <a:latin typeface="+mj-lt"/>
              </a:rPr>
              <a:t>500k</a:t>
            </a:r>
          </a:p>
          <a:p>
            <a:r>
              <a:rPr lang="en-GB" sz="1400">
                <a:solidFill>
                  <a:schemeClr val="bg1"/>
                </a:solidFill>
              </a:rPr>
              <a:t>Work items updated per day</a:t>
            </a:r>
            <a:endParaRPr lang="en-US" sz="140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a:solidFill>
                  <a:schemeClr val="bg1"/>
                </a:solidFill>
                <a:latin typeface="+mj-lt"/>
              </a:rPr>
              <a:t>5m</a:t>
            </a:r>
          </a:p>
          <a:p>
            <a:r>
              <a:rPr lang="en-GB" sz="1400">
                <a:solidFill>
                  <a:schemeClr val="bg1"/>
                </a:solidFill>
              </a:rPr>
              <a:t>Work items viewed per day</a:t>
            </a:r>
            <a:endParaRPr lang="en-US" sz="360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369332"/>
          </a:xfrm>
          <a:prstGeom prst="rect">
            <a:avLst/>
          </a:prstGeom>
        </p:spPr>
        <p:txBody>
          <a:bodyPr wrap="square" lIns="0" rIns="0">
            <a:spAutoFit/>
          </a:bodyPr>
          <a:lstStyle/>
          <a:p>
            <a:r>
              <a:rPr lang="en-US" sz="1800" kern="0" dirty="0">
                <a:cs typeface="Segoe UI Semilight" panose="020B0402040204020203" pitchFamily="34" charset="0"/>
              </a:rPr>
              <a:t>Azure DevOps is the toolchain of choice for Microsoft engineering with over 90,000 internal users</a:t>
            </a:r>
            <a:endParaRPr lang="en-US" sz="1800"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showing Microsoft's internal engineering system deploying Azure DevOps into production across five deployment rings.">
            <a:extLst>
              <a:ext uri="{FF2B5EF4-FFF2-40B4-BE49-F238E27FC236}">
                <a16:creationId xmlns:a16="http://schemas.microsoft.com/office/drawing/2014/main" id="{E631A9EF-6903-407C-9571-3AA476E28ED9}"/>
              </a:ext>
            </a:extLst>
          </p:cNvPr>
          <p:cNvPicPr>
            <a:picLocks noChangeAspect="1"/>
          </p:cNvPicPr>
          <p:nvPr/>
        </p:nvPicPr>
        <p:blipFill>
          <a:blip r:embed="rId2"/>
          <a:stretch>
            <a:fillRect/>
          </a:stretch>
        </p:blipFill>
        <p:spPr>
          <a:xfrm>
            <a:off x="3580" y="-1"/>
            <a:ext cx="12429314" cy="6994525"/>
          </a:xfrm>
          <a:prstGeom prst="rect">
            <a:avLst/>
          </a:prstGeom>
        </p:spPr>
      </p:pic>
    </p:spTree>
    <p:extLst>
      <p:ext uri="{BB962C8B-B14F-4D97-AF65-F5344CB8AC3E}">
        <p14:creationId xmlns:p14="http://schemas.microsoft.com/office/powerpoint/2010/main" val="303894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74CF6-DCD7-42FB-874E-9695587B3C30}"/>
              </a:ext>
            </a:extLst>
          </p:cNvPr>
          <p:cNvSpPr>
            <a:spLocks noGrp="1"/>
          </p:cNvSpPr>
          <p:nvPr>
            <p:ph type="body" sz="quarter" idx="10"/>
          </p:nvPr>
        </p:nvSpPr>
        <p:spPr>
          <a:xfrm>
            <a:off x="433070" y="1137076"/>
            <a:ext cx="11567160" cy="276999"/>
          </a:xfrm>
        </p:spPr>
        <p:txBody>
          <a:bodyPr/>
          <a:lstStyle/>
          <a:p>
            <a:r>
              <a:rPr lang="en-GB" dirty="0"/>
              <a:t>The same functionality you know and love today, with greater openness, flexibility and focus</a:t>
            </a:r>
            <a:endParaRPr lang="en-US" dirty="0"/>
          </a:p>
        </p:txBody>
      </p:sp>
      <p:sp>
        <p:nvSpPr>
          <p:cNvPr id="3" name="Title 2">
            <a:extLst>
              <a:ext uri="{FF2B5EF4-FFF2-40B4-BE49-F238E27FC236}">
                <a16:creationId xmlns:a16="http://schemas.microsoft.com/office/drawing/2014/main" id="{D88A8E1A-0BB1-41E7-A153-730D57954AE0}"/>
              </a:ext>
            </a:extLst>
          </p:cNvPr>
          <p:cNvSpPr>
            <a:spLocks noGrp="1"/>
          </p:cNvSpPr>
          <p:nvPr>
            <p:ph type="title"/>
          </p:nvPr>
        </p:nvSpPr>
        <p:spPr/>
        <p:txBody>
          <a:bodyPr/>
          <a:lstStyle/>
          <a:p>
            <a:r>
              <a:rPr lang="en-GB" dirty="0"/>
              <a:t>Changes for existing VSTS / TFS customers</a:t>
            </a:r>
            <a:endParaRPr lang="en-US" dirty="0"/>
          </a:p>
        </p:txBody>
      </p:sp>
      <p:sp>
        <p:nvSpPr>
          <p:cNvPr id="4" name="Text Placeholder 3">
            <a:extLst>
              <a:ext uri="{FF2B5EF4-FFF2-40B4-BE49-F238E27FC236}">
                <a16:creationId xmlns:a16="http://schemas.microsoft.com/office/drawing/2014/main" id="{929DFB01-DC70-4121-A0AC-14E07325E4A9}"/>
              </a:ext>
            </a:extLst>
          </p:cNvPr>
          <p:cNvSpPr>
            <a:spLocks noGrp="1"/>
          </p:cNvSpPr>
          <p:nvPr>
            <p:ph type="body" sz="quarter" idx="11"/>
          </p:nvPr>
        </p:nvSpPr>
        <p:spPr>
          <a:xfrm>
            <a:off x="434974" y="1706201"/>
            <a:ext cx="5667375" cy="4839742"/>
          </a:xfrm>
        </p:spPr>
        <p:txBody>
          <a:bodyPr/>
          <a:lstStyle/>
          <a:p>
            <a:r>
              <a:rPr lang="en-GB" sz="1600" dirty="0"/>
              <a:t>Existing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a:t>
            </a:r>
            <a:r>
              <a:rPr lang="en-GB" sz="1600" b="0" dirty="0">
                <a:solidFill>
                  <a:schemeClr val="tx1"/>
                </a:solidFill>
                <a:latin typeface="+mj-lt"/>
              </a:rPr>
              <a:t>https://</a:t>
            </a:r>
            <a:r>
              <a:rPr lang="en-GB" sz="1600" b="0" dirty="0">
                <a:solidFill>
                  <a:srgbClr val="0078D7"/>
                </a:solidFill>
                <a:latin typeface="+mj-lt"/>
              </a:rPr>
              <a:t>contoso</a:t>
            </a:r>
            <a:r>
              <a:rPr lang="en-GB" sz="1600" b="0" dirty="0">
                <a:solidFill>
                  <a:schemeClr val="tx1"/>
                </a:solidFill>
                <a:latin typeface="+mj-lt"/>
              </a:rPr>
              <a:t>.visualstudio.com </a:t>
            </a:r>
            <a:r>
              <a:rPr lang="en-GB" sz="1600" b="0" dirty="0">
                <a:solidFill>
                  <a:schemeClr val="tx1"/>
                </a:solidFill>
              </a:rPr>
              <a:t>URL continues to work. </a:t>
            </a:r>
            <a:r>
              <a:rPr lang="en-GB" sz="1600" b="0" dirty="0">
                <a:solidFill>
                  <a:schemeClr val="tx1"/>
                </a:solidFill>
                <a:latin typeface="+mj-lt"/>
              </a:rPr>
              <a:t>https://dev.azure.com/</a:t>
            </a:r>
            <a:r>
              <a:rPr lang="en-GB" sz="1600" b="0" dirty="0">
                <a:solidFill>
                  <a:srgbClr val="0078D7"/>
                </a:solidFill>
                <a:latin typeface="+mj-lt"/>
              </a:rPr>
              <a:t>contoso</a:t>
            </a:r>
            <a:r>
              <a:rPr lang="en-GB" sz="1600" b="0" dirty="0">
                <a:solidFill>
                  <a:schemeClr val="tx1"/>
                </a:solidFill>
                <a:latin typeface="+mj-lt"/>
              </a:rPr>
              <a:t> </a:t>
            </a:r>
            <a:r>
              <a:rPr lang="en-GB" sz="1600" b="0" dirty="0">
                <a:solidFill>
                  <a:schemeClr val="tx1"/>
                </a:solidFill>
              </a:rPr>
              <a:t>available for opt-in.</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t>
            </a:r>
            <a:r>
              <a:rPr lang="en-GB" sz="1600" b="0" dirty="0">
                <a:solidFill>
                  <a:schemeClr val="tx1"/>
                </a:solidFill>
                <a:latin typeface="+mj-lt"/>
              </a:rPr>
              <a:t>UI opt-in </a:t>
            </a:r>
            <a:r>
              <a:rPr lang="en-GB" sz="1600" b="0" dirty="0">
                <a:solidFill>
                  <a:schemeClr val="tx1"/>
                </a:solidFill>
              </a:rPr>
              <a:t>per user as preview feature. Will start advertising new UI once feedback from new accounts and early adopters has been incorporated.</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Can disable services on a per project basis for new UI</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Azure branding in communications and documentation (emails, alerts etc).</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Websites and documentation will move from Visual Studio to Azure based locations (with redirects in place).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Redirects available for some time.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TFS will remain the on-premises brand until the next major version in 2019. The new UI will be enabled in that release.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Existing TFS branded information and downloads remain in Visual Studio locations until next release. </a:t>
            </a:r>
          </a:p>
        </p:txBody>
      </p:sp>
      <p:sp>
        <p:nvSpPr>
          <p:cNvPr id="5" name="Text Placeholder 4">
            <a:extLst>
              <a:ext uri="{FF2B5EF4-FFF2-40B4-BE49-F238E27FC236}">
                <a16:creationId xmlns:a16="http://schemas.microsoft.com/office/drawing/2014/main" id="{D7F254A0-E575-426B-AE41-CDBBF981B9FE}"/>
              </a:ext>
            </a:extLst>
          </p:cNvPr>
          <p:cNvSpPr>
            <a:spLocks noGrp="1"/>
          </p:cNvSpPr>
          <p:nvPr>
            <p:ph type="body" sz="quarter" idx="13"/>
          </p:nvPr>
        </p:nvSpPr>
        <p:spPr>
          <a:xfrm>
            <a:off x="6334127" y="1706201"/>
            <a:ext cx="5659119" cy="3839513"/>
          </a:xfrm>
        </p:spPr>
        <p:txBody>
          <a:bodyPr/>
          <a:lstStyle/>
          <a:p>
            <a:r>
              <a:rPr lang="en-GB" sz="1600" dirty="0"/>
              <a:t>Pricing</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latin typeface="+mj-lt"/>
              </a:rPr>
              <a:t>Public project usage is now free.</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The free tier for Pipelines now includes </a:t>
            </a:r>
            <a:r>
              <a:rPr lang="en-GB" sz="1600" b="0" dirty="0">
                <a:solidFill>
                  <a:schemeClr val="tx1"/>
                </a:solidFill>
                <a:latin typeface="+mj-lt"/>
              </a:rPr>
              <a:t>1,800</a:t>
            </a:r>
            <a:r>
              <a:rPr lang="en-GB" sz="1600" b="0" dirty="0">
                <a:solidFill>
                  <a:schemeClr val="tx1"/>
                </a:solidFill>
              </a:rPr>
              <a:t> minutes per month, up from 240.</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Pipelines can be used independently from Repos — so if you are only using Pipelines and your repos are hosted on GitHub you don’t need to pay for Repos or Boards (Basic) users.</a:t>
            </a:r>
          </a:p>
          <a:p>
            <a:endParaRPr lang="en-GB" sz="1600" dirty="0"/>
          </a:p>
          <a:p>
            <a:r>
              <a:rPr lang="en-GB" sz="1600" dirty="0"/>
              <a:t>New Accounts</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https://dev.azure.com/contoso based URL.</a:t>
            </a:r>
          </a:p>
          <a:p>
            <a:pPr marL="285750" indent="-285750">
              <a:spcAft>
                <a:spcPts val="1200"/>
              </a:spcAft>
              <a:buClr>
                <a:srgbClr val="0078D7"/>
              </a:buClr>
              <a:buSzPct val="140000"/>
              <a:buFont typeface="Arial" panose="020B0604020202020204" pitchFamily="34" charset="0"/>
              <a:buChar char="•"/>
            </a:pPr>
            <a:r>
              <a:rPr lang="en-GB" sz="1600" b="0" dirty="0">
                <a:solidFill>
                  <a:schemeClr val="tx1"/>
                </a:solidFill>
              </a:rPr>
              <a:t>New navigation &amp; branding by default.</a:t>
            </a:r>
          </a:p>
        </p:txBody>
      </p:sp>
    </p:spTree>
    <p:extLst>
      <p:ext uri="{BB962C8B-B14F-4D97-AF65-F5344CB8AC3E}">
        <p14:creationId xmlns:p14="http://schemas.microsoft.com/office/powerpoint/2010/main" val="16511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34974" y="952382"/>
            <a:ext cx="11567160" cy="276999"/>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34974" y="1550959"/>
            <a:ext cx="5667375" cy="2654300"/>
          </a:xfrm>
        </p:spPr>
        <p:txBody>
          <a:bodyPr/>
          <a:lstStyle/>
          <a:p>
            <a:pPr>
              <a:spcAft>
                <a:spcPts val="1200"/>
              </a:spcAft>
            </a:pPr>
            <a:r>
              <a:rPr lang="en-US" sz="1600" b="0" dirty="0">
                <a:solidFill>
                  <a:srgbClr val="0078D7"/>
                </a:solidFill>
                <a:latin typeface="+mj-lt"/>
              </a:rPr>
              <a:t>Benefits of Cloud Hosted Azure DevOps Services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Global availability</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Hosted and maintained by Microsoft with 99.9% uptime guarantee and 24x7 support</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Immediate access to latest features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Simplified deployment to Azure</a:t>
            </a:r>
          </a:p>
          <a:p>
            <a:pPr>
              <a:spcAft>
                <a:spcPts val="1200"/>
              </a:spcAft>
            </a:pPr>
            <a:endParaRPr lang="en-US" sz="1600"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334127" y="1550959"/>
            <a:ext cx="5659119" cy="1846659"/>
          </a:xfrm>
        </p:spPr>
        <p:txBody>
          <a:bodyPr/>
          <a:lstStyle/>
          <a:p>
            <a:pPr>
              <a:spcAft>
                <a:spcPts val="1200"/>
              </a:spcAft>
            </a:pPr>
            <a:r>
              <a:rPr lang="en-US" sz="1600" b="0" dirty="0">
                <a:solidFill>
                  <a:srgbClr val="0078D7"/>
                </a:solidFill>
                <a:latin typeface="+mj-lt"/>
              </a:rPr>
              <a:t>TFS Import Service</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Fully supported high fidelity migration path</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Trusted by many large enterprises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Now faster and easier to use</a:t>
            </a:r>
          </a:p>
          <a:p>
            <a:endParaRPr lang="en-US" sz="1600"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4" y="3987011"/>
            <a:ext cx="12436475" cy="3007514"/>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334127" y="3283032"/>
            <a:ext cx="5610452" cy="428460"/>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87899" y="6280344"/>
            <a:ext cx="3680134" cy="428460"/>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0" y="-1"/>
            <a:ext cx="3185124" cy="69945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602304" y="590465"/>
            <a:ext cx="7014262" cy="5189113"/>
          </a:xfrm>
          <a:prstGeom prst="rect">
            <a:avLst/>
          </a:prstGeom>
          <a:noFill/>
        </p:spPr>
        <p:txBody>
          <a:bodyPr wrap="square" lIns="182880" tIns="146304" rIns="182880" bIns="146304" rtlCol="0">
            <a:spAutoFit/>
          </a:bodyPr>
          <a:lstStyle/>
          <a:p>
            <a:pPr>
              <a:spcAft>
                <a:spcPts val="3600"/>
              </a:spcAft>
            </a:pPr>
            <a:r>
              <a:rPr lang="en-GB" sz="1800" dirty="0"/>
              <a:t>Plan smarter, collaborate better, and ship faster with a set of modern dev services</a:t>
            </a:r>
          </a:p>
          <a:p>
            <a:pPr>
              <a:spcAft>
                <a:spcPts val="3600"/>
              </a:spcAft>
            </a:pPr>
            <a:r>
              <a:rPr lang="en-GB" sz="1800" dirty="0"/>
              <a:t>Any developer, any platform, any cloud. Full support for hybrid cloud, on-premises &amp; containers.</a:t>
            </a:r>
          </a:p>
          <a:p>
            <a:pPr>
              <a:spcAft>
                <a:spcPts val="3600"/>
              </a:spcAft>
            </a:pPr>
            <a:r>
              <a:rPr lang="en-GB" sz="1800" dirty="0"/>
              <a:t>Use all the Azure DevOps services or choose just what you need to complement your existing workflows</a:t>
            </a:r>
          </a:p>
          <a:p>
            <a:pPr>
              <a:spcAft>
                <a:spcPts val="3600"/>
              </a:spcAft>
            </a:pPr>
            <a:r>
              <a:rPr lang="en-GB" sz="1800" dirty="0"/>
              <a:t>Best in class builds for open source. Free unlimited build minutes for public projects and up to 10 free concurrent jobs across Windows, Linux and macOS</a:t>
            </a:r>
          </a:p>
          <a:p>
            <a:pPr>
              <a:spcAft>
                <a:spcPts val="3600"/>
              </a:spcAft>
            </a:pPr>
            <a:r>
              <a:rPr lang="en-GB" sz="1800"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809051" y="730307"/>
            <a:ext cx="555298" cy="555298"/>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99086" y="5069344"/>
            <a:ext cx="555298" cy="555298"/>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97123" y="3817106"/>
            <a:ext cx="555298" cy="555298"/>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809051" y="2759190"/>
            <a:ext cx="555298" cy="555298"/>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809051" y="1744212"/>
            <a:ext cx="555298" cy="555298"/>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549407" y="6180642"/>
            <a:ext cx="2464906"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Start free today</a:t>
            </a:r>
            <a:endParaRPr lang="en-US" sz="2400"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0" y="202856"/>
            <a:ext cx="3111771" cy="612000"/>
          </a:xfrm>
        </p:spPr>
        <p:txBody>
          <a:bodyPr/>
          <a:lstStyle/>
          <a:p>
            <a:pPr algn="ctr"/>
            <a:r>
              <a:rPr lang="en-US" sz="3200" dirty="0">
                <a:solidFill>
                  <a:schemeClr val="bg2"/>
                </a:solidFill>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80892" y="1040157"/>
            <a:ext cx="1944000" cy="931747"/>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00B294"/>
                  </a:solidFill>
                  <a:latin typeface="+mj-lt"/>
                </a:rPr>
                <a:t>Azure Boards</a:t>
              </a:r>
              <a:endParaRPr lang="en-US" sz="1600"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80892" y="2230632"/>
            <a:ext cx="1944000" cy="955215"/>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D83B01"/>
                  </a:solidFill>
                  <a:latin typeface="+mj-lt"/>
                </a:rPr>
                <a:t>Azure </a:t>
              </a:r>
              <a:r>
                <a:rPr lang="en-US" sz="1600"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80892" y="3444575"/>
            <a:ext cx="1944000" cy="971270"/>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2560E0"/>
                  </a:solidFill>
                  <a:latin typeface="+mj-lt"/>
                </a:rPr>
                <a:t>Azure Pipelines</a:t>
              </a:r>
              <a:endParaRPr lang="en-US" sz="1600"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80892" y="4674573"/>
            <a:ext cx="1944000" cy="938606"/>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854CC7"/>
                  </a:solidFill>
                  <a:latin typeface="+mj-lt"/>
                </a:rPr>
                <a:t>Azure Test</a:t>
              </a:r>
              <a:r>
                <a:rPr lang="en-US" sz="1600"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80892" y="5871907"/>
            <a:ext cx="1944000" cy="897315"/>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600" dirty="0">
                  <a:solidFill>
                    <a:srgbClr val="CB2E6D"/>
                  </a:solidFill>
                  <a:latin typeface="+mj-lt"/>
                </a:rPr>
                <a:t>Azure Artifacts</a:t>
              </a:r>
              <a:endParaRPr lang="en-US" sz="1600"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dirty="0"/>
              <a:t>O que é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a:defRPr/>
              </a:pPr>
              <a:r>
                <a:rPr lang="en-US" sz="2800" dirty="0"/>
                <a:t>DevOps é a </a:t>
              </a:r>
              <a:r>
                <a:rPr lang="en-US" sz="2800" dirty="0" err="1"/>
                <a:t>união</a:t>
              </a:r>
              <a:r>
                <a:rPr lang="en-US" sz="2800" dirty="0"/>
                <a:t> de </a:t>
              </a:r>
              <a:r>
                <a:rPr lang="en-US" sz="2800" b="1" dirty="0" err="1">
                  <a:solidFill>
                    <a:srgbClr val="0078D7"/>
                  </a:solidFill>
                </a:rPr>
                <a:t>pessoas</a:t>
              </a:r>
              <a:r>
                <a:rPr lang="en-US" sz="2800" dirty="0"/>
                <a:t>, </a:t>
              </a:r>
              <a:r>
                <a:rPr lang="en-US" sz="2800" b="1" dirty="0" err="1">
                  <a:solidFill>
                    <a:srgbClr val="0078D7"/>
                  </a:solidFill>
                </a:rPr>
                <a:t>processos</a:t>
              </a:r>
              <a:r>
                <a:rPr lang="en-US" sz="2800" dirty="0"/>
                <a:t> e </a:t>
              </a:r>
              <a:r>
                <a:rPr lang="en-US" sz="2800" b="1" dirty="0">
                  <a:solidFill>
                    <a:srgbClr val="0078D7"/>
                  </a:solidFill>
                </a:rPr>
                <a:t>ferramentas</a:t>
              </a:r>
              <a:r>
                <a:rPr lang="en-US" sz="2800" dirty="0"/>
                <a:t> para </a:t>
              </a:r>
              <a:r>
                <a:rPr lang="en-US" sz="2800" dirty="0" err="1"/>
                <a:t>ter</a:t>
              </a:r>
              <a:r>
                <a:rPr lang="en-US" sz="2800" dirty="0"/>
                <a:t> </a:t>
              </a:r>
              <a:r>
                <a:rPr lang="en-US" sz="2800" dirty="0" err="1"/>
                <a:t>entrega</a:t>
              </a:r>
              <a:r>
                <a:rPr lang="en-US" sz="2800" dirty="0"/>
                <a:t> </a:t>
              </a:r>
              <a:r>
                <a:rPr lang="en-US" sz="2800" dirty="0" err="1"/>
                <a:t>contínua</a:t>
              </a:r>
              <a:r>
                <a:rPr lang="en-US" sz="2800" dirty="0"/>
                <a:t> com valor para </a:t>
              </a:r>
              <a:r>
                <a:rPr lang="en-US" sz="2800" dirty="0" err="1"/>
                <a:t>os</a:t>
              </a:r>
              <a:r>
                <a:rPr lang="en-US" sz="2800" dirty="0"/>
                <a:t> </a:t>
              </a:r>
              <a:r>
                <a:rPr lang="en-US" sz="2800" dirty="0" err="1"/>
                <a:t>usuários</a:t>
              </a:r>
              <a:r>
                <a:rPr lang="en-US" sz="2800" dirty="0"/>
                <a:t>.</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rPr>
              <a:t>Unlimited stakeholders </a:t>
            </a:r>
          </a:p>
          <a:p>
            <a:pPr marL="177800" indent="-177800">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40BBD2-F685-4EA5-8E2D-FBEF7CD62B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7311" y="2533896"/>
            <a:ext cx="265533" cy="297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647F86A8-E14D-4E7B-800F-C2451CE5B1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0684" y="3411450"/>
            <a:ext cx="1372999" cy="216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0" name="Title 6">
            <a:extLst>
              <a:ext uri="{FF2B5EF4-FFF2-40B4-BE49-F238E27FC236}">
                <a16:creationId xmlns:a16="http://schemas.microsoft.com/office/drawing/2014/main" id="{9BE50165-B44C-4ED6-AB5E-7F3E8A52E675}"/>
              </a:ext>
            </a:extLst>
          </p:cNvPr>
          <p:cNvSpPr>
            <a:spLocks noGrp="1"/>
          </p:cNvSpPr>
          <p:nvPr>
            <p:ph type="title"/>
          </p:nvPr>
        </p:nvSpPr>
        <p:spPr/>
        <p:txBody>
          <a:bodyPr/>
          <a:lstStyle/>
          <a:p>
            <a:r>
              <a:rPr lang="en-US" altLang="en-US"/>
              <a:t>Happy DevOps</a:t>
            </a:r>
          </a:p>
        </p:txBody>
      </p:sp>
      <p:sp>
        <p:nvSpPr>
          <p:cNvPr id="23" name="TextBox 22">
            <a:extLst>
              <a:ext uri="{FF2B5EF4-FFF2-40B4-BE49-F238E27FC236}">
                <a16:creationId xmlns:a16="http://schemas.microsoft.com/office/drawing/2014/main" id="{AA3CF70D-7F8F-43B8-A642-2ABBC109ADE7}"/>
              </a:ext>
            </a:extLst>
          </p:cNvPr>
          <p:cNvSpPr txBox="1"/>
          <p:nvPr/>
        </p:nvSpPr>
        <p:spPr>
          <a:xfrm>
            <a:off x="2123526" y="5253990"/>
            <a:ext cx="760816" cy="475767"/>
          </a:xfrm>
          <a:prstGeom prst="rect">
            <a:avLst/>
          </a:prstGeom>
          <a:noFill/>
        </p:spPr>
        <p:txBody>
          <a:bodyPr wrap="none" lIns="137102" tIns="109682" rIns="137102" bIns="109682">
            <a:spAutoFit/>
          </a:bodyPr>
          <a:lstStyle/>
          <a:p>
            <a:pPr defTabSz="699314">
              <a:lnSpc>
                <a:spcPct val="90000"/>
              </a:lnSpc>
              <a:spcAft>
                <a:spcPts val="450"/>
              </a:spcAft>
              <a:defRPr/>
            </a:pPr>
            <a:r>
              <a:rPr lang="en-US" sz="1800" dirty="0">
                <a:solidFill>
                  <a:schemeClr val="bg1"/>
                </a:solidFill>
                <a:latin typeface="Arial" charset="0"/>
                <a:ea typeface="Arial" charset="0"/>
                <a:cs typeface="Arial" charset="0"/>
              </a:rPr>
              <a:t>DEV</a:t>
            </a:r>
          </a:p>
        </p:txBody>
      </p:sp>
      <p:sp>
        <p:nvSpPr>
          <p:cNvPr id="24" name="TextBox 23">
            <a:extLst>
              <a:ext uri="{FF2B5EF4-FFF2-40B4-BE49-F238E27FC236}">
                <a16:creationId xmlns:a16="http://schemas.microsoft.com/office/drawing/2014/main" id="{127A801E-A138-49A9-AED1-200CB27AEC8C}"/>
              </a:ext>
            </a:extLst>
          </p:cNvPr>
          <p:cNvSpPr txBox="1"/>
          <p:nvPr/>
        </p:nvSpPr>
        <p:spPr>
          <a:xfrm>
            <a:off x="6025564" y="5253990"/>
            <a:ext cx="773896" cy="475767"/>
          </a:xfrm>
          <a:prstGeom prst="rect">
            <a:avLst/>
          </a:prstGeom>
          <a:noFill/>
        </p:spPr>
        <p:txBody>
          <a:bodyPr wrap="none" lIns="137102" tIns="109682" rIns="137102" bIns="109682">
            <a:spAutoFit/>
          </a:bodyPr>
          <a:lstStyle/>
          <a:p>
            <a:pPr defTabSz="699314">
              <a:lnSpc>
                <a:spcPct val="90000"/>
              </a:lnSpc>
              <a:spcAft>
                <a:spcPts val="450"/>
              </a:spcAft>
              <a:defRPr/>
            </a:pPr>
            <a:r>
              <a:rPr lang="en-US" sz="1800" dirty="0">
                <a:solidFill>
                  <a:schemeClr val="bg1"/>
                </a:solidFill>
                <a:latin typeface="Arial" charset="0"/>
                <a:ea typeface="Arial" charset="0"/>
                <a:cs typeface="Arial" charset="0"/>
              </a:rPr>
              <a:t>OPS</a:t>
            </a:r>
          </a:p>
        </p:txBody>
      </p:sp>
      <p:grpSp>
        <p:nvGrpSpPr>
          <p:cNvPr id="30" name="Group 29">
            <a:extLst>
              <a:ext uri="{FF2B5EF4-FFF2-40B4-BE49-F238E27FC236}">
                <a16:creationId xmlns:a16="http://schemas.microsoft.com/office/drawing/2014/main" id="{0ECF7D4A-9E97-456C-BCA4-0DE389C1405F}"/>
              </a:ext>
            </a:extLst>
          </p:cNvPr>
          <p:cNvGrpSpPr>
            <a:grpSpLocks/>
          </p:cNvGrpSpPr>
          <p:nvPr/>
        </p:nvGrpSpPr>
        <p:grpSpPr bwMode="auto">
          <a:xfrm>
            <a:off x="6595489" y="2870670"/>
            <a:ext cx="4038043" cy="2754094"/>
            <a:chOff x="6720748" y="2662342"/>
            <a:chExt cx="5387655" cy="3672408"/>
          </a:xfrm>
        </p:grpSpPr>
        <p:grpSp>
          <p:nvGrpSpPr>
            <p:cNvPr id="9" name="Group 8">
              <a:extLst>
                <a:ext uri="{FF2B5EF4-FFF2-40B4-BE49-F238E27FC236}">
                  <a16:creationId xmlns:a16="http://schemas.microsoft.com/office/drawing/2014/main" id="{6C3153CA-202E-42D9-8A47-1D11B13DB919}"/>
                </a:ext>
              </a:extLst>
            </p:cNvPr>
            <p:cNvGrpSpPr/>
            <p:nvPr/>
          </p:nvGrpSpPr>
          <p:grpSpPr>
            <a:xfrm>
              <a:off x="6720748" y="4721398"/>
              <a:ext cx="1368152" cy="723258"/>
              <a:chOff x="6002213" y="3425254"/>
              <a:chExt cx="1587625" cy="723258"/>
            </a:xfrm>
            <a:solidFill>
              <a:schemeClr val="accent1"/>
            </a:solidFill>
          </p:grpSpPr>
          <p:sp>
            <p:nvSpPr>
              <p:cNvPr id="10" name="Rectangle 9">
                <a:extLst>
                  <a:ext uri="{FF2B5EF4-FFF2-40B4-BE49-F238E27FC236}">
                    <a16:creationId xmlns:a16="http://schemas.microsoft.com/office/drawing/2014/main" id="{8B7F1D59-4521-4D89-BB07-57749E4BE3AF}"/>
                  </a:ext>
                </a:extLst>
              </p:cNvPr>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p>
                <a:pPr algn="ctr" defTabSz="699111">
                  <a:lnSpc>
                    <a:spcPct val="90000"/>
                  </a:lnSpc>
                  <a:defRPr/>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48AB604-8988-4C05-815F-1C5E759BC23C}"/>
                  </a:ext>
                </a:extLst>
              </p:cNvPr>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p>
                <a:pPr algn="ctr" defTabSz="699111">
                  <a:lnSpc>
                    <a:spcPct val="90000"/>
                  </a:lnSpc>
                  <a:defRPr/>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1671" name="Group 1">
              <a:extLst>
                <a:ext uri="{FF2B5EF4-FFF2-40B4-BE49-F238E27FC236}">
                  <a16:creationId xmlns:a16="http://schemas.microsoft.com/office/drawing/2014/main" id="{C22AF3DE-9886-4A84-B4A9-502DF3FF6AF8}"/>
                </a:ext>
              </a:extLst>
            </p:cNvPr>
            <p:cNvGrpSpPr>
              <a:grpSpLocks/>
            </p:cNvGrpSpPr>
            <p:nvPr/>
          </p:nvGrpSpPr>
          <p:grpSpPr bwMode="auto">
            <a:xfrm>
              <a:off x="8860829" y="4509886"/>
              <a:ext cx="2174098" cy="1736339"/>
              <a:chOff x="8860829" y="4509886"/>
              <a:chExt cx="2174098" cy="1736339"/>
            </a:xfrm>
          </p:grpSpPr>
          <p:sp>
            <p:nvSpPr>
              <p:cNvPr id="13" name="Oval 12">
                <a:extLst>
                  <a:ext uri="{FF2B5EF4-FFF2-40B4-BE49-F238E27FC236}">
                    <a16:creationId xmlns:a16="http://schemas.microsoft.com/office/drawing/2014/main" id="{F8128B4D-8D5A-450E-BDA5-C8DA4F3C5A5D}"/>
                  </a:ext>
                </a:extLst>
              </p:cNvPr>
              <p:cNvSpPr/>
              <p:nvPr/>
            </p:nvSpPr>
            <p:spPr bwMode="auto">
              <a:xfrm>
                <a:off x="8861552" y="5972043"/>
                <a:ext cx="2173208" cy="274190"/>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grpSp>
            <p:nvGrpSpPr>
              <p:cNvPr id="111678" name="Group 14">
                <a:extLst>
                  <a:ext uri="{FF2B5EF4-FFF2-40B4-BE49-F238E27FC236}">
                    <a16:creationId xmlns:a16="http://schemas.microsoft.com/office/drawing/2014/main" id="{71B8C50F-D85A-4ED0-9B07-811EF463B685}"/>
                  </a:ext>
                </a:extLst>
              </p:cNvPr>
              <p:cNvGrpSpPr>
                <a:grpSpLocks/>
              </p:cNvGrpSpPr>
              <p:nvPr/>
            </p:nvGrpSpPr>
            <p:grpSpPr bwMode="auto">
              <a:xfrm rot="2001771">
                <a:off x="9266604" y="4509886"/>
                <a:ext cx="1453360" cy="1618491"/>
                <a:chOff x="8504238" y="4584705"/>
                <a:chExt cx="1236752" cy="1377271"/>
              </a:xfrm>
            </p:grpSpPr>
            <p:sp>
              <p:nvSpPr>
                <p:cNvPr id="18" name="Oval 17">
                  <a:extLst>
                    <a:ext uri="{FF2B5EF4-FFF2-40B4-BE49-F238E27FC236}">
                      <a16:creationId xmlns:a16="http://schemas.microsoft.com/office/drawing/2014/main" id="{E519FC10-63E3-4886-AC98-D57511A456CC}"/>
                    </a:ext>
                  </a:extLst>
                </p:cNvPr>
                <p:cNvSpPr/>
                <p:nvPr/>
              </p:nvSpPr>
              <p:spPr bwMode="auto">
                <a:xfrm>
                  <a:off x="8502363" y="4726954"/>
                  <a:ext cx="1226136" cy="1227248"/>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19" name="Oval 18">
                  <a:extLst>
                    <a:ext uri="{FF2B5EF4-FFF2-40B4-BE49-F238E27FC236}">
                      <a16:creationId xmlns:a16="http://schemas.microsoft.com/office/drawing/2014/main" id="{02C75A2F-97F8-4B39-A29A-A6BF993C9B13}"/>
                    </a:ext>
                  </a:extLst>
                </p:cNvPr>
                <p:cNvSpPr/>
                <p:nvPr/>
              </p:nvSpPr>
              <p:spPr bwMode="auto">
                <a:xfrm>
                  <a:off x="8617333" y="5279830"/>
                  <a:ext cx="500014" cy="49420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grpSp>
              <p:nvGrpSpPr>
                <p:cNvPr id="111681" name="Group 19">
                  <a:extLst>
                    <a:ext uri="{FF2B5EF4-FFF2-40B4-BE49-F238E27FC236}">
                      <a16:creationId xmlns:a16="http://schemas.microsoft.com/office/drawing/2014/main" id="{CB592C9C-E81F-4BEB-99AD-CC6B9580238F}"/>
                    </a:ext>
                  </a:extLst>
                </p:cNvPr>
                <p:cNvGrpSpPr>
                  <a:grpSpLocks/>
                </p:cNvGrpSpPr>
                <p:nvPr/>
              </p:nvGrpSpPr>
              <p:grpSpPr bwMode="auto">
                <a:xfrm>
                  <a:off x="8952456" y="4584705"/>
                  <a:ext cx="340316" cy="220585"/>
                  <a:chOff x="8964163" y="4017555"/>
                  <a:chExt cx="340316" cy="366035"/>
                </a:xfrm>
              </p:grpSpPr>
              <p:sp>
                <p:nvSpPr>
                  <p:cNvPr id="21" name="Freeform 20">
                    <a:extLst>
                      <a:ext uri="{FF2B5EF4-FFF2-40B4-BE49-F238E27FC236}">
                        <a16:creationId xmlns:a16="http://schemas.microsoft.com/office/drawing/2014/main" id="{36C5A550-7328-4EA1-A0D1-EA000132BAD3}"/>
                      </a:ext>
                    </a:extLst>
                  </p:cNvPr>
                  <p:cNvSpPr/>
                  <p:nvPr/>
                </p:nvSpPr>
                <p:spPr bwMode="auto">
                  <a:xfrm>
                    <a:off x="8953836" y="4042313"/>
                    <a:ext cx="325376" cy="33229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p>
                    <a:pPr algn="ctr" defTabSz="699111">
                      <a:lnSpc>
                        <a:spcPct val="90000"/>
                      </a:lnSpc>
                      <a:defRPr/>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3A046FF8-4B08-4320-AC48-FDB530A78009}"/>
                      </a:ext>
                    </a:extLst>
                  </p:cNvPr>
                  <p:cNvSpPr/>
                  <p:nvPr/>
                </p:nvSpPr>
                <p:spPr bwMode="auto">
                  <a:xfrm>
                    <a:off x="8957285" y="4009229"/>
                    <a:ext cx="327215" cy="8231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grpSp>
          </p:grpSp>
        </p:grpSp>
        <p:sp>
          <p:nvSpPr>
            <p:cNvPr id="16" name="Freeform 15">
              <a:extLst>
                <a:ext uri="{FF2B5EF4-FFF2-40B4-BE49-F238E27FC236}">
                  <a16:creationId xmlns:a16="http://schemas.microsoft.com/office/drawing/2014/main" id="{84FC8FF9-607A-4C36-96DC-B0FB61B68EE7}"/>
                </a:ext>
              </a:extLst>
            </p:cNvPr>
            <p:cNvSpPr/>
            <p:nvPr/>
          </p:nvSpPr>
          <p:spPr bwMode="auto">
            <a:xfrm rot="1768747">
              <a:off x="10274353" y="4085103"/>
              <a:ext cx="304595" cy="539743"/>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ctr" defTabSz="699314">
                <a:defRPr/>
              </a:pPr>
              <a:endParaRPr lang="en-US" sz="1350">
                <a:solidFill>
                  <a:srgbClr val="FFFFFF"/>
                </a:solidFill>
              </a:endParaRPr>
            </a:p>
          </p:txBody>
        </p:sp>
        <p:sp>
          <p:nvSpPr>
            <p:cNvPr id="17" name="Freeform 87">
              <a:extLst>
                <a:ext uri="{FF2B5EF4-FFF2-40B4-BE49-F238E27FC236}">
                  <a16:creationId xmlns:a16="http://schemas.microsoft.com/office/drawing/2014/main" id="{8E5ED37A-052E-42C5-87EA-EB979B4D2B73}"/>
                </a:ext>
              </a:extLst>
            </p:cNvPr>
            <p:cNvSpPr>
              <a:spLocks noChangeAspect="1" noEditPoints="1"/>
            </p:cNvSpPr>
            <p:nvPr/>
          </p:nvSpPr>
          <p:spPr bwMode="auto">
            <a:xfrm>
              <a:off x="10263552" y="3860570"/>
              <a:ext cx="423408" cy="408046"/>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lIns="68551" tIns="34275" rIns="68551" bIns="34275"/>
            <a:lstStyle/>
            <a:p>
              <a:pPr defTabSz="699314">
                <a:defRPr/>
              </a:pPr>
              <a:endParaRPr lang="en-US" sz="1350">
                <a:solidFill>
                  <a:srgbClr val="FFFFFF"/>
                </a:solidFill>
                <a:latin typeface="Arial" charset="0"/>
                <a:ea typeface="Arial" charset="0"/>
                <a:cs typeface="Arial" charset="0"/>
              </a:endParaRPr>
            </a:p>
          </p:txBody>
        </p:sp>
        <p:sp>
          <p:nvSpPr>
            <p:cNvPr id="3" name="Explosion 1 2">
              <a:extLst>
                <a:ext uri="{FF2B5EF4-FFF2-40B4-BE49-F238E27FC236}">
                  <a16:creationId xmlns:a16="http://schemas.microsoft.com/office/drawing/2014/main" id="{ADA8129E-0140-4769-BD51-755ACC79112D}"/>
                </a:ext>
              </a:extLst>
            </p:cNvPr>
            <p:cNvSpPr/>
            <p:nvPr/>
          </p:nvSpPr>
          <p:spPr bwMode="auto">
            <a:xfrm>
              <a:off x="8435984" y="2662342"/>
              <a:ext cx="3672419" cy="3672408"/>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 name="Explosion 1 4">
              <a:extLst>
                <a:ext uri="{FF2B5EF4-FFF2-40B4-BE49-F238E27FC236}">
                  <a16:creationId xmlns:a16="http://schemas.microsoft.com/office/drawing/2014/main" id="{ABCFF320-3FA0-45AE-80F4-6EDBCAEA9972}"/>
                </a:ext>
              </a:extLst>
            </p:cNvPr>
            <p:cNvSpPr/>
            <p:nvPr/>
          </p:nvSpPr>
          <p:spPr bwMode="auto">
            <a:xfrm rot="9900000">
              <a:off x="8889636" y="3044479"/>
              <a:ext cx="2700308" cy="2700873"/>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6" name="Explosion 1 5">
              <a:extLst>
                <a:ext uri="{FF2B5EF4-FFF2-40B4-BE49-F238E27FC236}">
                  <a16:creationId xmlns:a16="http://schemas.microsoft.com/office/drawing/2014/main" id="{218A17A7-3B97-4B1E-BE77-5E6657520EA6}"/>
                </a:ext>
              </a:extLst>
            </p:cNvPr>
            <p:cNvSpPr/>
            <p:nvPr/>
          </p:nvSpPr>
          <p:spPr bwMode="auto">
            <a:xfrm rot="5400000">
              <a:off x="9418383" y="3543714"/>
              <a:ext cx="1917166" cy="191613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grpSp>
      <p:pic>
        <p:nvPicPr>
          <p:cNvPr id="12" name="Picture 11">
            <a:extLst>
              <a:ext uri="{FF2B5EF4-FFF2-40B4-BE49-F238E27FC236}">
                <a16:creationId xmlns:a16="http://schemas.microsoft.com/office/drawing/2014/main" id="{415A3A4C-7C72-40FA-A947-5605811DD2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12774" y="3550693"/>
            <a:ext cx="943937" cy="200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a:extLst>
              <a:ext uri="{FF2B5EF4-FFF2-40B4-BE49-F238E27FC236}">
                <a16:creationId xmlns:a16="http://schemas.microsoft.com/office/drawing/2014/main" id="{9BE1EE62-BD75-4190-870C-C38B96168CC3}"/>
              </a:ext>
            </a:extLst>
          </p:cNvPr>
          <p:cNvSpPr/>
          <p:nvPr/>
        </p:nvSpPr>
        <p:spPr bwMode="auto">
          <a:xfrm>
            <a:off x="4569990" y="5687909"/>
            <a:ext cx="208865" cy="1133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515F332F-4414-47B9-BB8D-F436014DF089}"/>
              </a:ext>
            </a:extLst>
          </p:cNvPr>
          <p:cNvSpPr/>
          <p:nvPr/>
        </p:nvSpPr>
        <p:spPr bwMode="auto">
          <a:xfrm>
            <a:off x="4979624" y="5801246"/>
            <a:ext cx="208864" cy="111718"/>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10980B50-0CC0-430D-B218-168BAD357E63}"/>
              </a:ext>
            </a:extLst>
          </p:cNvPr>
          <p:cNvSpPr/>
          <p:nvPr/>
        </p:nvSpPr>
        <p:spPr bwMode="auto">
          <a:xfrm>
            <a:off x="5541452" y="5710577"/>
            <a:ext cx="208865" cy="111718"/>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3" name="Rectangle 42">
            <a:extLst>
              <a:ext uri="{FF2B5EF4-FFF2-40B4-BE49-F238E27FC236}">
                <a16:creationId xmlns:a16="http://schemas.microsoft.com/office/drawing/2014/main" id="{056FF598-314B-4722-B6C8-4AEAE50A707B}"/>
              </a:ext>
            </a:extLst>
          </p:cNvPr>
          <p:cNvSpPr/>
          <p:nvPr/>
        </p:nvSpPr>
        <p:spPr bwMode="auto">
          <a:xfrm rot="2447649">
            <a:off x="5284016" y="5631240"/>
            <a:ext cx="210483" cy="111719"/>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062EB6B1-9A8D-432F-B20B-EFBC28D132EB}"/>
              </a:ext>
            </a:extLst>
          </p:cNvPr>
          <p:cNvSpPr/>
          <p:nvPr/>
        </p:nvSpPr>
        <p:spPr bwMode="auto">
          <a:xfrm rot="19319000">
            <a:off x="3980637" y="5726768"/>
            <a:ext cx="210483" cy="111718"/>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5" name="Rectangle 44">
            <a:extLst>
              <a:ext uri="{FF2B5EF4-FFF2-40B4-BE49-F238E27FC236}">
                <a16:creationId xmlns:a16="http://schemas.microsoft.com/office/drawing/2014/main" id="{209DA88F-2DF3-47C2-A479-4CBB58868791}"/>
              </a:ext>
            </a:extLst>
          </p:cNvPr>
          <p:cNvSpPr/>
          <p:nvPr/>
        </p:nvSpPr>
        <p:spPr bwMode="auto">
          <a:xfrm rot="19378518">
            <a:off x="4451797" y="5569714"/>
            <a:ext cx="210483" cy="113337"/>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910A8698-A340-41EB-AB50-F3219E5C7946}"/>
              </a:ext>
            </a:extLst>
          </p:cNvPr>
          <p:cNvSpPr/>
          <p:nvPr/>
        </p:nvSpPr>
        <p:spPr bwMode="auto">
          <a:xfrm>
            <a:off x="3405856" y="5689527"/>
            <a:ext cx="208864" cy="111719"/>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DF5BC26E-BE42-4922-A278-2032F3D60A73}"/>
              </a:ext>
            </a:extLst>
          </p:cNvPr>
          <p:cNvSpPr/>
          <p:nvPr/>
        </p:nvSpPr>
        <p:spPr bwMode="auto">
          <a:xfrm rot="19860261">
            <a:off x="3841394" y="5653907"/>
            <a:ext cx="208865" cy="111719"/>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grpSp>
        <p:nvGrpSpPr>
          <p:cNvPr id="66" name="Group 65">
            <a:extLst>
              <a:ext uri="{FF2B5EF4-FFF2-40B4-BE49-F238E27FC236}">
                <a16:creationId xmlns:a16="http://schemas.microsoft.com/office/drawing/2014/main" id="{16E9E7C4-146D-46A9-A333-3A66B4EBBEF9}"/>
              </a:ext>
            </a:extLst>
          </p:cNvPr>
          <p:cNvGrpSpPr>
            <a:grpSpLocks/>
          </p:cNvGrpSpPr>
          <p:nvPr/>
        </p:nvGrpSpPr>
        <p:grpSpPr bwMode="auto">
          <a:xfrm>
            <a:off x="2442489" y="5626383"/>
            <a:ext cx="6285358" cy="310868"/>
            <a:chOff x="1182443" y="6336809"/>
            <a:chExt cx="8382361" cy="415533"/>
          </a:xfrm>
        </p:grpSpPr>
        <p:sp>
          <p:nvSpPr>
            <p:cNvPr id="31" name="Rectangle 30">
              <a:extLst>
                <a:ext uri="{FF2B5EF4-FFF2-40B4-BE49-F238E27FC236}">
                  <a16:creationId xmlns:a16="http://schemas.microsoft.com/office/drawing/2014/main" id="{FD1F30E3-F22E-4BB5-948A-2ACE9B2DA6C8}"/>
                </a:ext>
              </a:extLst>
            </p:cNvPr>
            <p:cNvSpPr/>
            <p:nvPr/>
          </p:nvSpPr>
          <p:spPr bwMode="auto">
            <a:xfrm>
              <a:off x="4756067" y="6468827"/>
              <a:ext cx="28070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3DE14B97-4374-4E51-A591-5A64FE5E408E}"/>
                </a:ext>
              </a:extLst>
            </p:cNvPr>
            <p:cNvSpPr/>
            <p:nvPr/>
          </p:nvSpPr>
          <p:spPr bwMode="auto">
            <a:xfrm>
              <a:off x="3482087" y="6579203"/>
              <a:ext cx="280708" cy="151496"/>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F2273F20-6A6F-488F-A117-0539AD486054}"/>
                </a:ext>
              </a:extLst>
            </p:cNvPr>
            <p:cNvSpPr/>
            <p:nvPr/>
          </p:nvSpPr>
          <p:spPr bwMode="auto">
            <a:xfrm>
              <a:off x="3805980" y="6579203"/>
              <a:ext cx="278548" cy="151496"/>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9EA6831B-72BB-48E4-823D-DFCBDD2676F2}"/>
                </a:ext>
              </a:extLst>
            </p:cNvPr>
            <p:cNvSpPr/>
            <p:nvPr/>
          </p:nvSpPr>
          <p:spPr bwMode="auto">
            <a:xfrm>
              <a:off x="3577095" y="6425542"/>
              <a:ext cx="278548" cy="151496"/>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CD97C1CA-263E-4F04-9B27-B812EF417034}"/>
                </a:ext>
              </a:extLst>
            </p:cNvPr>
            <p:cNvSpPr/>
            <p:nvPr/>
          </p:nvSpPr>
          <p:spPr bwMode="auto">
            <a:xfrm>
              <a:off x="4140669" y="6579203"/>
              <a:ext cx="280708" cy="151496"/>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BBBBEF22-82EB-4F76-BCA2-856DBE699EC1}"/>
                </a:ext>
              </a:extLst>
            </p:cNvPr>
            <p:cNvSpPr/>
            <p:nvPr/>
          </p:nvSpPr>
          <p:spPr bwMode="auto">
            <a:xfrm>
              <a:off x="2920672" y="6579203"/>
              <a:ext cx="278548" cy="151496"/>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58D3E8C9-FED1-4DA5-938C-40404F0D978F}"/>
                </a:ext>
              </a:extLst>
            </p:cNvPr>
            <p:cNvSpPr/>
            <p:nvPr/>
          </p:nvSpPr>
          <p:spPr bwMode="auto">
            <a:xfrm>
              <a:off x="4907218" y="6577038"/>
              <a:ext cx="28070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3B1A4AF7-36EA-4848-9E52-9FC4ED58E796}"/>
                </a:ext>
              </a:extLst>
            </p:cNvPr>
            <p:cNvSpPr/>
            <p:nvPr/>
          </p:nvSpPr>
          <p:spPr bwMode="auto">
            <a:xfrm>
              <a:off x="5136102" y="6603009"/>
              <a:ext cx="28070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8549CBC8-3FE4-451F-979D-B8EF2636DF7A}"/>
                </a:ext>
              </a:extLst>
            </p:cNvPr>
            <p:cNvSpPr/>
            <p:nvPr/>
          </p:nvSpPr>
          <p:spPr bwMode="auto">
            <a:xfrm>
              <a:off x="5459996" y="6603009"/>
              <a:ext cx="27854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DA829017-C4E3-4611-AEC6-2223F3E6E192}"/>
                </a:ext>
              </a:extLst>
            </p:cNvPr>
            <p:cNvSpPr/>
            <p:nvPr/>
          </p:nvSpPr>
          <p:spPr bwMode="auto">
            <a:xfrm>
              <a:off x="1907964" y="6440692"/>
              <a:ext cx="278549" cy="149331"/>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ED79E23F-3B3A-4699-A4E4-F8CCCA249802}"/>
                </a:ext>
              </a:extLst>
            </p:cNvPr>
            <p:cNvSpPr/>
            <p:nvPr/>
          </p:nvSpPr>
          <p:spPr bwMode="auto">
            <a:xfrm>
              <a:off x="1715788" y="6542411"/>
              <a:ext cx="28070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7B3D3E5C-7417-44B7-93DA-755DF23C1309}"/>
                </a:ext>
              </a:extLst>
            </p:cNvPr>
            <p:cNvSpPr/>
            <p:nvPr/>
          </p:nvSpPr>
          <p:spPr bwMode="auto">
            <a:xfrm>
              <a:off x="2059114" y="6548904"/>
              <a:ext cx="278549" cy="149331"/>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A345B685-74FB-47A3-A12D-5A779B20DF48}"/>
                </a:ext>
              </a:extLst>
            </p:cNvPr>
            <p:cNvSpPr/>
            <p:nvPr/>
          </p:nvSpPr>
          <p:spPr bwMode="auto">
            <a:xfrm>
              <a:off x="2285841" y="6574875"/>
              <a:ext cx="280708" cy="149331"/>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2EFCDDBE-290A-47EF-A2FA-8036A2D2FDA8}"/>
                </a:ext>
              </a:extLst>
            </p:cNvPr>
            <p:cNvSpPr/>
            <p:nvPr/>
          </p:nvSpPr>
          <p:spPr bwMode="auto">
            <a:xfrm>
              <a:off x="2609734" y="6574875"/>
              <a:ext cx="280708" cy="149331"/>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6110413F-3DD8-49F8-A385-172DCFDBB60A}"/>
                </a:ext>
              </a:extLst>
            </p:cNvPr>
            <p:cNvSpPr/>
            <p:nvPr/>
          </p:nvSpPr>
          <p:spPr bwMode="auto">
            <a:xfrm rot="2447649">
              <a:off x="2732813" y="6336809"/>
              <a:ext cx="280708" cy="149331"/>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28E323A6-383A-4DD7-831B-4FF8C8E1E12D}"/>
                </a:ext>
              </a:extLst>
            </p:cNvPr>
            <p:cNvSpPr/>
            <p:nvPr/>
          </p:nvSpPr>
          <p:spPr bwMode="auto">
            <a:xfrm>
              <a:off x="1182443" y="6527262"/>
              <a:ext cx="280708" cy="149331"/>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5F49355F-F00B-475F-97B4-CBC81F6B5333}"/>
                </a:ext>
              </a:extLst>
            </p:cNvPr>
            <p:cNvSpPr/>
            <p:nvPr/>
          </p:nvSpPr>
          <p:spPr bwMode="auto">
            <a:xfrm>
              <a:off x="7852488" y="6440692"/>
              <a:ext cx="280708" cy="149331"/>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D838A697-5ED3-492E-AF80-BCC33743F54A}"/>
                </a:ext>
              </a:extLst>
            </p:cNvPr>
            <p:cNvSpPr/>
            <p:nvPr/>
          </p:nvSpPr>
          <p:spPr bwMode="auto">
            <a:xfrm>
              <a:off x="7662471" y="6542411"/>
              <a:ext cx="27854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58D75EA5-9B37-42DB-9A60-84C92EB410F8}"/>
                </a:ext>
              </a:extLst>
            </p:cNvPr>
            <p:cNvSpPr/>
            <p:nvPr/>
          </p:nvSpPr>
          <p:spPr bwMode="auto">
            <a:xfrm>
              <a:off x="8003639" y="6548904"/>
              <a:ext cx="280708" cy="149331"/>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DA711640-13B6-499E-8689-EA04BD5D233E}"/>
                </a:ext>
              </a:extLst>
            </p:cNvPr>
            <p:cNvSpPr/>
            <p:nvPr/>
          </p:nvSpPr>
          <p:spPr bwMode="auto">
            <a:xfrm>
              <a:off x="8232523" y="6574875"/>
              <a:ext cx="278548" cy="149331"/>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0CC1970E-B53F-4297-BB73-226938703AE2}"/>
                </a:ext>
              </a:extLst>
            </p:cNvPr>
            <p:cNvSpPr/>
            <p:nvPr/>
          </p:nvSpPr>
          <p:spPr bwMode="auto">
            <a:xfrm>
              <a:off x="8733478" y="6603009"/>
              <a:ext cx="28070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16B7F948-A576-4B10-B10D-AD93F54B52B6}"/>
                </a:ext>
              </a:extLst>
            </p:cNvPr>
            <p:cNvSpPr/>
            <p:nvPr/>
          </p:nvSpPr>
          <p:spPr bwMode="auto">
            <a:xfrm>
              <a:off x="9057372" y="6603009"/>
              <a:ext cx="28070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BCF63345-AC71-4E7F-AA2D-0633F07D01C8}"/>
                </a:ext>
              </a:extLst>
            </p:cNvPr>
            <p:cNvSpPr/>
            <p:nvPr/>
          </p:nvSpPr>
          <p:spPr bwMode="auto">
            <a:xfrm rot="2447649">
              <a:off x="9284096" y="6507783"/>
              <a:ext cx="280708" cy="151496"/>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C11BDD1D-3DDB-402D-AF1A-0DE65860299F}"/>
                </a:ext>
              </a:extLst>
            </p:cNvPr>
            <p:cNvSpPr/>
            <p:nvPr/>
          </p:nvSpPr>
          <p:spPr bwMode="auto">
            <a:xfrm rot="19860261">
              <a:off x="8532664" y="6458006"/>
              <a:ext cx="278549" cy="151496"/>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63" name="Rectangle 62">
              <a:extLst>
                <a:ext uri="{FF2B5EF4-FFF2-40B4-BE49-F238E27FC236}">
                  <a16:creationId xmlns:a16="http://schemas.microsoft.com/office/drawing/2014/main" id="{86AD8249-ECDE-4E18-8F89-C6356AC7508E}"/>
                </a:ext>
              </a:extLst>
            </p:cNvPr>
            <p:cNvSpPr/>
            <p:nvPr/>
          </p:nvSpPr>
          <p:spPr bwMode="auto">
            <a:xfrm>
              <a:off x="6621693" y="6542411"/>
              <a:ext cx="28070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12DFEC0-B292-470F-A915-096FE3E35F8E}"/>
                </a:ext>
              </a:extLst>
            </p:cNvPr>
            <p:cNvSpPr/>
            <p:nvPr/>
          </p:nvSpPr>
          <p:spPr bwMode="auto">
            <a:xfrm>
              <a:off x="6375534" y="6603009"/>
              <a:ext cx="27854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sp>
          <p:nvSpPr>
            <p:cNvPr id="65" name="Rectangle 64">
              <a:extLst>
                <a:ext uri="{FF2B5EF4-FFF2-40B4-BE49-F238E27FC236}">
                  <a16:creationId xmlns:a16="http://schemas.microsoft.com/office/drawing/2014/main" id="{0DDC32F0-A3A9-4C01-AD8B-2E94980469EF}"/>
                </a:ext>
              </a:extLst>
            </p:cNvPr>
            <p:cNvSpPr/>
            <p:nvPr/>
          </p:nvSpPr>
          <p:spPr bwMode="auto">
            <a:xfrm>
              <a:off x="6880808" y="6603009"/>
              <a:ext cx="280708" cy="149333"/>
            </a:xfrm>
            <a:prstGeom prst="rect">
              <a:avLst/>
            </a:prstGeom>
            <a:solidFill>
              <a:srgbClr val="DE5C26"/>
            </a:solidFill>
            <a:ln w="12700">
              <a:solidFill>
                <a:srgbClr val="F78D1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grpSp>
      <p:pic>
        <p:nvPicPr>
          <p:cNvPr id="67" name="Picture 66">
            <a:extLst>
              <a:ext uri="{FF2B5EF4-FFF2-40B4-BE49-F238E27FC236}">
                <a16:creationId xmlns:a16="http://schemas.microsoft.com/office/drawing/2014/main" id="{060DAF05-93A3-42BA-BF34-605B9386CF0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11645" y="3529645"/>
            <a:ext cx="968224" cy="203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TextBox 155">
            <a:extLst>
              <a:ext uri="{FF2B5EF4-FFF2-40B4-BE49-F238E27FC236}">
                <a16:creationId xmlns:a16="http://schemas.microsoft.com/office/drawing/2014/main" id="{1CD6C75F-0467-4C7D-BEDB-8D1197CC758C}"/>
              </a:ext>
            </a:extLst>
          </p:cNvPr>
          <p:cNvSpPr txBox="1"/>
          <p:nvPr/>
        </p:nvSpPr>
        <p:spPr>
          <a:xfrm>
            <a:off x="8739181" y="5270181"/>
            <a:ext cx="1401704" cy="475767"/>
          </a:xfrm>
          <a:prstGeom prst="rect">
            <a:avLst/>
          </a:prstGeom>
          <a:noFill/>
        </p:spPr>
        <p:txBody>
          <a:bodyPr wrap="none" lIns="137102" tIns="109682" rIns="137102" bIns="109682">
            <a:spAutoFit/>
          </a:bodyPr>
          <a:lstStyle/>
          <a:p>
            <a:pPr defTabSz="699314">
              <a:lnSpc>
                <a:spcPct val="90000"/>
              </a:lnSpc>
              <a:spcAft>
                <a:spcPts val="450"/>
              </a:spcAft>
              <a:defRPr/>
            </a:pPr>
            <a:r>
              <a:rPr lang="en-US" sz="1800" dirty="0">
                <a:solidFill>
                  <a:schemeClr val="bg1"/>
                </a:solidFill>
                <a:latin typeface="Arial" charset="0"/>
                <a:ea typeface="Arial" charset="0"/>
                <a:cs typeface="Arial" charset="0"/>
              </a:rPr>
              <a:t>Production</a:t>
            </a:r>
          </a:p>
        </p:txBody>
      </p:sp>
      <p:grpSp>
        <p:nvGrpSpPr>
          <p:cNvPr id="14" name="Group 13">
            <a:extLst>
              <a:ext uri="{FF2B5EF4-FFF2-40B4-BE49-F238E27FC236}">
                <a16:creationId xmlns:a16="http://schemas.microsoft.com/office/drawing/2014/main" id="{84D8EEE0-3ACD-4BA6-8F3D-2569E4AE5598}"/>
              </a:ext>
            </a:extLst>
          </p:cNvPr>
          <p:cNvGrpSpPr>
            <a:grpSpLocks/>
          </p:cNvGrpSpPr>
          <p:nvPr/>
        </p:nvGrpSpPr>
        <p:grpSpPr bwMode="auto">
          <a:xfrm>
            <a:off x="3687580" y="3798415"/>
            <a:ext cx="492207" cy="506780"/>
            <a:chOff x="4700201" y="3899524"/>
            <a:chExt cx="655217" cy="676137"/>
          </a:xfrm>
        </p:grpSpPr>
        <p:sp>
          <p:nvSpPr>
            <p:cNvPr id="26" name="Freeform 25">
              <a:extLst>
                <a:ext uri="{FF2B5EF4-FFF2-40B4-BE49-F238E27FC236}">
                  <a16:creationId xmlns:a16="http://schemas.microsoft.com/office/drawing/2014/main" id="{BB978F7C-E773-4B3F-AE7F-A87481262FA0}"/>
                </a:ext>
              </a:extLst>
            </p:cNvPr>
            <p:cNvSpPr/>
            <p:nvPr/>
          </p:nvSpPr>
          <p:spPr bwMode="auto">
            <a:xfrm>
              <a:off x="4726065" y="3921126"/>
              <a:ext cx="616421" cy="59621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p>
              <a:pPr algn="ctr" defTabSz="699111">
                <a:lnSpc>
                  <a:spcPct val="90000"/>
                </a:lnSpc>
                <a:defRPr/>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57" descr="Custom:  Freeform 57">
              <a:extLst>
                <a:ext uri="{FF2B5EF4-FFF2-40B4-BE49-F238E27FC236}">
                  <a16:creationId xmlns:a16="http://schemas.microsoft.com/office/drawing/2014/main" id="{C1CBC8DA-38FA-4FF8-9A12-9D3F9AE74FBF}"/>
                </a:ext>
              </a:extLst>
            </p:cNvPr>
            <p:cNvSpPr>
              <a:spLocks noEditPoints="1"/>
            </p:cNvSpPr>
            <p:nvPr/>
          </p:nvSpPr>
          <p:spPr bwMode="auto">
            <a:xfrm>
              <a:off x="4700201" y="3899524"/>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lIns="68551" tIns="34275" rIns="68551" bIns="34275"/>
            <a:lstStyle/>
            <a:p>
              <a:pPr defTabSz="685400">
                <a:defRPr/>
              </a:pPr>
              <a:endParaRPr lang="en-US" sz="1275">
                <a:solidFill>
                  <a:srgbClr val="000000"/>
                </a:solidFill>
                <a:latin typeface="Arial" charset="0"/>
                <a:ea typeface="Arial" charset="0"/>
                <a:cs typeface="Arial" charset="0"/>
              </a:endParaRPr>
            </a:p>
          </p:txBody>
        </p:sp>
      </p:grpSp>
      <p:grpSp>
        <p:nvGrpSpPr>
          <p:cNvPr id="74" name="Group 73">
            <a:extLst>
              <a:ext uri="{FF2B5EF4-FFF2-40B4-BE49-F238E27FC236}">
                <a16:creationId xmlns:a16="http://schemas.microsoft.com/office/drawing/2014/main" id="{32F591B9-04AE-44D4-8C37-AA8D6E16527D}"/>
              </a:ext>
            </a:extLst>
          </p:cNvPr>
          <p:cNvGrpSpPr>
            <a:grpSpLocks/>
          </p:cNvGrpSpPr>
          <p:nvPr/>
        </p:nvGrpSpPr>
        <p:grpSpPr bwMode="auto">
          <a:xfrm>
            <a:off x="3664912" y="3804891"/>
            <a:ext cx="492207" cy="506780"/>
            <a:chOff x="4700201" y="3899524"/>
            <a:chExt cx="655217" cy="676137"/>
          </a:xfrm>
        </p:grpSpPr>
        <p:sp>
          <p:nvSpPr>
            <p:cNvPr id="75" name="Freeform 74">
              <a:extLst>
                <a:ext uri="{FF2B5EF4-FFF2-40B4-BE49-F238E27FC236}">
                  <a16:creationId xmlns:a16="http://schemas.microsoft.com/office/drawing/2014/main" id="{3DA5070D-0720-4E00-B451-084D7F56FED9}"/>
                </a:ext>
              </a:extLst>
            </p:cNvPr>
            <p:cNvSpPr/>
            <p:nvPr/>
          </p:nvSpPr>
          <p:spPr bwMode="auto">
            <a:xfrm>
              <a:off x="4726065" y="3921126"/>
              <a:ext cx="616421" cy="59621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02" tIns="109682" rIns="137102" bIns="109682"/>
            <a:lstStyle/>
            <a:p>
              <a:pPr algn="ctr" defTabSz="699111">
                <a:lnSpc>
                  <a:spcPct val="90000"/>
                </a:lnSpc>
                <a:defRPr/>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57" descr="Custom:  Freeform 57">
              <a:extLst>
                <a:ext uri="{FF2B5EF4-FFF2-40B4-BE49-F238E27FC236}">
                  <a16:creationId xmlns:a16="http://schemas.microsoft.com/office/drawing/2014/main" id="{B6704A12-4B67-40DA-8C9F-C9280501C1F2}"/>
                </a:ext>
              </a:extLst>
            </p:cNvPr>
            <p:cNvSpPr>
              <a:spLocks noEditPoints="1"/>
            </p:cNvSpPr>
            <p:nvPr/>
          </p:nvSpPr>
          <p:spPr bwMode="auto">
            <a:xfrm>
              <a:off x="4700201" y="3899524"/>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lIns="68551" tIns="34275" rIns="68551" bIns="34275"/>
            <a:lstStyle/>
            <a:p>
              <a:pPr defTabSz="685400">
                <a:defRPr/>
              </a:pPr>
              <a:endParaRPr lang="en-US" sz="1275">
                <a:solidFill>
                  <a:srgbClr val="000000"/>
                </a:solidFill>
                <a:latin typeface="Arial" charset="0"/>
                <a:ea typeface="Arial" charset="0"/>
                <a:cs typeface="Arial" charset="0"/>
              </a:endParaRPr>
            </a:p>
          </p:txBody>
        </p:sp>
      </p:grpSp>
      <p:pic>
        <p:nvPicPr>
          <p:cNvPr id="25" name="Picture 7">
            <a:extLst>
              <a:ext uri="{FF2B5EF4-FFF2-40B4-BE49-F238E27FC236}">
                <a16:creationId xmlns:a16="http://schemas.microsoft.com/office/drawing/2014/main" id="{03D33FCB-434C-41F6-B648-B0D18B714409}"/>
              </a:ext>
            </a:extLst>
          </p:cNvPr>
          <p:cNvPicPr>
            <a:picLocks noChangeAspect="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016456" y="2567897"/>
            <a:ext cx="3518310" cy="3519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path" presetSubtype="0" accel="50000" decel="50000" fill="hold" grpId="0" nodeType="clickEffect">
                                  <p:stCondLst>
                                    <p:cond delay="0"/>
                                  </p:stCondLst>
                                  <p:childTnLst>
                                    <p:animMotion origin="layout" path="M -0.00026 -0.00045 C 0.00166 -0.07331 0.02336 -0.18316 0.00842 -0.34975 C 0.00344 -0.37222 -0.00536 -0.41557 -0.02017 -0.45211 C -0.04455 -0.4882 -0.04034 -0.50522 -0.11336 -0.51815 " pathEditMode="relative" rAng="0" ptsTypes="AAAA">
                                      <p:cBhvr>
                                        <p:cTn id="11" dur="650" spd="-100000" fill="hold"/>
                                        <p:tgtEl>
                                          <p:spTgt spid="43"/>
                                        </p:tgtEl>
                                        <p:attrNameLst>
                                          <p:attrName>ppt_x</p:attrName>
                                          <p:attrName>ppt_y</p:attrName>
                                        </p:attrNameLst>
                                      </p:cBhvr>
                                      <p:rCtr x="-4966" y="-25897"/>
                                    </p:animMotion>
                                  </p:childTnLst>
                                </p:cTn>
                              </p:par>
                              <p:par>
                                <p:cTn id="12" presetID="42" presetClass="path" presetSubtype="0" accel="50000" decel="50000" fill="hold" grpId="0" nodeType="withEffect">
                                  <p:stCondLst>
                                    <p:cond delay="0"/>
                                  </p:stCondLst>
                                  <p:childTnLst>
                                    <p:animMotion origin="layout" path="M -2.3998E-6 2.77803E-6 L -0.02119 -0.47141 " pathEditMode="relative" rAng="0" ptsTypes="AA">
                                      <p:cBhvr>
                                        <p:cTn id="13" dur="650" spd="-100000" fill="hold"/>
                                        <p:tgtEl>
                                          <p:spTgt spid="45"/>
                                        </p:tgtEl>
                                        <p:attrNameLst>
                                          <p:attrName>ppt_x</p:attrName>
                                          <p:attrName>ppt_y</p:attrName>
                                        </p:attrNameLst>
                                      </p:cBhvr>
                                      <p:rCtr x="-1059" y="-23581"/>
                                    </p:animMotion>
                                  </p:childTnLst>
                                </p:cTn>
                              </p:par>
                              <p:par>
                                <p:cTn id="14" presetID="37" presetClass="path" presetSubtype="0" accel="50000" decel="50000" fill="hold" grpId="0" nodeType="withEffect">
                                  <p:stCondLst>
                                    <p:cond delay="0"/>
                                  </p:stCondLst>
                                  <p:childTnLst>
                                    <p:animMotion origin="layout" path="M -0.00076 -0.00022 C -0.01162 -0.06877 -0.02106 -0.10712 -0.03191 -0.17498 C -0.04072 -0.2467 -0.03421 -0.40081 -0.01787 -0.46799 C -0.00651 -0.52814 0.01813 -0.56627 0.0411 -0.57784 " pathEditMode="relative" rAng="0" ptsTypes="AAAA">
                                      <p:cBhvr>
                                        <p:cTn id="15" dur="650" spd="-100000" fill="hold"/>
                                        <p:tgtEl>
                                          <p:spTgt spid="53"/>
                                        </p:tgtEl>
                                        <p:attrNameLst>
                                          <p:attrName>ppt_x</p:attrName>
                                          <p:attrName>ppt_y</p:attrName>
                                        </p:attrNameLst>
                                      </p:cBhvr>
                                      <p:rCtr x="345" y="-28892"/>
                                    </p:animMotion>
                                  </p:childTnLst>
                                </p:cTn>
                              </p:par>
                              <p:par>
                                <p:cTn id="16" presetID="42" presetClass="path" presetSubtype="0" accel="50000" decel="50000" fill="hold" grpId="0" nodeType="withEffect">
                                  <p:stCondLst>
                                    <p:cond delay="0"/>
                                  </p:stCondLst>
                                  <p:childTnLst>
                                    <p:animMotion origin="layout" path="M -3.51034E-6 5.94644E-7 L 0.02579 -0.18815 " pathEditMode="relative" rAng="0" ptsTypes="AA">
                                      <p:cBhvr>
                                        <p:cTn id="17" dur="650" spd="-100000" fill="hold"/>
                                        <p:tgtEl>
                                          <p:spTgt spid="44"/>
                                        </p:tgtEl>
                                        <p:attrNameLst>
                                          <p:attrName>ppt_x</p:attrName>
                                          <p:attrName>ppt_y</p:attrName>
                                        </p:attrNameLst>
                                      </p:cBhvr>
                                      <p:rCtr x="1289" y="-9419"/>
                                    </p:animMotion>
                                  </p:childTnLst>
                                </p:cTn>
                              </p:par>
                              <p:par>
                                <p:cTn id="18" presetID="42" presetClass="path" presetSubtype="0" accel="50000" decel="50000" fill="hold" grpId="0" nodeType="withEffect">
                                  <p:stCondLst>
                                    <p:cond delay="0"/>
                                  </p:stCondLst>
                                  <p:childTnLst>
                                    <p:animMotion origin="layout" path="M 3.7784E-7 3.41807E-6 L -0.03549 -0.36814 " pathEditMode="relative" rAng="0" ptsTypes="AA">
                                      <p:cBhvr>
                                        <p:cTn id="19" dur="650" spd="-100000" fill="hold"/>
                                        <p:tgtEl>
                                          <p:spTgt spid="36"/>
                                        </p:tgtEl>
                                        <p:attrNameLst>
                                          <p:attrName>ppt_x</p:attrName>
                                          <p:attrName>ppt_y</p:attrName>
                                        </p:attrNameLst>
                                      </p:cBhvr>
                                      <p:rCtr x="-1774" y="-18407"/>
                                    </p:animMotion>
                                  </p:childTnLst>
                                </p:cTn>
                              </p:par>
                              <p:par>
                                <p:cTn id="20" presetID="42" presetClass="path" presetSubtype="0" accel="50000" decel="50000" fill="hold" grpId="0" nodeType="withEffect">
                                  <p:stCondLst>
                                    <p:cond delay="0"/>
                                  </p:stCondLst>
                                  <p:childTnLst>
                                    <p:animMotion origin="layout" path="M -7.78657E-7 1.91103E-6 L -0.07914 -0.46641 " pathEditMode="relative" rAng="0" ptsTypes="AA">
                                      <p:cBhvr>
                                        <p:cTn id="21" dur="650" spd="-100000" fill="hold"/>
                                        <p:tgtEl>
                                          <p:spTgt spid="38"/>
                                        </p:tgtEl>
                                        <p:attrNameLst>
                                          <p:attrName>ppt_x</p:attrName>
                                          <p:attrName>ppt_y</p:attrName>
                                        </p:attrNameLst>
                                      </p:cBhvr>
                                      <p:rCtr x="-3957" y="-23332"/>
                                    </p:animMotion>
                                  </p:childTnLst>
                                </p:cTn>
                              </p:par>
                              <p:par>
                                <p:cTn id="22" presetID="42" presetClass="path" presetSubtype="0" accel="50000" decel="50000" fill="hold" grpId="0" nodeType="withEffect">
                                  <p:stCondLst>
                                    <p:cond delay="0"/>
                                  </p:stCondLst>
                                  <p:childTnLst>
                                    <p:animMotion origin="layout" path="M -1.53434E-6 -3.54517E-6 L 0.08808 -0.30231 " pathEditMode="relative" rAng="0" ptsTypes="AA">
                                      <p:cBhvr>
                                        <p:cTn id="23" dur="650" spd="-100000" fill="hold"/>
                                        <p:tgtEl>
                                          <p:spTgt spid="51"/>
                                        </p:tgtEl>
                                        <p:attrNameLst>
                                          <p:attrName>ppt_x</p:attrName>
                                          <p:attrName>ppt_y</p:attrName>
                                        </p:attrNameLst>
                                      </p:cBhvr>
                                      <p:rCtr x="4404" y="-15116"/>
                                    </p:animMotion>
                                  </p:childTnLst>
                                </p:cTn>
                              </p:par>
                              <p:par>
                                <p:cTn id="24" presetID="10" presetClass="exit" presetSubtype="0" fill="hold" nodeType="withEffect">
                                  <p:stCondLst>
                                    <p:cond delay="400"/>
                                  </p:stCondLst>
                                  <p:childTnLst>
                                    <p:animEffect transition="out" filter="fade">
                                      <p:cBhvr>
                                        <p:cTn id="25" dur="500"/>
                                        <p:tgtEl>
                                          <p:spTgt spid="29"/>
                                        </p:tgtEl>
                                      </p:cBhvr>
                                    </p:animEffect>
                                    <p:set>
                                      <p:cBhvr>
                                        <p:cTn id="26" dur="1" fill="hold">
                                          <p:stCondLst>
                                            <p:cond delay="499"/>
                                          </p:stCondLst>
                                        </p:cTn>
                                        <p:tgtEl>
                                          <p:spTgt spid="29"/>
                                        </p:tgtEl>
                                        <p:attrNameLst>
                                          <p:attrName>style.visibility</p:attrName>
                                        </p:attrNameLst>
                                      </p:cBhvr>
                                      <p:to>
                                        <p:strVal val="hidden"/>
                                      </p:to>
                                    </p:set>
                                  </p:childTnLst>
                                </p:cTn>
                              </p:par>
                              <p:par>
                                <p:cTn id="27" presetID="10" presetClass="entr" presetSubtype="0" fill="hold" nodeType="withEffect">
                                  <p:stCondLst>
                                    <p:cond delay="60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nodeType="afterGroup">
                            <p:stCondLst>
                              <p:cond delay="1100"/>
                            </p:stCondLst>
                            <p:childTnLst>
                              <p:par>
                                <p:cTn id="31" presetID="10" presetClass="entr" presetSubtype="0" fill="hold" nodeType="afterEffect">
                                  <p:stCondLst>
                                    <p:cond delay="50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xit" presetSubtype="0" fill="hold" nodeType="withEffect">
                                  <p:stCondLst>
                                    <p:cond delay="50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par>
                          <p:cTn id="37" fill="hold" nodeType="afterGroup">
                            <p:stCondLst>
                              <p:cond delay="2100"/>
                            </p:stCondLst>
                            <p:childTnLst>
                              <p:par>
                                <p:cTn id="38" presetID="42" presetClass="path" presetSubtype="0" accel="50000" decel="50000" fill="hold" nodeType="afterEffect">
                                  <p:stCondLst>
                                    <p:cond delay="0"/>
                                  </p:stCondLst>
                                  <p:childTnLst>
                                    <p:animMotion origin="layout" path="M -3.37758E-6 -3.34998E-6 L -0.14028 0.00432 " pathEditMode="relative" rAng="0" ptsTypes="AA">
                                      <p:cBhvr>
                                        <p:cTn id="39" dur="1000" fill="hold"/>
                                        <p:tgtEl>
                                          <p:spTgt spid="12"/>
                                        </p:tgtEl>
                                        <p:attrNameLst>
                                          <p:attrName>ppt_x</p:attrName>
                                          <p:attrName>ppt_y</p:attrName>
                                        </p:attrNameLst>
                                      </p:cBhvr>
                                      <p:rCtr x="-7021" y="204"/>
                                    </p:animMotion>
                                  </p:childTnLst>
                                </p:cTn>
                              </p:par>
                              <p:par>
                                <p:cTn id="40" presetID="42" presetClass="path" presetSubtype="0" accel="50000" decel="50000" fill="hold" grpId="0" nodeType="withEffect">
                                  <p:stCondLst>
                                    <p:cond delay="0"/>
                                  </p:stCondLst>
                                  <p:childTnLst>
                                    <p:animMotion origin="layout" path="M 2.72147E-6 5.12937E-7 L -0.14029 0.00431 " pathEditMode="relative" rAng="0" ptsTypes="AA">
                                      <p:cBhvr>
                                        <p:cTn id="41" dur="1000" fill="hold"/>
                                        <p:tgtEl>
                                          <p:spTgt spid="24"/>
                                        </p:tgtEl>
                                        <p:attrNameLst>
                                          <p:attrName>ppt_x</p:attrName>
                                          <p:attrName>ppt_y</p:attrName>
                                        </p:attrNameLst>
                                      </p:cBhvr>
                                      <p:rCtr x="-7021" y="204"/>
                                    </p:animMotion>
                                  </p:childTnLst>
                                </p:cTn>
                              </p:par>
                            </p:childTnLst>
                          </p:cTn>
                        </p:par>
                        <p:par>
                          <p:cTn id="42" fill="hold" nodeType="afterGroup">
                            <p:stCondLst>
                              <p:cond delay="3100"/>
                            </p:stCondLst>
                            <p:childTnLst>
                              <p:par>
                                <p:cTn id="43" presetID="10"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par>
                          <p:cTn id="46" fill="hold" nodeType="afterGroup">
                            <p:stCondLst>
                              <p:cond delay="3600"/>
                            </p:stCondLst>
                            <p:childTnLst>
                              <p:par>
                                <p:cTn id="47" presetID="10" presetClass="entr" presetSubtype="0" fill="hold" grpId="0" nodeType="afterEffect">
                                  <p:stCondLst>
                                    <p:cond delay="0"/>
                                  </p:stCondLst>
                                  <p:childTnLst>
                                    <p:set>
                                      <p:cBhvr>
                                        <p:cTn id="48" dur="1" fill="hold">
                                          <p:stCondLst>
                                            <p:cond delay="0"/>
                                          </p:stCondLst>
                                        </p:cTn>
                                        <p:tgtEl>
                                          <p:spTgt spid="156"/>
                                        </p:tgtEl>
                                        <p:attrNameLst>
                                          <p:attrName>style.visibility</p:attrName>
                                        </p:attrNameLst>
                                      </p:cBhvr>
                                      <p:to>
                                        <p:strVal val="visible"/>
                                      </p:to>
                                    </p:set>
                                    <p:animEffect transition="in" filter="fade">
                                      <p:cBhvr>
                                        <p:cTn id="49" dur="500"/>
                                        <p:tgtEl>
                                          <p:spTgt spid="156"/>
                                        </p:tgtEl>
                                      </p:cBhvr>
                                    </p:animEffect>
                                  </p:childTnLst>
                                </p:cTn>
                              </p:par>
                            </p:childTnLst>
                          </p:cTn>
                        </p:par>
                        <p:par>
                          <p:cTn id="50" fill="hold" nodeType="afterGroup">
                            <p:stCondLst>
                              <p:cond delay="4100"/>
                            </p:stCondLst>
                            <p:childTnLst>
                              <p:par>
                                <p:cTn id="51" presetID="44" presetClass="path" presetSubtype="0" accel="50000" decel="50000" fill="hold" nodeType="afterEffect">
                                  <p:stCondLst>
                                    <p:cond delay="300"/>
                                  </p:stCondLst>
                                  <p:childTnLst>
                                    <p:animMotion origin="layout" path="M -4.47536E-6 -0.00045 C 0.02119 -0.01384 0.10378 -0.29936 0.26079 -0.27099 C 0.41282 -0.24239 0.51175 -0.0665 0.58017 0.1725 " pathEditMode="relative" rAng="0" ptsTypes="AAA">
                                      <p:cBhvr>
                                        <p:cTn id="52" dur="1000" fill="hold"/>
                                        <p:tgtEl>
                                          <p:spTgt spid="14"/>
                                        </p:tgtEl>
                                        <p:attrNameLst>
                                          <p:attrName>ppt_x</p:attrName>
                                          <p:attrName>ppt_y</p:attrName>
                                        </p:attrNameLst>
                                      </p:cBhvr>
                                      <p:rCtr x="29002" y="-4970"/>
                                    </p:animMotion>
                                  </p:childTnLst>
                                </p:cTn>
                              </p:par>
                            </p:childTnLst>
                          </p:cTn>
                        </p:par>
                        <p:par>
                          <p:cTn id="53" fill="hold" nodeType="afterGroup">
                            <p:stCondLst>
                              <p:cond delay="5400"/>
                            </p:stCondLst>
                            <p:childTnLst>
                              <p:par>
                                <p:cTn id="54" presetID="10" presetClass="exit" presetSubtype="0" fill="hold" nodeType="afterEffect">
                                  <p:stCondLst>
                                    <p:cond delay="0"/>
                                  </p:stCondLst>
                                  <p:childTnLst>
                                    <p:animEffect transition="out" filter="fade">
                                      <p:cBhvr>
                                        <p:cTn id="55" dur="500"/>
                                        <p:tgtEl>
                                          <p:spTgt spid="14"/>
                                        </p:tgtEl>
                                      </p:cBhvr>
                                    </p:animEffect>
                                    <p:set>
                                      <p:cBhvr>
                                        <p:cTn id="56" dur="1" fill="hold">
                                          <p:stCondLst>
                                            <p:cond delay="499"/>
                                          </p:stCondLst>
                                        </p:cTn>
                                        <p:tgtEl>
                                          <p:spTgt spid="14"/>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repeatCount="indefinite" fill="hold" nodeType="clickEffect">
                                  <p:stCondLst>
                                    <p:cond delay="0"/>
                                  </p:stCondLst>
                                  <p:endCondLst>
                                    <p:cond evt="onNext" delay="0">
                                      <p:tgtEl>
                                        <p:sldTgt/>
                                      </p:tgtEl>
                                    </p:cond>
                                  </p:end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childTnLst>
                          </p:cTn>
                        </p:par>
                        <p:par>
                          <p:cTn id="62" fill="hold" nodeType="afterGroup">
                            <p:stCondLst>
                              <p:cond delay="500"/>
                            </p:stCondLst>
                            <p:childTnLst>
                              <p:par>
                                <p:cTn id="63" presetID="44" presetClass="path" presetSubtype="0" repeatCount="indefinite" accel="50000" decel="50000" fill="hold" nodeType="afterEffect">
                                  <p:stCondLst>
                                    <p:cond delay="0"/>
                                  </p:stCondLst>
                                  <p:endCondLst>
                                    <p:cond evt="onNext" delay="0">
                                      <p:tgtEl>
                                        <p:sldTgt/>
                                      </p:tgtEl>
                                    </p:cond>
                                  </p:endCondLst>
                                  <p:childTnLst>
                                    <p:animMotion origin="layout" path="M 8.5014E-7 0.00023 C 0.0194 -0.01339 0.09535 -0.29936 0.23947 -0.27077 C 0.37912 -0.24217 0.52042 -0.06786 0.58335 0.17158 " pathEditMode="relative" rAng="0" ptsTypes="AAA">
                                      <p:cBhvr>
                                        <p:cTn id="64" dur="500" fill="hold"/>
                                        <p:tgtEl>
                                          <p:spTgt spid="74"/>
                                        </p:tgtEl>
                                        <p:attrNameLst>
                                          <p:attrName>ppt_x</p:attrName>
                                          <p:attrName>ppt_y</p:attrName>
                                        </p:attrNameLst>
                                      </p:cBhvr>
                                      <p:rCtr x="29168" y="-5084"/>
                                    </p:animMotion>
                                  </p:childTnLst>
                                </p:cTn>
                              </p:par>
                            </p:childTnLst>
                          </p:cTn>
                        </p:par>
                        <p:par>
                          <p:cTn id="65" fill="hold" nodeType="afterGroup">
                            <p:stCondLst>
                              <p:cond delay="1000"/>
                            </p:stCondLst>
                            <p:childTnLst>
                              <p:par>
                                <p:cTn id="66" presetID="10" presetClass="exit" presetSubtype="0" repeatCount="indefinite" fill="hold" nodeType="afterEffect">
                                  <p:stCondLst>
                                    <p:cond delay="300"/>
                                  </p:stCondLst>
                                  <p:endCondLst>
                                    <p:cond evt="onNext" delay="0">
                                      <p:tgtEl>
                                        <p:sldTgt/>
                                      </p:tgtEl>
                                    </p:cond>
                                  </p:endCondLst>
                                  <p:childTnLst>
                                    <p:animEffect transition="out" filter="fade">
                                      <p:cBhvr>
                                        <p:cTn id="67" dur="500"/>
                                        <p:tgtEl>
                                          <p:spTgt spid="74"/>
                                        </p:tgtEl>
                                      </p:cBhvr>
                                    </p:animEffect>
                                    <p:set>
                                      <p:cBhvr>
                                        <p:cTn id="68" dur="1" fill="hold">
                                          <p:stCondLst>
                                            <p:cond delay="499"/>
                                          </p:stCondLst>
                                        </p:cTn>
                                        <p:tgtEl>
                                          <p:spTgt spid="74"/>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6" grpId="0" animBg="1"/>
      <p:bldP spid="38" grpId="0" animBg="1"/>
      <p:bldP spid="43" grpId="0" animBg="1"/>
      <p:bldP spid="44" grpId="0" animBg="1"/>
      <p:bldP spid="45" grpId="0" animBg="1"/>
      <p:bldP spid="51" grpId="0" animBg="1"/>
      <p:bldP spid="53" grpId="0" animBg="1"/>
      <p:bldP spid="15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E6B8A6D8-384E-433D-81E1-2FD56CDEE61B}"/>
              </a:ext>
            </a:extLst>
          </p:cNvPr>
          <p:cNvSpPr>
            <a:spLocks noGrp="1"/>
          </p:cNvSpPr>
          <p:nvPr>
            <p:ph type="title"/>
          </p:nvPr>
        </p:nvSpPr>
        <p:spPr/>
        <p:txBody>
          <a:bodyPr/>
          <a:lstStyle/>
          <a:p>
            <a:r>
              <a:rPr lang="pt-BR" altLang="en-US" dirty="0"/>
              <a:t>Atividade</a:t>
            </a:r>
          </a:p>
        </p:txBody>
      </p:sp>
      <p:sp>
        <p:nvSpPr>
          <p:cNvPr id="105475" name="Text Placeholder 2">
            <a:extLst>
              <a:ext uri="{FF2B5EF4-FFF2-40B4-BE49-F238E27FC236}">
                <a16:creationId xmlns:a16="http://schemas.microsoft.com/office/drawing/2014/main" id="{03EE19A1-DC07-44F8-90E3-926099C5932C}"/>
              </a:ext>
            </a:extLst>
          </p:cNvPr>
          <p:cNvSpPr>
            <a:spLocks noGrp="1"/>
          </p:cNvSpPr>
          <p:nvPr>
            <p:ph type="body" sz="quarter" idx="10"/>
          </p:nvPr>
        </p:nvSpPr>
        <p:spPr>
          <a:xfrm>
            <a:off x="1760848" y="1212708"/>
            <a:ext cx="8914781" cy="2755563"/>
          </a:xfrm>
        </p:spPr>
        <p:txBody>
          <a:bodyPr/>
          <a:lstStyle/>
          <a:p>
            <a:pPr marL="466298" indent="-466298">
              <a:spcBef>
                <a:spcPts val="753"/>
              </a:spcBef>
              <a:spcAft>
                <a:spcPts val="906"/>
              </a:spcAft>
              <a:buFont typeface="Arial" panose="020B0604020202020204" pitchFamily="34" charset="0"/>
              <a:buChar char="•"/>
            </a:pPr>
            <a:r>
              <a:rPr lang="pt-BR" altLang="en-US" sz="2448" dirty="0" err="1"/>
              <a:t>Versionar</a:t>
            </a:r>
            <a:r>
              <a:rPr lang="pt-BR" altLang="en-US" sz="2448" dirty="0"/>
              <a:t> código do projeto</a:t>
            </a:r>
          </a:p>
          <a:p>
            <a:pPr marL="466298" indent="-466298">
              <a:spcBef>
                <a:spcPts val="753"/>
              </a:spcBef>
              <a:spcAft>
                <a:spcPts val="906"/>
              </a:spcAft>
              <a:buFont typeface="Arial" panose="020B0604020202020204" pitchFamily="34" charset="0"/>
              <a:buChar char="•"/>
            </a:pPr>
            <a:r>
              <a:rPr lang="pt-BR" altLang="en-US" sz="2448" dirty="0"/>
              <a:t>Criar estrutura de </a:t>
            </a:r>
            <a:r>
              <a:rPr lang="pt-BR" altLang="en-US" sz="2448" dirty="0" err="1"/>
              <a:t>Branchs</a:t>
            </a:r>
            <a:endParaRPr lang="pt-BR" altLang="en-US" sz="2448" dirty="0"/>
          </a:p>
          <a:p>
            <a:pPr marL="466298" indent="-466298">
              <a:spcBef>
                <a:spcPts val="753"/>
              </a:spcBef>
              <a:spcAft>
                <a:spcPts val="906"/>
              </a:spcAft>
              <a:buFont typeface="Arial" panose="020B0604020202020204" pitchFamily="34" charset="0"/>
              <a:buChar char="•"/>
            </a:pPr>
            <a:r>
              <a:rPr lang="pt-BR" altLang="en-US" sz="2448" dirty="0"/>
              <a:t>Realizar </a:t>
            </a:r>
            <a:r>
              <a:rPr lang="pt-BR" altLang="en-US" sz="2448" dirty="0" err="1"/>
              <a:t>Commits</a:t>
            </a:r>
            <a:r>
              <a:rPr lang="pt-BR" altLang="en-US" sz="2448" dirty="0"/>
              <a:t> com </a:t>
            </a:r>
            <a:r>
              <a:rPr lang="pt-BR" altLang="en-US" sz="2448" dirty="0" err="1"/>
              <a:t>Work</a:t>
            </a:r>
            <a:r>
              <a:rPr lang="pt-BR" altLang="en-US" sz="2448" dirty="0"/>
              <a:t> Itens e </a:t>
            </a:r>
            <a:r>
              <a:rPr lang="pt-BR" altLang="en-US" sz="2448" dirty="0" err="1"/>
              <a:t>Pull</a:t>
            </a:r>
            <a:r>
              <a:rPr lang="pt-BR" altLang="en-US" sz="2448" dirty="0"/>
              <a:t> </a:t>
            </a:r>
            <a:r>
              <a:rPr lang="pt-BR" altLang="en-US" sz="2448" dirty="0" err="1"/>
              <a:t>Requests</a:t>
            </a:r>
            <a:r>
              <a:rPr lang="pt-BR" altLang="en-US" sz="2448" dirty="0"/>
              <a:t>.</a:t>
            </a:r>
          </a:p>
          <a:p>
            <a:pPr marL="466298" indent="-466298">
              <a:spcBef>
                <a:spcPts val="753"/>
              </a:spcBef>
              <a:spcAft>
                <a:spcPts val="906"/>
              </a:spcAft>
              <a:buFont typeface="Arial" panose="020B0604020202020204" pitchFamily="34" charset="0"/>
              <a:buChar char="•"/>
            </a:pPr>
            <a:r>
              <a:rPr lang="pt-BR" altLang="en-US" sz="2448" dirty="0"/>
              <a:t>Pesquisar sobre </a:t>
            </a:r>
            <a:r>
              <a:rPr lang="pt-BR" altLang="en-US" sz="2448"/>
              <a:t>Azure Boards</a:t>
            </a:r>
            <a:endParaRPr lang="pt-BR" altLang="en-US" sz="2448" dirty="0"/>
          </a:p>
          <a:p>
            <a:pPr marL="466298" indent="-466298">
              <a:spcBef>
                <a:spcPts val="753"/>
              </a:spcBef>
              <a:spcAft>
                <a:spcPts val="906"/>
              </a:spcAft>
              <a:buFont typeface="Arial" panose="020B0604020202020204" pitchFamily="34" charset="0"/>
              <a:buChar char="•"/>
            </a:pPr>
            <a:r>
              <a:rPr lang="pt-BR" altLang="en-US" sz="2448" dirty="0" err="1"/>
              <a:t>Add</a:t>
            </a:r>
            <a:r>
              <a:rPr lang="pt-BR" altLang="en-US" sz="2448" dirty="0"/>
              <a:t> no Azure </a:t>
            </a:r>
            <a:r>
              <a:rPr lang="pt-BR" altLang="en-US" sz="2448" dirty="0" err="1"/>
              <a:t>DevOps</a:t>
            </a:r>
            <a:r>
              <a:rPr lang="pt-BR" altLang="en-US" sz="2448" dirty="0"/>
              <a:t>: </a:t>
            </a:r>
            <a:r>
              <a:rPr lang="pt-BR" altLang="en-US" sz="2448" dirty="0">
                <a:hlinkClick r:id="rId2"/>
              </a:rPr>
              <a:t>rogeriorodrigues@outlook.com</a:t>
            </a:r>
            <a:endParaRPr lang="pt-BR" altLang="en-US" sz="2448"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C6BC45B-677B-46AF-B602-3D1A2B8F565B}"/>
              </a:ext>
            </a:extLst>
          </p:cNvPr>
          <p:cNvSpPr>
            <a:spLocks noGrp="1"/>
          </p:cNvSpPr>
          <p:nvPr>
            <p:ph type="title"/>
          </p:nvPr>
        </p:nvSpPr>
        <p:spPr>
          <a:extLst>
            <a:ext uri="{FAA26D3D-D897-4be2-8F04-BA451C77F1D7}"/>
          </a:extLst>
        </p:spPr>
        <p:txBody>
          <a:bodyPr/>
          <a:lstStyle/>
          <a:p>
            <a:pPr>
              <a:defRPr/>
            </a:pPr>
            <a:r>
              <a:rPr lang="en-US" dirty="0">
                <a:gradFill>
                  <a:gsLst>
                    <a:gs pos="2917">
                      <a:schemeClr val="tx2"/>
                    </a:gs>
                    <a:gs pos="30000">
                      <a:schemeClr val="tx2"/>
                    </a:gs>
                  </a:gsLst>
                  <a:lin ang="5400000" scaled="0"/>
                </a:gradFill>
              </a:rPr>
              <a:t>Links de </a:t>
            </a:r>
            <a:r>
              <a:rPr lang="en-US" dirty="0" err="1">
                <a:gradFill>
                  <a:gsLst>
                    <a:gs pos="2917">
                      <a:schemeClr val="tx2"/>
                    </a:gs>
                    <a:gs pos="30000">
                      <a:schemeClr val="tx2"/>
                    </a:gs>
                  </a:gsLst>
                  <a:lin ang="5400000" scaled="0"/>
                </a:gradFill>
              </a:rPr>
              <a:t>práticas</a:t>
            </a:r>
            <a:r>
              <a:rPr lang="en-US" dirty="0">
                <a:gradFill>
                  <a:gsLst>
                    <a:gs pos="2917">
                      <a:schemeClr val="tx2"/>
                    </a:gs>
                    <a:gs pos="30000">
                      <a:schemeClr val="tx2"/>
                    </a:gs>
                  </a:gsLst>
                  <a:lin ang="5400000" scaled="0"/>
                </a:gradFill>
              </a:rPr>
              <a:t> Azure DevOps</a:t>
            </a:r>
          </a:p>
        </p:txBody>
      </p:sp>
      <p:graphicFrame>
        <p:nvGraphicFramePr>
          <p:cNvPr id="9" name="Table 4">
            <a:extLst>
              <a:ext uri="{FF2B5EF4-FFF2-40B4-BE49-F238E27FC236}">
                <a16:creationId xmlns:a16="http://schemas.microsoft.com/office/drawing/2014/main" id="{78CDC1FF-CA04-4941-BF8F-AC3E590FA466}"/>
              </a:ext>
            </a:extLst>
          </p:cNvPr>
          <p:cNvGraphicFramePr>
            <a:graphicFrameLocks noGrp="1"/>
          </p:cNvGraphicFramePr>
          <p:nvPr/>
        </p:nvGraphicFramePr>
        <p:xfrm>
          <a:off x="1976188" y="1513861"/>
          <a:ext cx="8565055" cy="2864196"/>
        </p:xfrm>
        <a:graphic>
          <a:graphicData uri="http://schemas.openxmlformats.org/drawingml/2006/table">
            <a:tbl>
              <a:tblPr firstRow="1"/>
              <a:tblGrid>
                <a:gridCol w="2656015">
                  <a:extLst>
                    <a:ext uri="{9D8B030D-6E8A-4147-A177-3AD203B41FA5}">
                      <a16:colId xmlns:a16="http://schemas.microsoft.com/office/drawing/2014/main" val="3449392211"/>
                    </a:ext>
                  </a:extLst>
                </a:gridCol>
                <a:gridCol w="5909040">
                  <a:extLst>
                    <a:ext uri="{9D8B030D-6E8A-4147-A177-3AD203B41FA5}">
                      <a16:colId xmlns:a16="http://schemas.microsoft.com/office/drawing/2014/main" val="3263803252"/>
                    </a:ext>
                  </a:extLst>
                </a:gridCol>
              </a:tblGrid>
              <a:tr h="410630">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l"/>
                      <a:r>
                        <a:rPr lang="en-US" sz="1600" dirty="0">
                          <a:effectLst/>
                        </a:rPr>
                        <a:t>Area</a:t>
                      </a:r>
                      <a:endParaRPr lang="en-US" sz="1600" dirty="0">
                        <a:solidFill>
                          <a:schemeClr val="tx1"/>
                        </a:solidFill>
                        <a:effectLst/>
                      </a:endParaRPr>
                    </a:p>
                  </a:txBody>
                  <a:tcPr marL="91663" marR="91663" marT="73326" marB="7332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97979"/>
                    </a:solid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l"/>
                      <a:r>
                        <a:rPr lang="en-US" sz="1600" dirty="0">
                          <a:effectLst/>
                        </a:rPr>
                        <a:t>Destination URL</a:t>
                      </a:r>
                      <a:endParaRPr lang="en-US" sz="1600" dirty="0">
                        <a:solidFill>
                          <a:schemeClr val="tx1"/>
                        </a:solidFill>
                        <a:effectLst/>
                      </a:endParaRPr>
                    </a:p>
                  </a:txBody>
                  <a:tcPr marL="91663" marR="91663" marT="73326" marB="7332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797979"/>
                    </a:solidFill>
                  </a:tcPr>
                </a:tc>
                <a:extLst>
                  <a:ext uri="{0D108BD9-81ED-4DB2-BD59-A6C34878D82A}">
                    <a16:rowId xmlns:a16="http://schemas.microsoft.com/office/drawing/2014/main" val="208793511"/>
                  </a:ext>
                </a:extLst>
              </a:tr>
              <a:tr h="41063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a:effectLst/>
                        </a:rPr>
                        <a:t>Azure DevOps</a:t>
                      </a:r>
                    </a:p>
                  </a:txBody>
                  <a:tcPr marL="91663" marR="91663" marT="73326" marB="7332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u="none" strike="noStrike" dirty="0">
                          <a:effectLst/>
                          <a:hlinkClick r:id="rId3"/>
                        </a:rPr>
                        <a:t>https://azure.microsoft.com/services/devops/</a:t>
                      </a:r>
                      <a:r>
                        <a:rPr lang="en-US" sz="1600" dirty="0">
                          <a:effectLst/>
                        </a:rPr>
                        <a:t> </a:t>
                      </a:r>
                    </a:p>
                  </a:txBody>
                  <a:tcPr marL="91663" marR="91663" marT="73326" marB="7332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extLst>
                  <a:ext uri="{0D108BD9-81ED-4DB2-BD59-A6C34878D82A}">
                    <a16:rowId xmlns:a16="http://schemas.microsoft.com/office/drawing/2014/main" val="3697190535"/>
                  </a:ext>
                </a:extLst>
              </a:tr>
              <a:tr h="41063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a:effectLst/>
                        </a:rPr>
                        <a:t>Azure Pipelines</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u="none" strike="noStrike" dirty="0">
                          <a:effectLst/>
                          <a:hlinkClick r:id="rId4"/>
                        </a:rPr>
                        <a:t>https://azure.microsoft.com/services/devops/pipelines/</a:t>
                      </a:r>
                      <a:r>
                        <a:rPr lang="en-US" sz="1600" dirty="0">
                          <a:effectLst/>
                        </a:rPr>
                        <a:t> </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extLst>
                  <a:ext uri="{0D108BD9-81ED-4DB2-BD59-A6C34878D82A}">
                    <a16:rowId xmlns:a16="http://schemas.microsoft.com/office/drawing/2014/main" val="2920104357"/>
                  </a:ext>
                </a:extLst>
              </a:tr>
              <a:tr h="41063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a:effectLst/>
                        </a:rPr>
                        <a:t>Azure Boards</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u="none" strike="noStrike">
                          <a:effectLst/>
                          <a:hlinkClick r:id="rId5"/>
                        </a:rPr>
                        <a:t>https://azure.microsoft.com/services/devops/boards/</a:t>
                      </a:r>
                      <a:r>
                        <a:rPr lang="en-US" sz="1600">
                          <a:effectLst/>
                        </a:rPr>
                        <a:t> </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extLst>
                  <a:ext uri="{0D108BD9-81ED-4DB2-BD59-A6C34878D82A}">
                    <a16:rowId xmlns:a16="http://schemas.microsoft.com/office/drawing/2014/main" val="1660545349"/>
                  </a:ext>
                </a:extLst>
              </a:tr>
              <a:tr h="41063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a:effectLst/>
                        </a:rPr>
                        <a:t>Azure Repos</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u="none" strike="noStrike">
                          <a:effectLst/>
                          <a:hlinkClick r:id="rId6"/>
                        </a:rPr>
                        <a:t>https://azure.microsoft.com/services/devops/repos/</a:t>
                      </a:r>
                      <a:r>
                        <a:rPr lang="en-US" sz="1600">
                          <a:effectLst/>
                        </a:rPr>
                        <a:t> </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extLst>
                  <a:ext uri="{0D108BD9-81ED-4DB2-BD59-A6C34878D82A}">
                    <a16:rowId xmlns:a16="http://schemas.microsoft.com/office/drawing/2014/main" val="3016504427"/>
                  </a:ext>
                </a:extLst>
              </a:tr>
              <a:tr h="410630">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a:effectLst/>
                        </a:rPr>
                        <a:t>Azure Artifacts</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u="none" strike="noStrike">
                          <a:effectLst/>
                          <a:hlinkClick r:id="rId7"/>
                        </a:rPr>
                        <a:t>https://azure.microsoft.com/services/devops/artifacts/</a:t>
                      </a:r>
                      <a:r>
                        <a:rPr lang="en-US" sz="1600">
                          <a:effectLst/>
                        </a:rPr>
                        <a:t> </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extLst>
                  <a:ext uri="{0D108BD9-81ED-4DB2-BD59-A6C34878D82A}">
                    <a16:rowId xmlns:a16="http://schemas.microsoft.com/office/drawing/2014/main" val="3667705401"/>
                  </a:ext>
                </a:extLst>
              </a:tr>
              <a:tr h="40041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dirty="0">
                          <a:effectLst/>
                        </a:rPr>
                        <a:t>Azure Test Plans</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l"/>
                      <a:r>
                        <a:rPr lang="en-US" sz="1600" u="none" strike="noStrike" dirty="0">
                          <a:effectLst/>
                          <a:hlinkClick r:id="rId8"/>
                        </a:rPr>
                        <a:t>https://azure.microsoft.com/services/devops/test-plans/</a:t>
                      </a:r>
                      <a:r>
                        <a:rPr lang="en-US" sz="1600" dirty="0">
                          <a:effectLst/>
                        </a:rPr>
                        <a:t> </a:t>
                      </a:r>
                    </a:p>
                  </a:txBody>
                  <a:tcPr marL="91663" marR="91663" marT="73326" marB="7332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797979">
                        <a:tint val="20000"/>
                      </a:srgbClr>
                    </a:solidFill>
                  </a:tcPr>
                </a:tc>
                <a:extLst>
                  <a:ext uri="{0D108BD9-81ED-4DB2-BD59-A6C34878D82A}">
                    <a16:rowId xmlns:a16="http://schemas.microsoft.com/office/drawing/2014/main" val="1458865446"/>
                  </a:ext>
                </a:extLst>
              </a:tr>
            </a:tbl>
          </a:graphicData>
        </a:graphic>
      </p:graphicFrame>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570" name="Group 129">
            <a:extLst>
              <a:ext uri="{FF2B5EF4-FFF2-40B4-BE49-F238E27FC236}">
                <a16:creationId xmlns:a16="http://schemas.microsoft.com/office/drawing/2014/main" id="{6BC72DEB-3159-40B6-A939-F236795527EC}"/>
              </a:ext>
            </a:extLst>
          </p:cNvPr>
          <p:cNvGrpSpPr>
            <a:grpSpLocks/>
          </p:cNvGrpSpPr>
          <p:nvPr/>
        </p:nvGrpSpPr>
        <p:grpSpPr bwMode="auto">
          <a:xfrm>
            <a:off x="1777038" y="2409225"/>
            <a:ext cx="3689935" cy="2486942"/>
            <a:chOff x="290040" y="2697985"/>
            <a:chExt cx="3696830" cy="2633230"/>
          </a:xfrm>
        </p:grpSpPr>
        <p:sp>
          <p:nvSpPr>
            <p:cNvPr id="6" name="TextBox 5">
              <a:extLst>
                <a:ext uri="{FF2B5EF4-FFF2-40B4-BE49-F238E27FC236}">
                  <a16:creationId xmlns:a16="http://schemas.microsoft.com/office/drawing/2014/main" id="{02767078-B0C9-4F16-9B65-7FBA06DD5FFB}"/>
                </a:ext>
              </a:extLst>
            </p:cNvPr>
            <p:cNvSpPr txBox="1"/>
            <p:nvPr/>
          </p:nvSpPr>
          <p:spPr>
            <a:xfrm>
              <a:off x="291662" y="4192892"/>
              <a:ext cx="3635190" cy="1138323"/>
            </a:xfrm>
            <a:prstGeom prst="rect">
              <a:avLst/>
            </a:prstGeom>
          </p:spPr>
          <p:txBody>
            <a:bodyPr>
              <a:spAutoFit/>
            </a:bodyPr>
            <a:lstStyle/>
            <a:p>
              <a:pPr algn="ctr" defTabSz="699253">
                <a:lnSpc>
                  <a:spcPts val="1530"/>
                </a:lnSpc>
                <a:defRPr/>
              </a:pPr>
              <a:r>
                <a:rPr lang="en-US" sz="1199" i="1" spc="31" dirty="0">
                  <a:solidFill>
                    <a:schemeClr val="tx1">
                      <a:lumMod val="50000"/>
                    </a:schemeClr>
                  </a:solidFill>
                  <a:latin typeface="Segoe UI"/>
                  <a:ea typeface="Arial" charset="0"/>
                  <a:cs typeface="Arial" charset="0"/>
                </a:rPr>
                <a:t>Based </a:t>
              </a:r>
              <a:r>
                <a:rPr lang="en-US" sz="1199" i="1" spc="31" dirty="0">
                  <a:solidFill>
                    <a:schemeClr val="tx1">
                      <a:lumMod val="50000"/>
                    </a:schemeClr>
                  </a:solidFill>
                  <a:latin typeface="Segoe UI" panose="020B0502040204020203" pitchFamily="34" charset="0"/>
                  <a:ea typeface="Arial" charset="0"/>
                  <a:cs typeface="Segoe UI" panose="020B0502040204020203" pitchFamily="34" charset="0"/>
                </a:rPr>
                <a:t>on</a:t>
              </a:r>
              <a:r>
                <a:rPr lang="en-US" sz="1199" i="1" spc="31" dirty="0">
                  <a:solidFill>
                    <a:schemeClr val="tx1">
                      <a:lumMod val="50000"/>
                    </a:schemeClr>
                  </a:solidFill>
                  <a:latin typeface="Segoe UI"/>
                  <a:ea typeface="Arial" charset="0"/>
                  <a:cs typeface="Arial" charset="0"/>
                </a:rPr>
                <a:t> our experiences from our own transformation to a DevOps culture, we </a:t>
              </a:r>
              <a:r>
                <a:rPr lang="en-US" sz="1199" i="1" spc="-15" dirty="0">
                  <a:solidFill>
                    <a:schemeClr val="tx1">
                      <a:lumMod val="50000"/>
                    </a:schemeClr>
                  </a:solidFill>
                  <a:latin typeface="Segoe UI"/>
                  <a:ea typeface="Arial" charset="0"/>
                  <a:cs typeface="Arial" charset="0"/>
                </a:rPr>
                <a:t>have identified </a:t>
              </a:r>
              <a:r>
                <a:rPr lang="en-US" sz="1199" b="1" i="1" spc="-15" dirty="0">
                  <a:solidFill>
                    <a:schemeClr val="tx1">
                      <a:lumMod val="50000"/>
                    </a:schemeClr>
                  </a:solidFill>
                  <a:latin typeface="Segoe UI"/>
                  <a:ea typeface="Arial" charset="0"/>
                  <a:cs typeface="Arial" charset="0"/>
                </a:rPr>
                <a:t>DevOps habits</a:t>
              </a:r>
              <a:r>
                <a:rPr lang="en-US" sz="1199" i="1" spc="-15" dirty="0">
                  <a:solidFill>
                    <a:schemeClr val="tx1">
                      <a:lumMod val="50000"/>
                    </a:schemeClr>
                  </a:solidFill>
                  <a:latin typeface="Segoe UI"/>
                  <a:ea typeface="Arial" charset="0"/>
                  <a:cs typeface="Arial" charset="0"/>
                </a:rPr>
                <a:t> and related</a:t>
              </a:r>
              <a:r>
                <a:rPr lang="en-US" sz="1199" i="1" dirty="0">
                  <a:solidFill>
                    <a:schemeClr val="tx1">
                      <a:lumMod val="50000"/>
                    </a:schemeClr>
                  </a:solidFill>
                  <a:latin typeface="Segoe UI"/>
                  <a:ea typeface="Arial" charset="0"/>
                  <a:cs typeface="Arial" charset="0"/>
                </a:rPr>
                <a:t> </a:t>
              </a:r>
              <a:r>
                <a:rPr lang="en-US" sz="1199" b="1" i="1" spc="15" dirty="0">
                  <a:solidFill>
                    <a:schemeClr val="tx1">
                      <a:lumMod val="50000"/>
                    </a:schemeClr>
                  </a:solidFill>
                  <a:latin typeface="Segoe UI"/>
                  <a:ea typeface="Arial" charset="0"/>
                  <a:cs typeface="Arial" charset="0"/>
                </a:rPr>
                <a:t>DevOps practices</a:t>
              </a:r>
              <a:r>
                <a:rPr lang="en-US" sz="1199" i="1" spc="15" dirty="0">
                  <a:solidFill>
                    <a:schemeClr val="tx1">
                      <a:lumMod val="50000"/>
                    </a:schemeClr>
                  </a:solidFill>
                  <a:latin typeface="Segoe UI"/>
                  <a:ea typeface="Arial" charset="0"/>
                  <a:cs typeface="Arial" charset="0"/>
                </a:rPr>
                <a:t> that will lead to a true</a:t>
              </a:r>
              <a:r>
                <a:rPr lang="en-US" sz="1199" i="1" spc="23" dirty="0">
                  <a:solidFill>
                    <a:schemeClr val="tx1">
                      <a:lumMod val="50000"/>
                    </a:schemeClr>
                  </a:solidFill>
                  <a:latin typeface="Segoe UI"/>
                  <a:ea typeface="Arial" charset="0"/>
                  <a:cs typeface="Arial" charset="0"/>
                </a:rPr>
                <a:t> </a:t>
              </a:r>
              <a:r>
                <a:rPr lang="en-US" sz="1199" i="1" spc="-7" dirty="0">
                  <a:solidFill>
                    <a:schemeClr val="tx1">
                      <a:lumMod val="50000"/>
                    </a:schemeClr>
                  </a:solidFill>
                  <a:latin typeface="Segoe UI"/>
                  <a:ea typeface="Arial" charset="0"/>
                  <a:cs typeface="Arial" charset="0"/>
                </a:rPr>
                <a:t>shift to DevOps in organizations of any size.</a:t>
              </a:r>
            </a:p>
          </p:txBody>
        </p:sp>
        <p:grpSp>
          <p:nvGrpSpPr>
            <p:cNvPr id="109575" name="Group 3">
              <a:extLst>
                <a:ext uri="{FF2B5EF4-FFF2-40B4-BE49-F238E27FC236}">
                  <a16:creationId xmlns:a16="http://schemas.microsoft.com/office/drawing/2014/main" id="{83AEF82B-8DBC-4CA4-AEF3-5B843C1A8409}"/>
                </a:ext>
              </a:extLst>
            </p:cNvPr>
            <p:cNvGrpSpPr>
              <a:grpSpLocks/>
            </p:cNvGrpSpPr>
            <p:nvPr/>
          </p:nvGrpSpPr>
          <p:grpSpPr bwMode="auto">
            <a:xfrm>
              <a:off x="290040" y="2697985"/>
              <a:ext cx="3696830" cy="1462031"/>
              <a:chOff x="260350" y="2236833"/>
              <a:chExt cx="3696830" cy="1462031"/>
            </a:xfrm>
          </p:grpSpPr>
          <p:cxnSp>
            <p:nvCxnSpPr>
              <p:cNvPr id="11" name="Straight Connector 10">
                <a:extLst>
                  <a:ext uri="{FF2B5EF4-FFF2-40B4-BE49-F238E27FC236}">
                    <a16:creationId xmlns:a16="http://schemas.microsoft.com/office/drawing/2014/main" id="{8A4C7080-8D43-4DB2-9E90-1EE5077D8986}"/>
                  </a:ext>
                </a:extLst>
              </p:cNvPr>
              <p:cNvCxnSpPr/>
              <p:nvPr/>
            </p:nvCxnSpPr>
            <p:spPr>
              <a:xfrm flipH="1">
                <a:off x="260350" y="2696277"/>
                <a:ext cx="3696830" cy="12001"/>
              </a:xfrm>
              <a:prstGeom prst="line">
                <a:avLst/>
              </a:prstGeom>
              <a:ln w="19050" cmpd="sng">
                <a:solidFill>
                  <a:srgbClr val="A09A96"/>
                </a:solidFill>
              </a:ln>
            </p:spPr>
            <p:style>
              <a:lnRef idx="1">
                <a:schemeClr val="dk1"/>
              </a:lnRef>
              <a:fillRef idx="0">
                <a:schemeClr val="dk1"/>
              </a:fillRef>
              <a:effectRef idx="0">
                <a:schemeClr val="dk1"/>
              </a:effectRef>
              <a:fontRef idx="minor">
                <a:schemeClr val="tx1"/>
              </a:fontRef>
            </p:style>
          </p:cxnSp>
          <p:sp>
            <p:nvSpPr>
              <p:cNvPr id="7" name="Title 15">
                <a:extLst>
                  <a:ext uri="{FF2B5EF4-FFF2-40B4-BE49-F238E27FC236}">
                    <a16:creationId xmlns:a16="http://schemas.microsoft.com/office/drawing/2014/main" id="{31731FC0-4408-49A3-BF74-7B3AF95262A2}"/>
                  </a:ext>
                </a:extLst>
              </p:cNvPr>
              <p:cNvSpPr txBox="1">
                <a:spLocks/>
              </p:cNvSpPr>
              <p:nvPr/>
            </p:nvSpPr>
            <p:spPr>
              <a:xfrm>
                <a:off x="265216" y="2721992"/>
                <a:ext cx="3687098" cy="977175"/>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699385">
                  <a:lnSpc>
                    <a:spcPts val="2295"/>
                  </a:lnSpc>
                  <a:defRPr/>
                </a:pPr>
                <a:r>
                  <a:rPr sz="2100" spc="229">
                    <a:solidFill>
                      <a:schemeClr val="tx1">
                        <a:lumMod val="50000"/>
                      </a:schemeClr>
                    </a:solidFill>
                    <a:latin typeface="Segoe UI"/>
                  </a:rPr>
                  <a:t>OUR 7 HABITS FOR DEVOPS SUCCESS</a:t>
                </a:r>
              </a:p>
            </p:txBody>
          </p:sp>
          <p:sp>
            <p:nvSpPr>
              <p:cNvPr id="13" name="Title 12">
                <a:extLst>
                  <a:ext uri="{FF2B5EF4-FFF2-40B4-BE49-F238E27FC236}">
                    <a16:creationId xmlns:a16="http://schemas.microsoft.com/office/drawing/2014/main" id="{D3009310-8940-4400-97A3-5E368DBBD711}"/>
                  </a:ext>
                </a:extLst>
              </p:cNvPr>
              <p:cNvSpPr txBox="1">
                <a:spLocks/>
              </p:cNvSpPr>
              <p:nvPr/>
            </p:nvSpPr>
            <p:spPr>
              <a:xfrm>
                <a:off x="291170" y="2236833"/>
                <a:ext cx="3635190" cy="586305"/>
              </a:xfrm>
              <a:prstGeom prst="rect">
                <a:avLst/>
              </a:prstGeom>
            </p:spPr>
            <p:txBody>
              <a:bodyPr anchor="ctr"/>
              <a:lstStyle>
                <a:lvl1pPr algn="l" defTabSz="914400" rtl="0" eaLnBrk="1" latinLnBrk="0" hangingPunct="1">
                  <a:spcBef>
                    <a:spcPct val="0"/>
                  </a:spcBef>
                  <a:buNone/>
                  <a:defRPr sz="7200" kern="1200">
                    <a:solidFill>
                      <a:srgbClr val="00A9CB"/>
                    </a:solidFill>
                    <a:latin typeface="+mj-lt"/>
                    <a:ea typeface="+mj-ea"/>
                    <a:cs typeface="+mj-cs"/>
                  </a:defRPr>
                </a:lvl1pPr>
              </a:lstStyle>
              <a:p>
                <a:pPr algn="ctr" defTabSz="699385">
                  <a:defRPr/>
                </a:pPr>
                <a:r>
                  <a:rPr lang="en-US" sz="1049" b="1" spc="229" dirty="0">
                    <a:solidFill>
                      <a:schemeClr val="tx1">
                        <a:lumMod val="50000"/>
                      </a:schemeClr>
                    </a:solidFill>
                    <a:latin typeface="Segoe UI" panose="020B0502040204020203" pitchFamily="34" charset="0"/>
                    <a:cs typeface="Segoe UI" panose="020B0502040204020203" pitchFamily="34" charset="0"/>
                  </a:rPr>
                  <a:t>DevOps Maturity Assessment</a:t>
                </a:r>
              </a:p>
            </p:txBody>
          </p:sp>
        </p:grpSp>
      </p:grpSp>
      <p:pic>
        <p:nvPicPr>
          <p:cNvPr id="109571" name="Picture 1">
            <a:extLst>
              <a:ext uri="{FF2B5EF4-FFF2-40B4-BE49-F238E27FC236}">
                <a16:creationId xmlns:a16="http://schemas.microsoft.com/office/drawing/2014/main" id="{03E48123-F3DD-41F4-B171-D26FB763D8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4697" y="874315"/>
            <a:ext cx="5166557" cy="524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0E75A851-E046-408C-A169-AA9844BA3974}"/>
              </a:ext>
            </a:extLst>
          </p:cNvPr>
          <p:cNvSpPr/>
          <p:nvPr/>
        </p:nvSpPr>
        <p:spPr>
          <a:xfrm>
            <a:off x="1653987" y="5156844"/>
            <a:ext cx="4202058" cy="329598"/>
          </a:xfrm>
          <a:prstGeom prst="rect">
            <a:avLst/>
          </a:prstGeom>
        </p:spPr>
        <p:txBody>
          <a:bodyPr wrap="none">
            <a:spAutoFit/>
          </a:bodyPr>
          <a:lstStyle/>
          <a:p>
            <a:pPr>
              <a:defRPr/>
            </a:pPr>
            <a:r>
              <a:rPr lang="en-US" sz="1500" dirty="0">
                <a:latin typeface="Arial" charset="0"/>
                <a:ea typeface="Arial" charset="0"/>
                <a:cs typeface="Arial" charset="0"/>
                <a:hlinkClick r:id="rId4"/>
              </a:rPr>
              <a:t>http://DevOpsAssessment.azurewebsites.net/</a:t>
            </a:r>
            <a:r>
              <a:rPr lang="en-US" sz="1500" dirty="0">
                <a:latin typeface="Arial" charset="0"/>
                <a:ea typeface="Arial" charset="0"/>
                <a:cs typeface="Arial" charset="0"/>
              </a:rPr>
              <a:t> </a:t>
            </a:r>
          </a:p>
        </p:txBody>
      </p:sp>
      <p:sp>
        <p:nvSpPr>
          <p:cNvPr id="109573" name="Título 1">
            <a:extLst>
              <a:ext uri="{FF2B5EF4-FFF2-40B4-BE49-F238E27FC236}">
                <a16:creationId xmlns:a16="http://schemas.microsoft.com/office/drawing/2014/main" id="{ACF64B8D-3897-4F2F-8CB0-4F0A3A532DBC}"/>
              </a:ext>
            </a:extLst>
          </p:cNvPr>
          <p:cNvSpPr txBox="1">
            <a:spLocks/>
          </p:cNvSpPr>
          <p:nvPr/>
        </p:nvSpPr>
        <p:spPr bwMode="auto">
          <a:xfrm>
            <a:off x="1958378" y="265533"/>
            <a:ext cx="7417110" cy="5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pt-BR" altLang="pt-BR" sz="2856" b="1"/>
              <a:t>Referência on line</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ítulo 1">
            <a:extLst>
              <a:ext uri="{FF2B5EF4-FFF2-40B4-BE49-F238E27FC236}">
                <a16:creationId xmlns:a16="http://schemas.microsoft.com/office/drawing/2014/main" id="{68116D00-ECE9-4DF3-AE22-87463998F7A4}"/>
              </a:ext>
            </a:extLst>
          </p:cNvPr>
          <p:cNvSpPr>
            <a:spLocks noGrp="1"/>
          </p:cNvSpPr>
          <p:nvPr>
            <p:ph type="title"/>
          </p:nvPr>
        </p:nvSpPr>
        <p:spPr/>
        <p:txBody>
          <a:bodyPr/>
          <a:lstStyle/>
          <a:p>
            <a:r>
              <a:rPr lang="pt-BR" altLang="pt-BR"/>
              <a:t>Livros de Referência</a:t>
            </a:r>
          </a:p>
        </p:txBody>
      </p:sp>
      <p:pic>
        <p:nvPicPr>
          <p:cNvPr id="108547" name="Picture 2" descr="Image result for livro manual devops">
            <a:extLst>
              <a:ext uri="{FF2B5EF4-FFF2-40B4-BE49-F238E27FC236}">
                <a16:creationId xmlns:a16="http://schemas.microsoft.com/office/drawing/2014/main" id="{F4641304-1A4F-40E4-BE6C-669873EA1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716" y="1220803"/>
            <a:ext cx="3137822" cy="4515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8" name="Picture 4" descr="Image result for azure devops livro">
            <a:extLst>
              <a:ext uri="{FF2B5EF4-FFF2-40B4-BE49-F238E27FC236}">
                <a16:creationId xmlns:a16="http://schemas.microsoft.com/office/drawing/2014/main" id="{A06DD546-DC99-42D2-A509-03A4B8F18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39" y="1220803"/>
            <a:ext cx="2525801" cy="310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Picture 6" descr="Image result for azure devops book">
            <a:extLst>
              <a:ext uri="{FF2B5EF4-FFF2-40B4-BE49-F238E27FC236}">
                <a16:creationId xmlns:a16="http://schemas.microsoft.com/office/drawing/2014/main" id="{7A6EE86D-AE4B-4EB4-8708-566B7EDAC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904" y="3717460"/>
            <a:ext cx="2349319" cy="290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39808" y="819916"/>
            <a:ext cx="8556858" cy="535469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09111" y="5380503"/>
            <a:ext cx="925523" cy="409308"/>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569141" y="4947709"/>
            <a:ext cx="698158" cy="169105"/>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856404" y="3908543"/>
            <a:ext cx="1382351" cy="190018"/>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649221" y="3363194"/>
            <a:ext cx="1631831" cy="168635"/>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440596" y="3895099"/>
            <a:ext cx="826703" cy="216906"/>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690065" y="4437501"/>
            <a:ext cx="762824" cy="190605"/>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742696" y="2841865"/>
            <a:ext cx="1045455" cy="163832"/>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785439" y="3897449"/>
            <a:ext cx="909848" cy="212207"/>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892907" y="4945045"/>
            <a:ext cx="862796" cy="174434"/>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264302" y="4952952"/>
            <a:ext cx="575674" cy="158617"/>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271625" y="5503062"/>
            <a:ext cx="995674" cy="189469"/>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897127" y="3857528"/>
            <a:ext cx="757437" cy="292047"/>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94057" y="4915970"/>
            <a:ext cx="1190253" cy="232583"/>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94057" y="4448701"/>
            <a:ext cx="559400" cy="179404"/>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94057" y="2814523"/>
            <a:ext cx="1095241" cy="218515"/>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554142" y="4445620"/>
            <a:ext cx="348486" cy="182485"/>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350052" y="3343775"/>
            <a:ext cx="1081912" cy="207474"/>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241549" y="2761855"/>
            <a:ext cx="915382" cy="323852"/>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348575" y="4942014"/>
            <a:ext cx="711967" cy="180495"/>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94057" y="3811005"/>
            <a:ext cx="1389542" cy="38509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94057" y="5430783"/>
            <a:ext cx="836807" cy="261750"/>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119826" y="4459393"/>
            <a:ext cx="1067948" cy="168712"/>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94057" y="3324991"/>
            <a:ext cx="1230232" cy="245042"/>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390431" y="5453006"/>
            <a:ext cx="661116" cy="239527"/>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250942" y="5441309"/>
            <a:ext cx="838091" cy="251224"/>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610329" y="2750491"/>
            <a:ext cx="556387" cy="346579"/>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620113" y="2834298"/>
            <a:ext cx="647186" cy="178964"/>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454713" y="5405045"/>
            <a:ext cx="715639" cy="287487"/>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819255" y="4450733"/>
            <a:ext cx="448044" cy="177372"/>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505985" y="3348036"/>
            <a:ext cx="619135" cy="198952"/>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656898" y="3308654"/>
            <a:ext cx="610401" cy="277715"/>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72360" y="1196979"/>
            <a:ext cx="8524050" cy="914938"/>
          </a:xfrm>
        </p:spPr>
        <p:txBody>
          <a:bodyPr/>
          <a:lstStyle/>
          <a:p>
            <a:pPr algn="ctr"/>
            <a:r>
              <a:rPr lang="en-US">
                <a:latin typeface="+mn-lt"/>
              </a:rPr>
              <a:t>Thank You</a:t>
            </a:r>
          </a:p>
        </p:txBody>
      </p:sp>
      <p:grpSp>
        <p:nvGrpSpPr>
          <p:cNvPr id="262" name="Group 261">
            <a:extLst>
              <a:ext uri="{FF2B5EF4-FFF2-40B4-BE49-F238E27FC236}">
                <a16:creationId xmlns:a16="http://schemas.microsoft.com/office/drawing/2014/main" id="{096C0B5A-EBAC-47FC-9B5E-5E2895464775}"/>
              </a:ext>
            </a:extLst>
          </p:cNvPr>
          <p:cNvGrpSpPr/>
          <p:nvPr/>
        </p:nvGrpSpPr>
        <p:grpSpPr>
          <a:xfrm>
            <a:off x="6297571" y="4472277"/>
            <a:ext cx="1023748" cy="155829"/>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05CA6-2064-43F9-9A51-CE4BA64ECF77}"/>
              </a:ext>
            </a:extLst>
          </p:cNvPr>
          <p:cNvSpPr>
            <a:spLocks noGrp="1"/>
          </p:cNvSpPr>
          <p:nvPr>
            <p:ph type="title"/>
          </p:nvPr>
        </p:nvSpPr>
        <p:spPr>
          <a:xfrm>
            <a:off x="434976" y="3153380"/>
            <a:ext cx="7627938" cy="1638300"/>
          </a:xfrm>
        </p:spPr>
        <p:txBody>
          <a:bodyPr/>
          <a:lstStyle/>
          <a:p>
            <a:r>
              <a:rPr lang="en-US"/>
              <a:t>Deck Resources</a:t>
            </a:r>
          </a:p>
        </p:txBody>
      </p:sp>
      <p:sp>
        <p:nvSpPr>
          <p:cNvPr id="3" name="Text Placeholder 3">
            <a:extLst>
              <a:ext uri="{FF2B5EF4-FFF2-40B4-BE49-F238E27FC236}">
                <a16:creationId xmlns:a16="http://schemas.microsoft.com/office/drawing/2014/main" id="{266379D1-7583-4955-A50B-C1D56CC9129D}"/>
              </a:ext>
            </a:extLst>
          </p:cNvPr>
          <p:cNvSpPr txBox="1">
            <a:spLocks/>
          </p:cNvSpPr>
          <p:nvPr/>
        </p:nvSpPr>
        <p:spPr>
          <a:xfrm>
            <a:off x="7659741" y="4503983"/>
            <a:ext cx="4310366" cy="2086712"/>
          </a:xfrm>
          <a:prstGeom prst="rect">
            <a:avLst/>
          </a:prstGeom>
        </p:spPr>
        <p:txBody>
          <a:bodyPr lIns="180000" tIns="108000" bIns="108000" anchor="ct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00"/>
            <a:r>
              <a:rPr lang="en-GB" sz="2000"/>
              <a:t>Spare Slides</a:t>
            </a:r>
            <a:endParaRPr lang="en-US" sz="2000"/>
          </a:p>
          <a:p>
            <a:pPr marL="360000"/>
            <a:r>
              <a:rPr lang="en-US" sz="2000"/>
              <a:t>Fonts </a:t>
            </a:r>
          </a:p>
          <a:p>
            <a:pPr marL="360000"/>
            <a:r>
              <a:rPr lang="en-US" sz="2000"/>
              <a:t>Brand Colors</a:t>
            </a:r>
          </a:p>
          <a:p>
            <a:pPr marL="360000"/>
            <a:r>
              <a:rPr lang="en-US" sz="2000"/>
              <a:t>Common Icons (SVG format)</a:t>
            </a:r>
          </a:p>
        </p:txBody>
      </p:sp>
      <p:cxnSp>
        <p:nvCxnSpPr>
          <p:cNvPr id="5" name="Straight Connector 4">
            <a:extLst>
              <a:ext uri="{FF2B5EF4-FFF2-40B4-BE49-F238E27FC236}">
                <a16:creationId xmlns:a16="http://schemas.microsoft.com/office/drawing/2014/main" id="{863E90CB-C4D9-4EBA-8065-5596D970DC07}"/>
              </a:ext>
            </a:extLst>
          </p:cNvPr>
          <p:cNvCxnSpPr/>
          <p:nvPr/>
        </p:nvCxnSpPr>
        <p:spPr>
          <a:xfrm flipV="1">
            <a:off x="7674082" y="4503983"/>
            <a:ext cx="0" cy="2239717"/>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
        <p:nvSpPr>
          <p:cNvPr id="6" name="Text Placeholder 2">
            <a:extLst>
              <a:ext uri="{FF2B5EF4-FFF2-40B4-BE49-F238E27FC236}">
                <a16:creationId xmlns:a16="http://schemas.microsoft.com/office/drawing/2014/main" id="{585DE6D5-8276-4CE5-9ED6-C29A227173DF}"/>
              </a:ext>
            </a:extLst>
          </p:cNvPr>
          <p:cNvSpPr txBox="1">
            <a:spLocks/>
          </p:cNvSpPr>
          <p:nvPr/>
        </p:nvSpPr>
        <p:spPr>
          <a:xfrm>
            <a:off x="485776" y="2603368"/>
            <a:ext cx="8621929" cy="531454"/>
          </a:xfrm>
          <a:prstGeom prst="rect">
            <a:avLst/>
          </a:prstGeom>
        </p:spPr>
        <p:txBody>
          <a:bodyPr lIns="0" rIns="0"/>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7"/>
                </a:solidFill>
                <a:latin typeface="+mj-lt"/>
              </a:rPr>
              <a:t>Azure DevOps PowerPoint Template</a:t>
            </a:r>
          </a:p>
        </p:txBody>
      </p:sp>
    </p:spTree>
    <p:extLst>
      <p:ext uri="{BB962C8B-B14F-4D97-AF65-F5344CB8AC3E}">
        <p14:creationId xmlns:p14="http://schemas.microsoft.com/office/powerpoint/2010/main" val="336784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rot="10800000">
            <a:off x="883" y="1829952"/>
            <a:ext cx="12433380" cy="51926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DevOps Projects</a:t>
            </a:r>
          </a:p>
        </p:txBody>
      </p:sp>
      <p:grpSp>
        <p:nvGrpSpPr>
          <p:cNvPr id="31" name="Group 30"/>
          <p:cNvGrpSpPr/>
          <p:nvPr/>
        </p:nvGrpSpPr>
        <p:grpSpPr>
          <a:xfrm>
            <a:off x="4401885" y="1870121"/>
            <a:ext cx="7736234" cy="5123908"/>
            <a:chOff x="4569387" y="1859015"/>
            <a:chExt cx="7737332" cy="5124635"/>
          </a:xfrm>
        </p:grpSpPr>
        <p:sp>
          <p:nvSpPr>
            <p:cNvPr id="34" name="Rectangle 33"/>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5" name="Picture 34"/>
            <p:cNvPicPr>
              <a:picLocks noChangeAspect="1"/>
            </p:cNvPicPr>
            <p:nvPr/>
          </p:nvPicPr>
          <p:blipFill rotWithShape="1">
            <a:blip r:embed="rId3"/>
            <a:srcRect l="2899" t="8774" r="2880" b="28821"/>
            <a:stretch/>
          </p:blipFill>
          <p:spPr>
            <a:xfrm>
              <a:off x="4569387" y="1859015"/>
              <a:ext cx="7737332" cy="5124635"/>
            </a:xfrm>
            <a:prstGeom prst="rect">
              <a:avLst/>
            </a:prstGeom>
          </p:spPr>
        </p:pic>
      </p:grpSp>
      <p:sp>
        <p:nvSpPr>
          <p:cNvPr id="77" name="Rectangle 76">
            <a:extLst>
              <a:ext uri="{FF2B5EF4-FFF2-40B4-BE49-F238E27FC236}">
                <a16:creationId xmlns:a16="http://schemas.microsoft.com/office/drawing/2014/main" id="{DC3AACD1-5CAD-4C5C-B124-749FB46293A0}"/>
              </a:ext>
            </a:extLst>
          </p:cNvPr>
          <p:cNvSpPr/>
          <p:nvPr/>
        </p:nvSpPr>
        <p:spPr bwMode="auto">
          <a:xfrm>
            <a:off x="952208" y="224184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58237" y="224184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58237" y="3352235"/>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58237" y="4210162"/>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52209" y="334072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52209" y="4210163"/>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Kubernates</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92714" y="568239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86686" y="568239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78"/>
          <a:stretch/>
        </p:blipFill>
        <p:spPr bwMode="auto">
          <a:xfrm>
            <a:off x="4618175" y="2152970"/>
            <a:ext cx="7303654" cy="422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76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FCF5A145-C3AB-4567-944C-FFBFB9B48935}"/>
              </a:ext>
            </a:extLst>
          </p:cNvPr>
          <p:cNvSpPr/>
          <p:nvPr/>
        </p:nvSpPr>
        <p:spPr bwMode="auto">
          <a:xfrm>
            <a:off x="1555221" y="5241037"/>
            <a:ext cx="9326033" cy="8791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1" tIns="109712" rIns="137141" bIns="10971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grpSp>
        <p:nvGrpSpPr>
          <p:cNvPr id="38915" name="Group 55">
            <a:extLst>
              <a:ext uri="{FF2B5EF4-FFF2-40B4-BE49-F238E27FC236}">
                <a16:creationId xmlns:a16="http://schemas.microsoft.com/office/drawing/2014/main" id="{05C73F0B-AFFE-4544-9F2F-AD082FFED904}"/>
              </a:ext>
            </a:extLst>
          </p:cNvPr>
          <p:cNvGrpSpPr>
            <a:grpSpLocks/>
          </p:cNvGrpSpPr>
          <p:nvPr/>
        </p:nvGrpSpPr>
        <p:grpSpPr bwMode="auto">
          <a:xfrm>
            <a:off x="2437632" y="3455166"/>
            <a:ext cx="1068608" cy="1999593"/>
            <a:chOff x="-1438275" y="3568700"/>
            <a:chExt cx="1323975" cy="2479674"/>
          </a:xfrm>
        </p:grpSpPr>
        <p:sp>
          <p:nvSpPr>
            <p:cNvPr id="38956" name="AutoShape 3">
              <a:extLst>
                <a:ext uri="{FF2B5EF4-FFF2-40B4-BE49-F238E27FC236}">
                  <a16:creationId xmlns:a16="http://schemas.microsoft.com/office/drawing/2014/main" id="{827C5902-D2B2-4CCD-92D0-E0E85197CC26}"/>
                </a:ext>
              </a:extLst>
            </p:cNvPr>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p>
              <a:endParaRPr lang="pt-BR" sz="1873"/>
            </a:p>
          </p:txBody>
        </p:sp>
        <p:sp>
          <p:nvSpPr>
            <p:cNvPr id="38957" name="Freeform 5">
              <a:extLst>
                <a:ext uri="{FF2B5EF4-FFF2-40B4-BE49-F238E27FC236}">
                  <a16:creationId xmlns:a16="http://schemas.microsoft.com/office/drawing/2014/main" id="{8150BB83-0990-4E9A-9F3B-AADE813BB039}"/>
                </a:ext>
              </a:extLst>
            </p:cNvPr>
            <p:cNvSpPr>
              <a:spLocks/>
            </p:cNvSpPr>
            <p:nvPr/>
          </p:nvSpPr>
          <p:spPr bwMode="auto">
            <a:xfrm>
              <a:off x="-1258888" y="3800475"/>
              <a:ext cx="395288" cy="82550"/>
            </a:xfrm>
            <a:custGeom>
              <a:avLst/>
              <a:gdLst>
                <a:gd name="T0" fmla="*/ 0 w 172"/>
                <a:gd name="T1" fmla="*/ 2147483646 h 36"/>
                <a:gd name="T2" fmla="*/ 2147483646 w 172"/>
                <a:gd name="T3" fmla="*/ 2147483646 h 36"/>
                <a:gd name="T4" fmla="*/ 2147483646 w 172"/>
                <a:gd name="T5" fmla="*/ 2147483646 h 36"/>
                <a:gd name="T6" fmla="*/ 2147483646 w 172"/>
                <a:gd name="T7" fmla="*/ 2147483646 h 36"/>
                <a:gd name="T8" fmla="*/ 2147483646 w 172"/>
                <a:gd name="T9" fmla="*/ 2147483646 h 36"/>
                <a:gd name="T10" fmla="*/ 2147483646 w 172"/>
                <a:gd name="T11" fmla="*/ 0 h 36"/>
                <a:gd name="T12" fmla="*/ 2147483646 w 172"/>
                <a:gd name="T13" fmla="*/ 0 h 36"/>
                <a:gd name="T14" fmla="*/ 0 w 172"/>
                <a:gd name="T15" fmla="*/ 2147483646 h 36"/>
                <a:gd name="T16" fmla="*/ 0 w 172"/>
                <a:gd name="T17" fmla="*/ 2147483646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58" name="Freeform 6">
              <a:extLst>
                <a:ext uri="{FF2B5EF4-FFF2-40B4-BE49-F238E27FC236}">
                  <a16:creationId xmlns:a16="http://schemas.microsoft.com/office/drawing/2014/main" id="{B179900B-D1DB-4766-A500-95D8B0838F14}"/>
                </a:ext>
              </a:extLst>
            </p:cNvPr>
            <p:cNvSpPr>
              <a:spLocks/>
            </p:cNvSpPr>
            <p:nvPr/>
          </p:nvSpPr>
          <p:spPr bwMode="auto">
            <a:xfrm>
              <a:off x="-957263" y="5913437"/>
              <a:ext cx="258763" cy="134937"/>
            </a:xfrm>
            <a:custGeom>
              <a:avLst/>
              <a:gdLst>
                <a:gd name="T0" fmla="*/ 2147483646 w 113"/>
                <a:gd name="T1" fmla="*/ 0 h 59"/>
                <a:gd name="T2" fmla="*/ 2147483646 w 113"/>
                <a:gd name="T3" fmla="*/ 2147483646 h 59"/>
                <a:gd name="T4" fmla="*/ 2147483646 w 113"/>
                <a:gd name="T5" fmla="*/ 2147483646 h 59"/>
                <a:gd name="T6" fmla="*/ 0 w 113"/>
                <a:gd name="T7" fmla="*/ 2147483646 h 59"/>
                <a:gd name="T8" fmla="*/ 0 w 113"/>
                <a:gd name="T9" fmla="*/ 0 h 59"/>
                <a:gd name="T10" fmla="*/ 2147483646 w 113"/>
                <a:gd name="T11" fmla="*/ 0 h 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59" name="Freeform 7">
              <a:extLst>
                <a:ext uri="{FF2B5EF4-FFF2-40B4-BE49-F238E27FC236}">
                  <a16:creationId xmlns:a16="http://schemas.microsoft.com/office/drawing/2014/main" id="{A624C363-2C4D-422D-8B15-0F2D7763A90B}"/>
                </a:ext>
              </a:extLst>
            </p:cNvPr>
            <p:cNvSpPr>
              <a:spLocks/>
            </p:cNvSpPr>
            <p:nvPr/>
          </p:nvSpPr>
          <p:spPr bwMode="auto">
            <a:xfrm>
              <a:off x="-1277938" y="4879974"/>
              <a:ext cx="433388" cy="1049337"/>
            </a:xfrm>
            <a:custGeom>
              <a:avLst/>
              <a:gdLst>
                <a:gd name="T0" fmla="*/ 0 w 273"/>
                <a:gd name="T1" fmla="*/ 0 h 661"/>
                <a:gd name="T2" fmla="*/ 0 w 273"/>
                <a:gd name="T3" fmla="*/ 0 h 661"/>
                <a:gd name="T4" fmla="*/ 2147483646 w 273"/>
                <a:gd name="T5" fmla="*/ 0 h 661"/>
                <a:gd name="T6" fmla="*/ 2147483646 w 273"/>
                <a:gd name="T7" fmla="*/ 0 h 661"/>
                <a:gd name="T8" fmla="*/ 2147483646 w 273"/>
                <a:gd name="T9" fmla="*/ 0 h 661"/>
                <a:gd name="T10" fmla="*/ 2147483646 w 273"/>
                <a:gd name="T11" fmla="*/ 2147483646 h 661"/>
                <a:gd name="T12" fmla="*/ 2147483646 w 273"/>
                <a:gd name="T13" fmla="*/ 2147483646 h 661"/>
                <a:gd name="T14" fmla="*/ 2147483646 w 273"/>
                <a:gd name="T15" fmla="*/ 2147483646 h 661"/>
                <a:gd name="T16" fmla="*/ 2147483646 w 273"/>
                <a:gd name="T17" fmla="*/ 2147483646 h 661"/>
                <a:gd name="T18" fmla="*/ 2147483646 w 273"/>
                <a:gd name="T19" fmla="*/ 2147483646 h 661"/>
                <a:gd name="T20" fmla="*/ 2147483646 w 273"/>
                <a:gd name="T21" fmla="*/ 2147483646 h 661"/>
                <a:gd name="T22" fmla="*/ 0 w 273"/>
                <a:gd name="T23" fmla="*/ 2147483646 h 661"/>
                <a:gd name="T24" fmla="*/ 0 w 273"/>
                <a:gd name="T25" fmla="*/ 2147483646 h 661"/>
                <a:gd name="T26" fmla="*/ 0 w 273"/>
                <a:gd name="T27" fmla="*/ 2147483646 h 661"/>
                <a:gd name="T28" fmla="*/ 0 w 273"/>
                <a:gd name="T29" fmla="*/ 0 h 6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60" name="Freeform 8">
              <a:extLst>
                <a:ext uri="{FF2B5EF4-FFF2-40B4-BE49-F238E27FC236}">
                  <a16:creationId xmlns:a16="http://schemas.microsoft.com/office/drawing/2014/main" id="{8801EBBF-CBD0-43D9-B8ED-BC942FF3E90D}"/>
                </a:ext>
              </a:extLst>
            </p:cNvPr>
            <p:cNvSpPr>
              <a:spLocks/>
            </p:cNvSpPr>
            <p:nvPr/>
          </p:nvSpPr>
          <p:spPr bwMode="auto">
            <a:xfrm>
              <a:off x="-1277938" y="5913437"/>
              <a:ext cx="258763" cy="134937"/>
            </a:xfrm>
            <a:custGeom>
              <a:avLst/>
              <a:gdLst>
                <a:gd name="T0" fmla="*/ 2147483646 w 112"/>
                <a:gd name="T1" fmla="*/ 0 h 59"/>
                <a:gd name="T2" fmla="*/ 2147483646 w 112"/>
                <a:gd name="T3" fmla="*/ 2147483646 h 59"/>
                <a:gd name="T4" fmla="*/ 2147483646 w 112"/>
                <a:gd name="T5" fmla="*/ 2147483646 h 59"/>
                <a:gd name="T6" fmla="*/ 0 w 112"/>
                <a:gd name="T7" fmla="*/ 2147483646 h 59"/>
                <a:gd name="T8" fmla="*/ 0 w 112"/>
                <a:gd name="T9" fmla="*/ 0 h 59"/>
                <a:gd name="T10" fmla="*/ 2147483646 w 112"/>
                <a:gd name="T11" fmla="*/ 0 h 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61" name="Freeform 9">
              <a:extLst>
                <a:ext uri="{FF2B5EF4-FFF2-40B4-BE49-F238E27FC236}">
                  <a16:creationId xmlns:a16="http://schemas.microsoft.com/office/drawing/2014/main" id="{CFC42610-5189-4529-A2E4-6F4905954173}"/>
                </a:ext>
              </a:extLst>
            </p:cNvPr>
            <p:cNvSpPr>
              <a:spLocks/>
            </p:cNvSpPr>
            <p:nvPr/>
          </p:nvSpPr>
          <p:spPr bwMode="auto">
            <a:xfrm>
              <a:off x="-1435100" y="4105275"/>
              <a:ext cx="749300" cy="774700"/>
            </a:xfrm>
            <a:custGeom>
              <a:avLst/>
              <a:gdLst>
                <a:gd name="T0" fmla="*/ 2147483646 w 326"/>
                <a:gd name="T1" fmla="*/ 0 h 338"/>
                <a:gd name="T2" fmla="*/ 2147483646 w 326"/>
                <a:gd name="T3" fmla="*/ 0 h 338"/>
                <a:gd name="T4" fmla="*/ 2147483646 w 326"/>
                <a:gd name="T5" fmla="*/ 2147483646 h 338"/>
                <a:gd name="T6" fmla="*/ 2147483646 w 326"/>
                <a:gd name="T7" fmla="*/ 2147483646 h 338"/>
                <a:gd name="T8" fmla="*/ 2147483646 w 326"/>
                <a:gd name="T9" fmla="*/ 2147483646 h 338"/>
                <a:gd name="T10" fmla="*/ 2147483646 w 326"/>
                <a:gd name="T11" fmla="*/ 2147483646 h 338"/>
                <a:gd name="T12" fmla="*/ 2147483646 w 326"/>
                <a:gd name="T13" fmla="*/ 2147483646 h 338"/>
                <a:gd name="T14" fmla="*/ 2147483646 w 326"/>
                <a:gd name="T15" fmla="*/ 2147483646 h 338"/>
                <a:gd name="T16" fmla="*/ 0 w 326"/>
                <a:gd name="T17" fmla="*/ 2147483646 h 338"/>
                <a:gd name="T18" fmla="*/ 0 w 326"/>
                <a:gd name="T19" fmla="*/ 2147483646 h 338"/>
                <a:gd name="T20" fmla="*/ 2147483646 w 326"/>
                <a:gd name="T21" fmla="*/ 0 h 3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62" name="Freeform 10">
              <a:extLst>
                <a:ext uri="{FF2B5EF4-FFF2-40B4-BE49-F238E27FC236}">
                  <a16:creationId xmlns:a16="http://schemas.microsoft.com/office/drawing/2014/main" id="{E351687E-B0D6-475C-A1FF-4E4CF8F7E12E}"/>
                </a:ext>
              </a:extLst>
            </p:cNvPr>
            <p:cNvSpPr>
              <a:spLocks/>
            </p:cNvSpPr>
            <p:nvPr/>
          </p:nvSpPr>
          <p:spPr bwMode="auto">
            <a:xfrm>
              <a:off x="-823913" y="4395787"/>
              <a:ext cx="266700" cy="400050"/>
            </a:xfrm>
            <a:custGeom>
              <a:avLst/>
              <a:gdLst>
                <a:gd name="T0" fmla="*/ 2147483646 w 116"/>
                <a:gd name="T1" fmla="*/ 2147483646 h 174"/>
                <a:gd name="T2" fmla="*/ 2147483646 w 116"/>
                <a:gd name="T3" fmla="*/ 2147483646 h 174"/>
                <a:gd name="T4" fmla="*/ 2147483646 w 116"/>
                <a:gd name="T5" fmla="*/ 2147483646 h 174"/>
                <a:gd name="T6" fmla="*/ 2147483646 w 116"/>
                <a:gd name="T7" fmla="*/ 2147483646 h 174"/>
                <a:gd name="T8" fmla="*/ 2147483646 w 116"/>
                <a:gd name="T9" fmla="*/ 0 h 174"/>
                <a:gd name="T10" fmla="*/ 0 w 116"/>
                <a:gd name="T11" fmla="*/ 0 h 174"/>
                <a:gd name="T12" fmla="*/ 0 w 116"/>
                <a:gd name="T13" fmla="*/ 2147483646 h 174"/>
                <a:gd name="T14" fmla="*/ 2147483646 w 116"/>
                <a:gd name="T15" fmla="*/ 2147483646 h 1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63" name="Rectangle 11">
              <a:extLst>
                <a:ext uri="{FF2B5EF4-FFF2-40B4-BE49-F238E27FC236}">
                  <a16:creationId xmlns:a16="http://schemas.microsoft.com/office/drawing/2014/main" id="{B36398AA-B501-4C6E-BDF6-974CBF9C37E0}"/>
                </a:ext>
              </a:extLst>
            </p:cNvPr>
            <p:cNvSpPr>
              <a:spLocks noChangeArrowheads="1"/>
            </p:cNvSpPr>
            <p:nvPr/>
          </p:nvSpPr>
          <p:spPr bwMode="auto">
            <a:xfrm>
              <a:off x="-1414463" y="4395787"/>
              <a:ext cx="114300" cy="693737"/>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sp>
          <p:nvSpPr>
            <p:cNvPr id="38964" name="Freeform 12">
              <a:extLst>
                <a:ext uri="{FF2B5EF4-FFF2-40B4-BE49-F238E27FC236}">
                  <a16:creationId xmlns:a16="http://schemas.microsoft.com/office/drawing/2014/main" id="{747C36DF-C32D-41C6-ABFF-1EBA7083888D}"/>
                </a:ext>
              </a:extLst>
            </p:cNvPr>
            <p:cNvSpPr>
              <a:spLocks/>
            </p:cNvSpPr>
            <p:nvPr/>
          </p:nvSpPr>
          <p:spPr bwMode="auto">
            <a:xfrm>
              <a:off x="-1417638" y="4970462"/>
              <a:ext cx="117475" cy="236537"/>
            </a:xfrm>
            <a:custGeom>
              <a:avLst/>
              <a:gdLst>
                <a:gd name="T0" fmla="*/ 2147483646 w 51"/>
                <a:gd name="T1" fmla="*/ 0 h 103"/>
                <a:gd name="T2" fmla="*/ 2147483646 w 51"/>
                <a:gd name="T3" fmla="*/ 2147483646 h 103"/>
                <a:gd name="T4" fmla="*/ 0 w 51"/>
                <a:gd name="T5" fmla="*/ 2147483646 h 103"/>
                <a:gd name="T6" fmla="*/ 2147483646 w 51"/>
                <a:gd name="T7" fmla="*/ 0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65" name="Freeform 13">
              <a:extLst>
                <a:ext uri="{FF2B5EF4-FFF2-40B4-BE49-F238E27FC236}">
                  <a16:creationId xmlns:a16="http://schemas.microsoft.com/office/drawing/2014/main" id="{BAF12F0D-6076-4C43-A931-2A3CCF35F39D}"/>
                </a:ext>
              </a:extLst>
            </p:cNvPr>
            <p:cNvSpPr>
              <a:spLocks/>
            </p:cNvSpPr>
            <p:nvPr/>
          </p:nvSpPr>
          <p:spPr bwMode="auto">
            <a:xfrm>
              <a:off x="-674688" y="4678362"/>
              <a:ext cx="233363" cy="117475"/>
            </a:xfrm>
            <a:custGeom>
              <a:avLst/>
              <a:gdLst>
                <a:gd name="T0" fmla="*/ 0 w 102"/>
                <a:gd name="T1" fmla="*/ 0 h 51"/>
                <a:gd name="T2" fmla="*/ 2147483646 w 102"/>
                <a:gd name="T3" fmla="*/ 0 h 51"/>
                <a:gd name="T4" fmla="*/ 2147483646 w 102"/>
                <a:gd name="T5" fmla="*/ 2147483646 h 51"/>
                <a:gd name="T6" fmla="*/ 0 w 102"/>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66" name="Freeform 17">
              <a:extLst>
                <a:ext uri="{FF2B5EF4-FFF2-40B4-BE49-F238E27FC236}">
                  <a16:creationId xmlns:a16="http://schemas.microsoft.com/office/drawing/2014/main" id="{1034CE7F-C569-407A-A43C-4783448C2B1C}"/>
                </a:ext>
              </a:extLst>
            </p:cNvPr>
            <p:cNvSpPr>
              <a:spLocks/>
            </p:cNvSpPr>
            <p:nvPr/>
          </p:nvSpPr>
          <p:spPr bwMode="auto">
            <a:xfrm>
              <a:off x="-1130300" y="3946525"/>
              <a:ext cx="138113" cy="227012"/>
            </a:xfrm>
            <a:custGeom>
              <a:avLst/>
              <a:gdLst>
                <a:gd name="T0" fmla="*/ 2147483646 w 87"/>
                <a:gd name="T1" fmla="*/ 2147483646 h 143"/>
                <a:gd name="T2" fmla="*/ 2147483646 w 87"/>
                <a:gd name="T3" fmla="*/ 2147483646 h 143"/>
                <a:gd name="T4" fmla="*/ 2147483646 w 87"/>
                <a:gd name="T5" fmla="*/ 0 h 143"/>
                <a:gd name="T6" fmla="*/ 0 w 87"/>
                <a:gd name="T7" fmla="*/ 0 h 143"/>
                <a:gd name="T8" fmla="*/ 0 w 87"/>
                <a:gd name="T9" fmla="*/ 2147483646 h 143"/>
                <a:gd name="T10" fmla="*/ 2147483646 w 87"/>
                <a:gd name="T11" fmla="*/ 2147483646 h 1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67" name="Freeform 18">
              <a:extLst>
                <a:ext uri="{FF2B5EF4-FFF2-40B4-BE49-F238E27FC236}">
                  <a16:creationId xmlns:a16="http://schemas.microsoft.com/office/drawing/2014/main" id="{23A31A3B-0CF4-454A-BA81-2376DFDA4D27}"/>
                </a:ext>
              </a:extLst>
            </p:cNvPr>
            <p:cNvSpPr>
              <a:spLocks/>
            </p:cNvSpPr>
            <p:nvPr/>
          </p:nvSpPr>
          <p:spPr bwMode="auto">
            <a:xfrm>
              <a:off x="-1130300" y="3946525"/>
              <a:ext cx="138113" cy="119062"/>
            </a:xfrm>
            <a:custGeom>
              <a:avLst/>
              <a:gdLst>
                <a:gd name="T0" fmla="*/ 2147483646 w 60"/>
                <a:gd name="T1" fmla="*/ 2147483646 h 52"/>
                <a:gd name="T2" fmla="*/ 2147483646 w 60"/>
                <a:gd name="T3" fmla="*/ 2147483646 h 52"/>
                <a:gd name="T4" fmla="*/ 0 w 60"/>
                <a:gd name="T5" fmla="*/ 2147483646 h 52"/>
                <a:gd name="T6" fmla="*/ 0 w 60"/>
                <a:gd name="T7" fmla="*/ 0 h 52"/>
                <a:gd name="T8" fmla="*/ 2147483646 w 60"/>
                <a:gd name="T9" fmla="*/ 0 h 52"/>
                <a:gd name="T10" fmla="*/ 2147483646 w 60"/>
                <a:gd name="T11" fmla="*/ 2147483646 h 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68" name="Freeform 19">
              <a:extLst>
                <a:ext uri="{FF2B5EF4-FFF2-40B4-BE49-F238E27FC236}">
                  <a16:creationId xmlns:a16="http://schemas.microsoft.com/office/drawing/2014/main" id="{86075A2F-F932-4A39-8864-419DD602FE9A}"/>
                </a:ext>
              </a:extLst>
            </p:cNvPr>
            <p:cNvSpPr>
              <a:spLocks/>
            </p:cNvSpPr>
            <p:nvPr/>
          </p:nvSpPr>
          <p:spPr bwMode="auto">
            <a:xfrm>
              <a:off x="-1223963" y="3568700"/>
              <a:ext cx="323850" cy="219075"/>
            </a:xfrm>
            <a:custGeom>
              <a:avLst/>
              <a:gdLst>
                <a:gd name="T0" fmla="*/ 2147483646 w 141"/>
                <a:gd name="T1" fmla="*/ 0 h 96"/>
                <a:gd name="T2" fmla="*/ 2147483646 w 141"/>
                <a:gd name="T3" fmla="*/ 2147483646 h 96"/>
                <a:gd name="T4" fmla="*/ 2147483646 w 141"/>
                <a:gd name="T5" fmla="*/ 2147483646 h 96"/>
                <a:gd name="T6" fmla="*/ 0 w 141"/>
                <a:gd name="T7" fmla="*/ 2147483646 h 96"/>
                <a:gd name="T8" fmla="*/ 0 w 141"/>
                <a:gd name="T9" fmla="*/ 2147483646 h 96"/>
                <a:gd name="T10" fmla="*/ 2147483646 w 141"/>
                <a:gd name="T11" fmla="*/ 0 h 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69" name="Freeform 20">
              <a:extLst>
                <a:ext uri="{FF2B5EF4-FFF2-40B4-BE49-F238E27FC236}">
                  <a16:creationId xmlns:a16="http://schemas.microsoft.com/office/drawing/2014/main" id="{67ADD83B-407D-470F-AD98-8DD059F94DFD}"/>
                </a:ext>
              </a:extLst>
            </p:cNvPr>
            <p:cNvSpPr>
              <a:spLocks/>
            </p:cNvSpPr>
            <p:nvPr/>
          </p:nvSpPr>
          <p:spPr bwMode="auto">
            <a:xfrm>
              <a:off x="-1223963" y="3735387"/>
              <a:ext cx="323850" cy="303212"/>
            </a:xfrm>
            <a:custGeom>
              <a:avLst/>
              <a:gdLst>
                <a:gd name="T0" fmla="*/ 2147483646 w 141"/>
                <a:gd name="T1" fmla="*/ 0 h 132"/>
                <a:gd name="T2" fmla="*/ 2147483646 w 141"/>
                <a:gd name="T3" fmla="*/ 2147483646 h 132"/>
                <a:gd name="T4" fmla="*/ 2147483646 w 141"/>
                <a:gd name="T5" fmla="*/ 2147483646 h 132"/>
                <a:gd name="T6" fmla="*/ 0 w 141"/>
                <a:gd name="T7" fmla="*/ 2147483646 h 132"/>
                <a:gd name="T8" fmla="*/ 0 w 141"/>
                <a:gd name="T9" fmla="*/ 0 h 132"/>
                <a:gd name="T10" fmla="*/ 2147483646 w 141"/>
                <a:gd name="T11" fmla="*/ 0 h 1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70" name="Rectangle 21">
              <a:extLst>
                <a:ext uri="{FF2B5EF4-FFF2-40B4-BE49-F238E27FC236}">
                  <a16:creationId xmlns:a16="http://schemas.microsoft.com/office/drawing/2014/main" id="{13DE6B9C-3AA3-40F7-B98B-0C30F5816381}"/>
                </a:ext>
              </a:extLst>
            </p:cNvPr>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sp>
          <p:nvSpPr>
            <p:cNvPr id="38971" name="Rectangle 22">
              <a:extLst>
                <a:ext uri="{FF2B5EF4-FFF2-40B4-BE49-F238E27FC236}">
                  <a16:creationId xmlns:a16="http://schemas.microsoft.com/office/drawing/2014/main" id="{DDD56A90-5A72-4DEA-A9CF-5B5F325C26E8}"/>
                </a:ext>
              </a:extLst>
            </p:cNvPr>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grpSp>
      <p:sp>
        <p:nvSpPr>
          <p:cNvPr id="7" name="Title 6">
            <a:extLst>
              <a:ext uri="{FF2B5EF4-FFF2-40B4-BE49-F238E27FC236}">
                <a16:creationId xmlns:a16="http://schemas.microsoft.com/office/drawing/2014/main" id="{F2906804-9A8B-4E63-BAAE-2177E78E484B}"/>
              </a:ext>
            </a:extLst>
          </p:cNvPr>
          <p:cNvSpPr>
            <a:spLocks noGrp="1"/>
          </p:cNvSpPr>
          <p:nvPr>
            <p:ph type="title"/>
          </p:nvPr>
        </p:nvSpPr>
        <p:spPr>
          <a:extLst>
            <a:ext uri="{FAA26D3D-D897-4be2-8F04-BA451C77F1D7}"/>
          </a:extLst>
        </p:spPr>
        <p:txBody>
          <a:bodyPr/>
          <a:lstStyle/>
          <a:p>
            <a:pPr>
              <a:defRPr/>
            </a:pPr>
            <a:r>
              <a:rPr lang="en-US" dirty="0" err="1">
                <a:gradFill>
                  <a:gsLst>
                    <a:gs pos="1250">
                      <a:schemeClr val="tx2"/>
                    </a:gs>
                    <a:gs pos="100000">
                      <a:schemeClr val="tx2"/>
                    </a:gs>
                  </a:gsLst>
                  <a:lin ang="0" scaled="0"/>
                </a:gradFill>
              </a:rPr>
              <a:t>Mudança</a:t>
            </a:r>
            <a:r>
              <a:rPr lang="en-US" dirty="0">
                <a:gradFill>
                  <a:gsLst>
                    <a:gs pos="1250">
                      <a:schemeClr val="tx2"/>
                    </a:gs>
                    <a:gs pos="100000">
                      <a:schemeClr val="tx2"/>
                    </a:gs>
                  </a:gsLst>
                  <a:lin ang="0" scaled="0"/>
                </a:gradFill>
              </a:rPr>
              <a:t> Cultural</a:t>
            </a:r>
          </a:p>
        </p:txBody>
      </p:sp>
      <p:grpSp>
        <p:nvGrpSpPr>
          <p:cNvPr id="9" name="Group 8">
            <a:extLst>
              <a:ext uri="{FF2B5EF4-FFF2-40B4-BE49-F238E27FC236}">
                <a16:creationId xmlns:a16="http://schemas.microsoft.com/office/drawing/2014/main" id="{7CDB5804-FF84-4334-97BB-38ACBE227D57}"/>
              </a:ext>
            </a:extLst>
          </p:cNvPr>
          <p:cNvGrpSpPr/>
          <p:nvPr/>
        </p:nvGrpSpPr>
        <p:grpSpPr>
          <a:xfrm>
            <a:off x="6595014" y="4415104"/>
            <a:ext cx="1025823" cy="542289"/>
            <a:chOff x="6002213" y="3425254"/>
            <a:chExt cx="1587625" cy="723258"/>
          </a:xfrm>
          <a:solidFill>
            <a:schemeClr val="accent1"/>
          </a:solidFill>
        </p:grpSpPr>
        <p:sp>
          <p:nvSpPr>
            <p:cNvPr id="10" name="Rectangle 9">
              <a:extLst>
                <a:ext uri="{FF2B5EF4-FFF2-40B4-BE49-F238E27FC236}">
                  <a16:creationId xmlns:a16="http://schemas.microsoft.com/office/drawing/2014/main" id="{B0867593-35E1-4580-934C-05CC8DFA51ED}"/>
                </a:ext>
              </a:extLst>
            </p:cNvPr>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p>
              <a:pPr algn="ctr" defTabSz="699157">
                <a:lnSpc>
                  <a:spcPct val="90000"/>
                </a:lnSpc>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E9EAE945-884C-4FE5-9A54-F8976C428D74}"/>
                </a:ext>
              </a:extLst>
            </p:cNvPr>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p>
              <a:pPr algn="ctr" defTabSz="699157">
                <a:lnSpc>
                  <a:spcPct val="90000"/>
                </a:lnSpc>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546A85C6-619E-4C07-8840-5F3B0D500617}"/>
              </a:ext>
            </a:extLst>
          </p:cNvPr>
          <p:cNvGrpSpPr>
            <a:grpSpLocks/>
          </p:cNvGrpSpPr>
          <p:nvPr/>
        </p:nvGrpSpPr>
        <p:grpSpPr bwMode="auto">
          <a:xfrm>
            <a:off x="8200020" y="4256622"/>
            <a:ext cx="1630437" cy="1301759"/>
            <a:chOff x="8860829" y="4509886"/>
            <a:chExt cx="2174098" cy="1736339"/>
          </a:xfrm>
        </p:grpSpPr>
        <p:sp>
          <p:nvSpPr>
            <p:cNvPr id="13" name="Oval 12">
              <a:extLst>
                <a:ext uri="{FF2B5EF4-FFF2-40B4-BE49-F238E27FC236}">
                  <a16:creationId xmlns:a16="http://schemas.microsoft.com/office/drawing/2014/main" id="{8AD908DA-C5B5-4B9E-97E3-F586E766B898}"/>
                </a:ext>
              </a:extLst>
            </p:cNvPr>
            <p:cNvSpPr/>
            <p:nvPr/>
          </p:nvSpPr>
          <p:spPr bwMode="auto">
            <a:xfrm>
              <a:off x="8860829" y="5971952"/>
              <a:ext cx="2174098" cy="274273"/>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grpSp>
          <p:nvGrpSpPr>
            <p:cNvPr id="38950" name="Group 14">
              <a:extLst>
                <a:ext uri="{FF2B5EF4-FFF2-40B4-BE49-F238E27FC236}">
                  <a16:creationId xmlns:a16="http://schemas.microsoft.com/office/drawing/2014/main" id="{0516D69B-94FF-4331-BE8E-75649E245852}"/>
                </a:ext>
              </a:extLst>
            </p:cNvPr>
            <p:cNvGrpSpPr>
              <a:grpSpLocks/>
            </p:cNvGrpSpPr>
            <p:nvPr/>
          </p:nvGrpSpPr>
          <p:grpSpPr bwMode="auto">
            <a:xfrm rot="2001771">
              <a:off x="9266604" y="4509886"/>
              <a:ext cx="1453360" cy="1618491"/>
              <a:chOff x="8504238" y="4584705"/>
              <a:chExt cx="1236752" cy="1377271"/>
            </a:xfrm>
          </p:grpSpPr>
          <p:sp>
            <p:nvSpPr>
              <p:cNvPr id="18" name="Oval 17">
                <a:extLst>
                  <a:ext uri="{FF2B5EF4-FFF2-40B4-BE49-F238E27FC236}">
                    <a16:creationId xmlns:a16="http://schemas.microsoft.com/office/drawing/2014/main" id="{6759283A-FFA3-4368-946F-05746D29B019}"/>
                  </a:ext>
                </a:extLst>
              </p:cNvPr>
              <p:cNvSpPr/>
              <p:nvPr/>
            </p:nvSpPr>
            <p:spPr bwMode="auto">
              <a:xfrm>
                <a:off x="8494075" y="4722324"/>
                <a:ext cx="1236443" cy="123129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sp>
            <p:nvSpPr>
              <p:cNvPr id="19" name="Oval 18">
                <a:extLst>
                  <a:ext uri="{FF2B5EF4-FFF2-40B4-BE49-F238E27FC236}">
                    <a16:creationId xmlns:a16="http://schemas.microsoft.com/office/drawing/2014/main" id="{6FCE3042-009C-4B9D-BBAF-4B5C3C496BA1}"/>
                  </a:ext>
                </a:extLst>
              </p:cNvPr>
              <p:cNvSpPr/>
              <p:nvPr/>
            </p:nvSpPr>
            <p:spPr bwMode="auto">
              <a:xfrm>
                <a:off x="8607374" y="5278602"/>
                <a:ext cx="505232" cy="50170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grpSp>
            <p:nvGrpSpPr>
              <p:cNvPr id="38953" name="Group 19">
                <a:extLst>
                  <a:ext uri="{FF2B5EF4-FFF2-40B4-BE49-F238E27FC236}">
                    <a16:creationId xmlns:a16="http://schemas.microsoft.com/office/drawing/2014/main" id="{B29CB5D8-F9CB-4E3B-9997-21F91588ABEA}"/>
                  </a:ext>
                </a:extLst>
              </p:cNvPr>
              <p:cNvGrpSpPr>
                <a:grpSpLocks/>
              </p:cNvGrpSpPr>
              <p:nvPr/>
            </p:nvGrpSpPr>
            <p:grpSpPr bwMode="auto">
              <a:xfrm>
                <a:off x="8952456" y="4584705"/>
                <a:ext cx="340316" cy="220585"/>
                <a:chOff x="8964163" y="4017555"/>
                <a:chExt cx="340316" cy="366035"/>
              </a:xfrm>
            </p:grpSpPr>
            <p:sp>
              <p:nvSpPr>
                <p:cNvPr id="21" name="Freeform 20">
                  <a:extLst>
                    <a:ext uri="{FF2B5EF4-FFF2-40B4-BE49-F238E27FC236}">
                      <a16:creationId xmlns:a16="http://schemas.microsoft.com/office/drawing/2014/main" id="{0C7D5E58-7800-41A7-A37A-E2DCE4375B5D}"/>
                    </a:ext>
                  </a:extLst>
                </p:cNvPr>
                <p:cNvSpPr/>
                <p:nvPr/>
              </p:nvSpPr>
              <p:spPr bwMode="auto">
                <a:xfrm>
                  <a:off x="8947651" y="4033389"/>
                  <a:ext cx="332535" cy="332401"/>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p>
                  <a:pPr algn="ctr" defTabSz="699157">
                    <a:lnSpc>
                      <a:spcPct val="90000"/>
                    </a:lnSpc>
                    <a:defRPr/>
                  </a:pPr>
                  <a:endParaRPr lang="en-US" sz="1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81060C6C-3265-4E77-A66E-73D6C8603654}"/>
                    </a:ext>
                  </a:extLst>
                </p:cNvPr>
                <p:cNvSpPr/>
                <p:nvPr/>
              </p:nvSpPr>
              <p:spPr bwMode="auto">
                <a:xfrm>
                  <a:off x="8944323" y="3999396"/>
                  <a:ext cx="336209" cy="82337"/>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grpSp>
        </p:grpSp>
      </p:grpSp>
      <p:sp>
        <p:nvSpPr>
          <p:cNvPr id="16" name="Freeform 15">
            <a:extLst>
              <a:ext uri="{FF2B5EF4-FFF2-40B4-BE49-F238E27FC236}">
                <a16:creationId xmlns:a16="http://schemas.microsoft.com/office/drawing/2014/main" id="{EBE0BE1A-C8AE-42D0-8850-34715359A726}"/>
              </a:ext>
            </a:extLst>
          </p:cNvPr>
          <p:cNvSpPr/>
          <p:nvPr/>
        </p:nvSpPr>
        <p:spPr bwMode="auto">
          <a:xfrm rot="1768747">
            <a:off x="9260533" y="3937658"/>
            <a:ext cx="228293" cy="404776"/>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pPr algn="ctr" defTabSz="699360">
              <a:defRPr/>
            </a:pPr>
            <a:endParaRPr lang="en-US" sz="1873">
              <a:solidFill>
                <a:srgbClr val="FFFFFF"/>
              </a:solidFill>
              <a:latin typeface="Segoe UI"/>
            </a:endParaRPr>
          </a:p>
        </p:txBody>
      </p:sp>
      <p:sp>
        <p:nvSpPr>
          <p:cNvPr id="17" name="Freeform 87">
            <a:extLst>
              <a:ext uri="{FF2B5EF4-FFF2-40B4-BE49-F238E27FC236}">
                <a16:creationId xmlns:a16="http://schemas.microsoft.com/office/drawing/2014/main" id="{E2919279-DEAB-4A98-B636-E86E0B4810AF}"/>
              </a:ext>
            </a:extLst>
          </p:cNvPr>
          <p:cNvSpPr>
            <a:spLocks noChangeAspect="1" noEditPoints="1"/>
          </p:cNvSpPr>
          <p:nvPr/>
        </p:nvSpPr>
        <p:spPr bwMode="auto">
          <a:xfrm>
            <a:off x="9250818" y="3769271"/>
            <a:ext cx="317344" cy="306011"/>
          </a:xfrm>
          <a:custGeom>
            <a:avLst/>
            <a:gdLst>
              <a:gd name="T0" fmla="*/ 2147483646 w 388"/>
              <a:gd name="T1" fmla="*/ 2147483646 h 374"/>
              <a:gd name="T2" fmla="*/ 2147483646 w 388"/>
              <a:gd name="T3" fmla="*/ 2147483646 h 374"/>
              <a:gd name="T4" fmla="*/ 2147483646 w 388"/>
              <a:gd name="T5" fmla="*/ 2147483646 h 374"/>
              <a:gd name="T6" fmla="*/ 2147483646 w 388"/>
              <a:gd name="T7" fmla="*/ 2147483646 h 374"/>
              <a:gd name="T8" fmla="*/ 2147483646 w 388"/>
              <a:gd name="T9" fmla="*/ 2147483646 h 374"/>
              <a:gd name="T10" fmla="*/ 2147483646 w 388"/>
              <a:gd name="T11" fmla="*/ 2147483646 h 374"/>
              <a:gd name="T12" fmla="*/ 2147483646 w 388"/>
              <a:gd name="T13" fmla="*/ 2147483646 h 374"/>
              <a:gd name="T14" fmla="*/ 2147483646 w 388"/>
              <a:gd name="T15" fmla="*/ 2147483646 h 374"/>
              <a:gd name="T16" fmla="*/ 2147483646 w 388"/>
              <a:gd name="T17" fmla="*/ 2147483646 h 374"/>
              <a:gd name="T18" fmla="*/ 2147483646 w 388"/>
              <a:gd name="T19" fmla="*/ 2147483646 h 374"/>
              <a:gd name="T20" fmla="*/ 2147483646 w 388"/>
              <a:gd name="T21" fmla="*/ 2147483646 h 374"/>
              <a:gd name="T22" fmla="*/ 2147483646 w 388"/>
              <a:gd name="T23" fmla="*/ 2147483646 h 374"/>
              <a:gd name="T24" fmla="*/ 2147483646 w 388"/>
              <a:gd name="T25" fmla="*/ 2147483646 h 374"/>
              <a:gd name="T26" fmla="*/ 2147483646 w 388"/>
              <a:gd name="T27" fmla="*/ 2147483646 h 374"/>
              <a:gd name="T28" fmla="*/ 2147483646 w 388"/>
              <a:gd name="T29" fmla="*/ 2147483646 h 374"/>
              <a:gd name="T30" fmla="*/ 2147483646 w 388"/>
              <a:gd name="T31" fmla="*/ 2147483646 h 374"/>
              <a:gd name="T32" fmla="*/ 2147483646 w 388"/>
              <a:gd name="T33" fmla="*/ 2147483646 h 374"/>
              <a:gd name="T34" fmla="*/ 2147483646 w 388"/>
              <a:gd name="T35" fmla="*/ 2147483646 h 374"/>
              <a:gd name="T36" fmla="*/ 2147483646 w 388"/>
              <a:gd name="T37" fmla="*/ 2147483646 h 374"/>
              <a:gd name="T38" fmla="*/ 2147483646 w 388"/>
              <a:gd name="T39" fmla="*/ 2147483646 h 374"/>
              <a:gd name="T40" fmla="*/ 2147483646 w 388"/>
              <a:gd name="T41" fmla="*/ 2147483646 h 374"/>
              <a:gd name="T42" fmla="*/ 2147483646 w 388"/>
              <a:gd name="T43" fmla="*/ 2147483646 h 374"/>
              <a:gd name="T44" fmla="*/ 2147483646 w 388"/>
              <a:gd name="T45" fmla="*/ 2147483646 h 374"/>
              <a:gd name="T46" fmla="*/ 2147483646 w 388"/>
              <a:gd name="T47" fmla="*/ 2147483646 h 374"/>
              <a:gd name="T48" fmla="*/ 2147483646 w 388"/>
              <a:gd name="T49" fmla="*/ 2147483646 h 374"/>
              <a:gd name="T50" fmla="*/ 2147483646 w 388"/>
              <a:gd name="T51" fmla="*/ 2147483646 h 374"/>
              <a:gd name="T52" fmla="*/ 2147483646 w 388"/>
              <a:gd name="T53" fmla="*/ 2147483646 h 374"/>
              <a:gd name="T54" fmla="*/ 2147483646 w 388"/>
              <a:gd name="T55" fmla="*/ 2147483646 h 374"/>
              <a:gd name="T56" fmla="*/ 2147483646 w 388"/>
              <a:gd name="T57" fmla="*/ 2147483646 h 374"/>
              <a:gd name="T58" fmla="*/ 2147483646 w 388"/>
              <a:gd name="T59" fmla="*/ 2147483646 h 374"/>
              <a:gd name="T60" fmla="*/ 2147483646 w 388"/>
              <a:gd name="T61" fmla="*/ 2147483646 h 374"/>
              <a:gd name="T62" fmla="*/ 2147483646 w 388"/>
              <a:gd name="T63" fmla="*/ 2147483646 h 374"/>
              <a:gd name="T64" fmla="*/ 2147483646 w 388"/>
              <a:gd name="T65" fmla="*/ 2147483646 h 374"/>
              <a:gd name="T66" fmla="*/ 2147483646 w 388"/>
              <a:gd name="T67" fmla="*/ 2147483646 h 374"/>
              <a:gd name="T68" fmla="*/ 2147483646 w 388"/>
              <a:gd name="T69" fmla="*/ 2147483646 h 374"/>
              <a:gd name="T70" fmla="*/ 2147483646 w 388"/>
              <a:gd name="T71" fmla="*/ 2147483646 h 374"/>
              <a:gd name="T72" fmla="*/ 2147483646 w 388"/>
              <a:gd name="T73" fmla="*/ 2147483646 h 374"/>
              <a:gd name="T74" fmla="*/ 2147483646 w 388"/>
              <a:gd name="T75" fmla="*/ 2147483646 h 374"/>
              <a:gd name="T76" fmla="*/ 2147483646 w 388"/>
              <a:gd name="T77" fmla="*/ 2147483646 h 374"/>
              <a:gd name="T78" fmla="*/ 2147483646 w 388"/>
              <a:gd name="T79" fmla="*/ 2147483646 h 374"/>
              <a:gd name="T80" fmla="*/ 2147483646 w 388"/>
              <a:gd name="T81" fmla="*/ 2147483646 h 374"/>
              <a:gd name="T82" fmla="*/ 2147483646 w 388"/>
              <a:gd name="T83" fmla="*/ 2147483646 h 374"/>
              <a:gd name="T84" fmla="*/ 2147483646 w 388"/>
              <a:gd name="T85" fmla="*/ 2147483646 h 374"/>
              <a:gd name="T86" fmla="*/ 2147483646 w 388"/>
              <a:gd name="T87" fmla="*/ 2147483646 h 374"/>
              <a:gd name="T88" fmla="*/ 2147483646 w 388"/>
              <a:gd name="T89" fmla="*/ 2147483646 h 374"/>
              <a:gd name="T90" fmla="*/ 2147483646 w 388"/>
              <a:gd name="T91" fmla="*/ 2147483646 h 374"/>
              <a:gd name="T92" fmla="*/ 2147483646 w 388"/>
              <a:gd name="T93" fmla="*/ 2147483646 h 374"/>
              <a:gd name="T94" fmla="*/ 2147483646 w 388"/>
              <a:gd name="T95" fmla="*/ 2147483646 h 374"/>
              <a:gd name="T96" fmla="*/ 2147483646 w 388"/>
              <a:gd name="T97" fmla="*/ 2147483646 h 374"/>
              <a:gd name="T98" fmla="*/ 2147483646 w 388"/>
              <a:gd name="T99" fmla="*/ 2147483646 h 374"/>
              <a:gd name="T100" fmla="*/ 2147483646 w 388"/>
              <a:gd name="T101" fmla="*/ 2147483646 h 374"/>
              <a:gd name="T102" fmla="*/ 2147483646 w 388"/>
              <a:gd name="T103" fmla="*/ 2147483646 h 3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lIns="68560" tIns="34280" rIns="68560" bIns="34280"/>
          <a:lstStyle/>
          <a:p>
            <a:endParaRPr lang="pt-BR" sz="1873"/>
          </a:p>
        </p:txBody>
      </p:sp>
      <p:sp>
        <p:nvSpPr>
          <p:cNvPr id="3" name="Explosion 1 2">
            <a:extLst>
              <a:ext uri="{FF2B5EF4-FFF2-40B4-BE49-F238E27FC236}">
                <a16:creationId xmlns:a16="http://schemas.microsoft.com/office/drawing/2014/main" id="{47BF9661-8026-4217-AD5F-A120E2C85C13}"/>
              </a:ext>
            </a:extLst>
          </p:cNvPr>
          <p:cNvSpPr/>
          <p:nvPr/>
        </p:nvSpPr>
        <p:spPr bwMode="auto">
          <a:xfrm>
            <a:off x="7881057" y="2870670"/>
            <a:ext cx="2754094" cy="2754094"/>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sp>
        <p:nvSpPr>
          <p:cNvPr id="5" name="Explosion 1 4">
            <a:extLst>
              <a:ext uri="{FF2B5EF4-FFF2-40B4-BE49-F238E27FC236}">
                <a16:creationId xmlns:a16="http://schemas.microsoft.com/office/drawing/2014/main" id="{04BB8C33-9D91-4BCF-A4D7-16CF50C879B1}"/>
              </a:ext>
            </a:extLst>
          </p:cNvPr>
          <p:cNvSpPr/>
          <p:nvPr/>
        </p:nvSpPr>
        <p:spPr bwMode="auto">
          <a:xfrm rot="9900000">
            <a:off x="8221068" y="3158870"/>
            <a:ext cx="2023879" cy="2023879"/>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sp>
        <p:nvSpPr>
          <p:cNvPr id="6" name="Explosion 1 5">
            <a:extLst>
              <a:ext uri="{FF2B5EF4-FFF2-40B4-BE49-F238E27FC236}">
                <a16:creationId xmlns:a16="http://schemas.microsoft.com/office/drawing/2014/main" id="{8DFCF711-71A7-4C18-8B24-CB0C9554C6D5}"/>
              </a:ext>
            </a:extLst>
          </p:cNvPr>
          <p:cNvSpPr/>
          <p:nvPr/>
        </p:nvSpPr>
        <p:spPr bwMode="auto">
          <a:xfrm rot="5400000">
            <a:off x="8617748" y="3531264"/>
            <a:ext cx="1437763" cy="1437763"/>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pic>
        <p:nvPicPr>
          <p:cNvPr id="38924" name="Picture 31">
            <a:extLst>
              <a:ext uri="{FF2B5EF4-FFF2-40B4-BE49-F238E27FC236}">
                <a16:creationId xmlns:a16="http://schemas.microsoft.com/office/drawing/2014/main" id="{E27017AB-D849-4318-BE84-153141783EF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1021" y="2533896"/>
            <a:ext cx="493827" cy="30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25" name="Group 103">
            <a:extLst>
              <a:ext uri="{FF2B5EF4-FFF2-40B4-BE49-F238E27FC236}">
                <a16:creationId xmlns:a16="http://schemas.microsoft.com/office/drawing/2014/main" id="{A06A367E-A52F-4EBE-A3C1-5482E8A20598}"/>
              </a:ext>
            </a:extLst>
          </p:cNvPr>
          <p:cNvGrpSpPr>
            <a:grpSpLocks/>
          </p:cNvGrpSpPr>
          <p:nvPr/>
        </p:nvGrpSpPr>
        <p:grpSpPr bwMode="auto">
          <a:xfrm flipH="1">
            <a:off x="5198203" y="3422784"/>
            <a:ext cx="801456" cy="2031975"/>
            <a:chOff x="4688198" y="3398046"/>
            <a:chExt cx="1068831" cy="2710218"/>
          </a:xfrm>
        </p:grpSpPr>
        <p:grpSp>
          <p:nvGrpSpPr>
            <p:cNvPr id="38931" name="Group 98">
              <a:extLst>
                <a:ext uri="{FF2B5EF4-FFF2-40B4-BE49-F238E27FC236}">
                  <a16:creationId xmlns:a16="http://schemas.microsoft.com/office/drawing/2014/main" id="{E4540FDF-445F-4552-87D9-74861429BD58}"/>
                </a:ext>
              </a:extLst>
            </p:cNvPr>
            <p:cNvGrpSpPr>
              <a:grpSpLocks/>
            </p:cNvGrpSpPr>
            <p:nvPr/>
          </p:nvGrpSpPr>
          <p:grpSpPr bwMode="auto">
            <a:xfrm>
              <a:off x="4852988" y="3398046"/>
              <a:ext cx="475067" cy="754744"/>
              <a:chOff x="4966893" y="3238521"/>
              <a:chExt cx="393700" cy="625475"/>
            </a:xfrm>
          </p:grpSpPr>
          <p:sp>
            <p:nvSpPr>
              <p:cNvPr id="38942" name="Rectangle 7">
                <a:extLst>
                  <a:ext uri="{FF2B5EF4-FFF2-40B4-BE49-F238E27FC236}">
                    <a16:creationId xmlns:a16="http://schemas.microsoft.com/office/drawing/2014/main" id="{B0DCB23F-B8C0-44A0-A6DE-4F2646171CF6}"/>
                  </a:ext>
                </a:extLst>
              </p:cNvPr>
              <p:cNvSpPr>
                <a:spLocks noChangeArrowheads="1"/>
              </p:cNvSpPr>
              <p:nvPr/>
            </p:nvSpPr>
            <p:spPr bwMode="auto">
              <a:xfrm>
                <a:off x="5003405" y="3641746"/>
                <a:ext cx="322263" cy="193675"/>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sp>
            <p:nvSpPr>
              <p:cNvPr id="38943" name="Freeform 8">
                <a:extLst>
                  <a:ext uri="{FF2B5EF4-FFF2-40B4-BE49-F238E27FC236}">
                    <a16:creationId xmlns:a16="http://schemas.microsoft.com/office/drawing/2014/main" id="{435BA4D9-19B5-4639-8879-813F31160D61}"/>
                  </a:ext>
                </a:extLst>
              </p:cNvPr>
              <p:cNvSpPr>
                <a:spLocks/>
              </p:cNvSpPr>
              <p:nvPr/>
            </p:nvSpPr>
            <p:spPr bwMode="auto">
              <a:xfrm>
                <a:off x="4966893" y="3457596"/>
                <a:ext cx="393700" cy="82550"/>
              </a:xfrm>
              <a:custGeom>
                <a:avLst/>
                <a:gdLst>
                  <a:gd name="T0" fmla="*/ 2147483646 w 172"/>
                  <a:gd name="T1" fmla="*/ 2147483646 h 36"/>
                  <a:gd name="T2" fmla="*/ 2147483646 w 172"/>
                  <a:gd name="T3" fmla="*/ 2147483646 h 36"/>
                  <a:gd name="T4" fmla="*/ 2147483646 w 172"/>
                  <a:gd name="T5" fmla="*/ 2147483646 h 36"/>
                  <a:gd name="T6" fmla="*/ 0 w 172"/>
                  <a:gd name="T7" fmla="*/ 2147483646 h 36"/>
                  <a:gd name="T8" fmla="*/ 0 w 172"/>
                  <a:gd name="T9" fmla="*/ 2147483646 h 36"/>
                  <a:gd name="T10" fmla="*/ 2147483646 w 172"/>
                  <a:gd name="T11" fmla="*/ 0 h 36"/>
                  <a:gd name="T12" fmla="*/ 2147483646 w 172"/>
                  <a:gd name="T13" fmla="*/ 0 h 36"/>
                  <a:gd name="T14" fmla="*/ 2147483646 w 172"/>
                  <a:gd name="T15" fmla="*/ 2147483646 h 36"/>
                  <a:gd name="T16" fmla="*/ 2147483646 w 172"/>
                  <a:gd name="T17" fmla="*/ 2147483646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2" h="36">
                    <a:moveTo>
                      <a:pt x="172" y="27"/>
                    </a:moveTo>
                    <a:cubicBezTo>
                      <a:pt x="172" y="32"/>
                      <a:pt x="168" y="36"/>
                      <a:pt x="164" y="36"/>
                    </a:cubicBezTo>
                    <a:cubicBezTo>
                      <a:pt x="9" y="36"/>
                      <a:pt x="9" y="36"/>
                      <a:pt x="9" y="36"/>
                    </a:cubicBezTo>
                    <a:cubicBezTo>
                      <a:pt x="4" y="36"/>
                      <a:pt x="0" y="32"/>
                      <a:pt x="0" y="27"/>
                    </a:cubicBezTo>
                    <a:cubicBezTo>
                      <a:pt x="0" y="8"/>
                      <a:pt x="0" y="8"/>
                      <a:pt x="0" y="8"/>
                    </a:cubicBezTo>
                    <a:cubicBezTo>
                      <a:pt x="0" y="3"/>
                      <a:pt x="4" y="0"/>
                      <a:pt x="9" y="0"/>
                    </a:cubicBezTo>
                    <a:cubicBezTo>
                      <a:pt x="164" y="0"/>
                      <a:pt x="164" y="0"/>
                      <a:pt x="164" y="0"/>
                    </a:cubicBezTo>
                    <a:cubicBezTo>
                      <a:pt x="168" y="0"/>
                      <a:pt x="172" y="3"/>
                      <a:pt x="172" y="8"/>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44" name="Freeform 9">
                <a:extLst>
                  <a:ext uri="{FF2B5EF4-FFF2-40B4-BE49-F238E27FC236}">
                    <a16:creationId xmlns:a16="http://schemas.microsoft.com/office/drawing/2014/main" id="{0C10C5D9-3AE8-43EC-9DA1-2F9ACB7223EB}"/>
                  </a:ext>
                </a:extLst>
              </p:cNvPr>
              <p:cNvSpPr>
                <a:spLocks/>
              </p:cNvSpPr>
              <p:nvPr/>
            </p:nvSpPr>
            <p:spPr bwMode="auto">
              <a:xfrm>
                <a:off x="5095481" y="3638571"/>
                <a:ext cx="136525" cy="225425"/>
              </a:xfrm>
              <a:custGeom>
                <a:avLst/>
                <a:gdLst>
                  <a:gd name="T0" fmla="*/ 2147483646 w 86"/>
                  <a:gd name="T1" fmla="*/ 2147483646 h 142"/>
                  <a:gd name="T2" fmla="*/ 0 w 86"/>
                  <a:gd name="T3" fmla="*/ 2147483646 h 142"/>
                  <a:gd name="T4" fmla="*/ 0 w 86"/>
                  <a:gd name="T5" fmla="*/ 0 h 142"/>
                  <a:gd name="T6" fmla="*/ 2147483646 w 86"/>
                  <a:gd name="T7" fmla="*/ 0 h 142"/>
                  <a:gd name="T8" fmla="*/ 2147483646 w 86"/>
                  <a:gd name="T9" fmla="*/ 2147483646 h 142"/>
                  <a:gd name="T10" fmla="*/ 2147483646 w 86"/>
                  <a:gd name="T11" fmla="*/ 2147483646 h 14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6" h="142">
                    <a:moveTo>
                      <a:pt x="43" y="142"/>
                    </a:moveTo>
                    <a:lnTo>
                      <a:pt x="0" y="100"/>
                    </a:lnTo>
                    <a:lnTo>
                      <a:pt x="0" y="0"/>
                    </a:lnTo>
                    <a:lnTo>
                      <a:pt x="86" y="0"/>
                    </a:lnTo>
                    <a:lnTo>
                      <a:pt x="86" y="100"/>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45" name="Freeform 10">
                <a:extLst>
                  <a:ext uri="{FF2B5EF4-FFF2-40B4-BE49-F238E27FC236}">
                    <a16:creationId xmlns:a16="http://schemas.microsoft.com/office/drawing/2014/main" id="{5D3651B7-6136-4B23-8C73-9C378A5BD2AF}"/>
                  </a:ext>
                </a:extLst>
              </p:cNvPr>
              <p:cNvSpPr>
                <a:spLocks/>
              </p:cNvSpPr>
              <p:nvPr/>
            </p:nvSpPr>
            <p:spPr bwMode="auto">
              <a:xfrm>
                <a:off x="5095481" y="3603646"/>
                <a:ext cx="136525" cy="119063"/>
              </a:xfrm>
              <a:custGeom>
                <a:avLst/>
                <a:gdLst>
                  <a:gd name="T0" fmla="*/ 0 w 60"/>
                  <a:gd name="T1" fmla="*/ 2147483646 h 52"/>
                  <a:gd name="T2" fmla="*/ 2147483646 w 60"/>
                  <a:gd name="T3" fmla="*/ 2147483646 h 52"/>
                  <a:gd name="T4" fmla="*/ 2147483646 w 60"/>
                  <a:gd name="T5" fmla="*/ 2147483646 h 52"/>
                  <a:gd name="T6" fmla="*/ 2147483646 w 60"/>
                  <a:gd name="T7" fmla="*/ 0 h 52"/>
                  <a:gd name="T8" fmla="*/ 0 w 60"/>
                  <a:gd name="T9" fmla="*/ 0 h 52"/>
                  <a:gd name="T10" fmla="*/ 0 w 60"/>
                  <a:gd name="T11" fmla="*/ 2147483646 h 5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52">
                    <a:moveTo>
                      <a:pt x="0" y="48"/>
                    </a:moveTo>
                    <a:cubicBezTo>
                      <a:pt x="10" y="51"/>
                      <a:pt x="19" y="52"/>
                      <a:pt x="30" y="52"/>
                    </a:cubicBezTo>
                    <a:cubicBezTo>
                      <a:pt x="40" y="52"/>
                      <a:pt x="50" y="51"/>
                      <a:pt x="60" y="48"/>
                    </a:cubicBezTo>
                    <a:cubicBezTo>
                      <a:pt x="60" y="0"/>
                      <a:pt x="60" y="0"/>
                      <a:pt x="60" y="0"/>
                    </a:cubicBezTo>
                    <a:cubicBezTo>
                      <a:pt x="0" y="0"/>
                      <a:pt x="0" y="0"/>
                      <a:pt x="0" y="0"/>
                    </a:cubicBezTo>
                    <a:lnTo>
                      <a:pt x="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46" name="Freeform 11">
                <a:extLst>
                  <a:ext uri="{FF2B5EF4-FFF2-40B4-BE49-F238E27FC236}">
                    <a16:creationId xmlns:a16="http://schemas.microsoft.com/office/drawing/2014/main" id="{8E173599-8868-4BF9-8238-53E16B4B1A44}"/>
                  </a:ext>
                </a:extLst>
              </p:cNvPr>
              <p:cNvSpPr>
                <a:spLocks/>
              </p:cNvSpPr>
              <p:nvPr/>
            </p:nvSpPr>
            <p:spPr bwMode="auto">
              <a:xfrm>
                <a:off x="5003405" y="3392509"/>
                <a:ext cx="322263" cy="301625"/>
              </a:xfrm>
              <a:custGeom>
                <a:avLst/>
                <a:gdLst>
                  <a:gd name="T0" fmla="*/ 0 w 141"/>
                  <a:gd name="T1" fmla="*/ 0 h 133"/>
                  <a:gd name="T2" fmla="*/ 0 w 141"/>
                  <a:gd name="T3" fmla="*/ 2147483646 h 133"/>
                  <a:gd name="T4" fmla="*/ 2147483646 w 141"/>
                  <a:gd name="T5" fmla="*/ 2147483646 h 133"/>
                  <a:gd name="T6" fmla="*/ 2147483646 w 141"/>
                  <a:gd name="T7" fmla="*/ 2147483646 h 133"/>
                  <a:gd name="T8" fmla="*/ 2147483646 w 141"/>
                  <a:gd name="T9" fmla="*/ 2147483646 h 133"/>
                  <a:gd name="T10" fmla="*/ 2147483646 w 141"/>
                  <a:gd name="T11" fmla="*/ 0 h 133"/>
                  <a:gd name="T12" fmla="*/ 0 w 141"/>
                  <a:gd name="T13" fmla="*/ 0 h 1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1" h="133">
                    <a:moveTo>
                      <a:pt x="0" y="0"/>
                    </a:moveTo>
                    <a:cubicBezTo>
                      <a:pt x="0" y="110"/>
                      <a:pt x="0" y="110"/>
                      <a:pt x="0" y="110"/>
                    </a:cubicBezTo>
                    <a:cubicBezTo>
                      <a:pt x="19" y="125"/>
                      <a:pt x="44" y="133"/>
                      <a:pt x="70" y="133"/>
                    </a:cubicBezTo>
                    <a:cubicBezTo>
                      <a:pt x="96" y="133"/>
                      <a:pt x="122" y="125"/>
                      <a:pt x="141" y="110"/>
                    </a:cubicBezTo>
                    <a:cubicBezTo>
                      <a:pt x="141" y="110"/>
                      <a:pt x="141" y="110"/>
                      <a:pt x="141" y="110"/>
                    </a:cubicBezTo>
                    <a:cubicBezTo>
                      <a:pt x="141" y="0"/>
                      <a:pt x="141" y="0"/>
                      <a:pt x="141"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47" name="Freeform 12">
                <a:extLst>
                  <a:ext uri="{FF2B5EF4-FFF2-40B4-BE49-F238E27FC236}">
                    <a16:creationId xmlns:a16="http://schemas.microsoft.com/office/drawing/2014/main" id="{9387F0D1-C0C5-48C4-8402-828D7D6FDF55}"/>
                  </a:ext>
                </a:extLst>
              </p:cNvPr>
              <p:cNvSpPr>
                <a:spLocks/>
              </p:cNvSpPr>
              <p:nvPr/>
            </p:nvSpPr>
            <p:spPr bwMode="auto">
              <a:xfrm>
                <a:off x="5001818" y="3238521"/>
                <a:ext cx="228600" cy="242888"/>
              </a:xfrm>
              <a:custGeom>
                <a:avLst/>
                <a:gdLst>
                  <a:gd name="T0" fmla="*/ 2147483646 w 100"/>
                  <a:gd name="T1" fmla="*/ 2147483646 h 106"/>
                  <a:gd name="T2" fmla="*/ 2147483646 w 100"/>
                  <a:gd name="T3" fmla="*/ 0 h 106"/>
                  <a:gd name="T4" fmla="*/ 0 w 100"/>
                  <a:gd name="T5" fmla="*/ 2147483646 h 106"/>
                  <a:gd name="T6" fmla="*/ 0 w 100"/>
                  <a:gd name="T7" fmla="*/ 2147483646 h 106"/>
                  <a:gd name="T8" fmla="*/ 2147483646 w 100"/>
                  <a:gd name="T9" fmla="*/ 2147483646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106">
                    <a:moveTo>
                      <a:pt x="100" y="6"/>
                    </a:moveTo>
                    <a:cubicBezTo>
                      <a:pt x="91" y="2"/>
                      <a:pt x="82" y="0"/>
                      <a:pt x="71" y="0"/>
                    </a:cubicBezTo>
                    <a:cubicBezTo>
                      <a:pt x="32" y="0"/>
                      <a:pt x="0" y="32"/>
                      <a:pt x="0" y="71"/>
                    </a:cubicBezTo>
                    <a:cubicBezTo>
                      <a:pt x="0" y="106"/>
                      <a:pt x="0" y="106"/>
                      <a:pt x="0" y="106"/>
                    </a:cubicBezTo>
                    <a:cubicBezTo>
                      <a:pt x="53" y="100"/>
                      <a:pt x="94" y="58"/>
                      <a:pt x="10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48" name="Freeform 13">
                <a:extLst>
                  <a:ext uri="{FF2B5EF4-FFF2-40B4-BE49-F238E27FC236}">
                    <a16:creationId xmlns:a16="http://schemas.microsoft.com/office/drawing/2014/main" id="{778CE9EB-A02D-4DE4-9FA9-D67F1D60FB59}"/>
                  </a:ext>
                </a:extLst>
              </p:cNvPr>
              <p:cNvSpPr>
                <a:spLocks/>
              </p:cNvSpPr>
              <p:nvPr/>
            </p:nvSpPr>
            <p:spPr bwMode="auto">
              <a:xfrm>
                <a:off x="5097068" y="3238521"/>
                <a:ext cx="228600" cy="242888"/>
              </a:xfrm>
              <a:custGeom>
                <a:avLst/>
                <a:gdLst>
                  <a:gd name="T0" fmla="*/ 0 w 100"/>
                  <a:gd name="T1" fmla="*/ 2147483646 h 106"/>
                  <a:gd name="T2" fmla="*/ 2147483646 w 100"/>
                  <a:gd name="T3" fmla="*/ 0 h 106"/>
                  <a:gd name="T4" fmla="*/ 2147483646 w 100"/>
                  <a:gd name="T5" fmla="*/ 2147483646 h 106"/>
                  <a:gd name="T6" fmla="*/ 2147483646 w 100"/>
                  <a:gd name="T7" fmla="*/ 2147483646 h 106"/>
                  <a:gd name="T8" fmla="*/ 0 w 100"/>
                  <a:gd name="T9" fmla="*/ 2147483646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0" h="106">
                    <a:moveTo>
                      <a:pt x="0" y="6"/>
                    </a:moveTo>
                    <a:cubicBezTo>
                      <a:pt x="9" y="2"/>
                      <a:pt x="19" y="0"/>
                      <a:pt x="29" y="0"/>
                    </a:cubicBezTo>
                    <a:cubicBezTo>
                      <a:pt x="68" y="0"/>
                      <a:pt x="100" y="32"/>
                      <a:pt x="100" y="71"/>
                    </a:cubicBezTo>
                    <a:cubicBezTo>
                      <a:pt x="100" y="106"/>
                      <a:pt x="100" y="106"/>
                      <a:pt x="100" y="106"/>
                    </a:cubicBezTo>
                    <a:cubicBezTo>
                      <a:pt x="48" y="100"/>
                      <a:pt x="6" y="58"/>
                      <a:pt x="0" y="6"/>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grpSp>
        <p:sp>
          <p:nvSpPr>
            <p:cNvPr id="38932" name="Freeform 7">
              <a:extLst>
                <a:ext uri="{FF2B5EF4-FFF2-40B4-BE49-F238E27FC236}">
                  <a16:creationId xmlns:a16="http://schemas.microsoft.com/office/drawing/2014/main" id="{D313247C-34DC-4E1C-B0DF-AC0EA25BB188}"/>
                </a:ext>
              </a:extLst>
            </p:cNvPr>
            <p:cNvSpPr>
              <a:spLocks/>
            </p:cNvSpPr>
            <p:nvPr/>
          </p:nvSpPr>
          <p:spPr bwMode="auto">
            <a:xfrm>
              <a:off x="4857230" y="4851619"/>
              <a:ext cx="466120" cy="1128590"/>
            </a:xfrm>
            <a:custGeom>
              <a:avLst/>
              <a:gdLst>
                <a:gd name="T0" fmla="*/ 0 w 273"/>
                <a:gd name="T1" fmla="*/ 0 h 661"/>
                <a:gd name="T2" fmla="*/ 0 w 273"/>
                <a:gd name="T3" fmla="*/ 0 h 661"/>
                <a:gd name="T4" fmla="*/ 2147483646 w 273"/>
                <a:gd name="T5" fmla="*/ 0 h 661"/>
                <a:gd name="T6" fmla="*/ 2147483646 w 273"/>
                <a:gd name="T7" fmla="*/ 0 h 661"/>
                <a:gd name="T8" fmla="*/ 2147483646 w 273"/>
                <a:gd name="T9" fmla="*/ 0 h 661"/>
                <a:gd name="T10" fmla="*/ 2147483646 w 273"/>
                <a:gd name="T11" fmla="*/ 2147483646 h 661"/>
                <a:gd name="T12" fmla="*/ 2147483646 w 273"/>
                <a:gd name="T13" fmla="*/ 2147483646 h 661"/>
                <a:gd name="T14" fmla="*/ 2147483646 w 273"/>
                <a:gd name="T15" fmla="*/ 2147483646 h 661"/>
                <a:gd name="T16" fmla="*/ 2147483646 w 273"/>
                <a:gd name="T17" fmla="*/ 2147483646 h 661"/>
                <a:gd name="T18" fmla="*/ 2147483646 w 273"/>
                <a:gd name="T19" fmla="*/ 2147483646 h 661"/>
                <a:gd name="T20" fmla="*/ 2147483646 w 273"/>
                <a:gd name="T21" fmla="*/ 2147483646 h 661"/>
                <a:gd name="T22" fmla="*/ 0 w 273"/>
                <a:gd name="T23" fmla="*/ 2147483646 h 661"/>
                <a:gd name="T24" fmla="*/ 0 w 273"/>
                <a:gd name="T25" fmla="*/ 2147483646 h 661"/>
                <a:gd name="T26" fmla="*/ 0 w 273"/>
                <a:gd name="T27" fmla="*/ 2147483646 h 661"/>
                <a:gd name="T28" fmla="*/ 0 w 273"/>
                <a:gd name="T29" fmla="*/ 0 h 6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0"/>
                  </a:lnTo>
                  <a:close/>
                </a:path>
              </a:pathLst>
            </a:custGeom>
            <a:solidFill>
              <a:srgbClr val="16264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33" name="Freeform 10">
              <a:extLst>
                <a:ext uri="{FF2B5EF4-FFF2-40B4-BE49-F238E27FC236}">
                  <a16:creationId xmlns:a16="http://schemas.microsoft.com/office/drawing/2014/main" id="{AD68B4CD-8132-47FC-AF72-2989C3FC779B}"/>
                </a:ext>
              </a:extLst>
            </p:cNvPr>
            <p:cNvSpPr>
              <a:spLocks/>
            </p:cNvSpPr>
            <p:nvPr/>
          </p:nvSpPr>
          <p:spPr bwMode="auto">
            <a:xfrm>
              <a:off x="5345546" y="4330863"/>
              <a:ext cx="286843" cy="430264"/>
            </a:xfrm>
            <a:custGeom>
              <a:avLst/>
              <a:gdLst>
                <a:gd name="T0" fmla="*/ 2147483646 w 116"/>
                <a:gd name="T1" fmla="*/ 2147483646 h 174"/>
                <a:gd name="T2" fmla="*/ 2147483646 w 116"/>
                <a:gd name="T3" fmla="*/ 2147483646 h 174"/>
                <a:gd name="T4" fmla="*/ 2147483646 w 116"/>
                <a:gd name="T5" fmla="*/ 2147483646 h 174"/>
                <a:gd name="T6" fmla="*/ 2147483646 w 116"/>
                <a:gd name="T7" fmla="*/ 2147483646 h 174"/>
                <a:gd name="T8" fmla="*/ 2147483646 w 116"/>
                <a:gd name="T9" fmla="*/ 0 h 174"/>
                <a:gd name="T10" fmla="*/ 0 w 116"/>
                <a:gd name="T11" fmla="*/ 0 h 174"/>
                <a:gd name="T12" fmla="*/ 0 w 116"/>
                <a:gd name="T13" fmla="*/ 2147483646 h 174"/>
                <a:gd name="T14" fmla="*/ 2147483646 w 116"/>
                <a:gd name="T15" fmla="*/ 2147483646 h 1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DFBA8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34" name="Rectangle 11">
              <a:extLst>
                <a:ext uri="{FF2B5EF4-FFF2-40B4-BE49-F238E27FC236}">
                  <a16:creationId xmlns:a16="http://schemas.microsoft.com/office/drawing/2014/main" id="{DD05A8DA-7B39-4BE8-9314-DD49DB6ECDA3}"/>
                </a:ext>
              </a:extLst>
            </p:cNvPr>
            <p:cNvSpPr>
              <a:spLocks noChangeArrowheads="1"/>
            </p:cNvSpPr>
            <p:nvPr/>
          </p:nvSpPr>
          <p:spPr bwMode="auto">
            <a:xfrm>
              <a:off x="4710393" y="4330863"/>
              <a:ext cx="122933" cy="746133"/>
            </a:xfrm>
            <a:prstGeom prst="rect">
              <a:avLst/>
            </a:prstGeom>
            <a:solidFill>
              <a:srgbClr val="DFBA8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sp>
          <p:nvSpPr>
            <p:cNvPr id="38935" name="Freeform 12">
              <a:extLst>
                <a:ext uri="{FF2B5EF4-FFF2-40B4-BE49-F238E27FC236}">
                  <a16:creationId xmlns:a16="http://schemas.microsoft.com/office/drawing/2014/main" id="{1B8108E7-52D0-4629-9A8E-F89AAD9A4D07}"/>
                </a:ext>
              </a:extLst>
            </p:cNvPr>
            <p:cNvSpPr>
              <a:spLocks/>
            </p:cNvSpPr>
            <p:nvPr/>
          </p:nvSpPr>
          <p:spPr bwMode="auto">
            <a:xfrm>
              <a:off x="4706979" y="4948941"/>
              <a:ext cx="126347" cy="254402"/>
            </a:xfrm>
            <a:custGeom>
              <a:avLst/>
              <a:gdLst>
                <a:gd name="T0" fmla="*/ 2147483646 w 51"/>
                <a:gd name="T1" fmla="*/ 0 h 103"/>
                <a:gd name="T2" fmla="*/ 2147483646 w 51"/>
                <a:gd name="T3" fmla="*/ 2147483646 h 103"/>
                <a:gd name="T4" fmla="*/ 0 w 51"/>
                <a:gd name="T5" fmla="*/ 2147483646 h 103"/>
                <a:gd name="T6" fmla="*/ 2147483646 w 51"/>
                <a:gd name="T7" fmla="*/ 0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DFBA8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36" name="Freeform 13">
              <a:extLst>
                <a:ext uri="{FF2B5EF4-FFF2-40B4-BE49-F238E27FC236}">
                  <a16:creationId xmlns:a16="http://schemas.microsoft.com/office/drawing/2014/main" id="{8CBCBA29-2BCB-4915-9DD1-89549958A52B}"/>
                </a:ext>
              </a:extLst>
            </p:cNvPr>
            <p:cNvSpPr>
              <a:spLocks/>
            </p:cNvSpPr>
            <p:nvPr/>
          </p:nvSpPr>
          <p:spPr bwMode="auto">
            <a:xfrm>
              <a:off x="5506041" y="4634780"/>
              <a:ext cx="250988" cy="126347"/>
            </a:xfrm>
            <a:custGeom>
              <a:avLst/>
              <a:gdLst>
                <a:gd name="T0" fmla="*/ 0 w 102"/>
                <a:gd name="T1" fmla="*/ 0 h 51"/>
                <a:gd name="T2" fmla="*/ 2147483646 w 102"/>
                <a:gd name="T3" fmla="*/ 0 h 51"/>
                <a:gd name="T4" fmla="*/ 2147483646 w 102"/>
                <a:gd name="T5" fmla="*/ 2147483646 h 51"/>
                <a:gd name="T6" fmla="*/ 0 w 102"/>
                <a:gd name="T7" fmla="*/ 0 h 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DFBA8D"/>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37" name="Rectangle 21">
              <a:extLst>
                <a:ext uri="{FF2B5EF4-FFF2-40B4-BE49-F238E27FC236}">
                  <a16:creationId xmlns:a16="http://schemas.microsoft.com/office/drawing/2014/main" id="{3175A66E-2394-4D0F-8566-DD3E8EF8D3C1}"/>
                </a:ext>
              </a:extLst>
            </p:cNvPr>
            <p:cNvSpPr>
              <a:spLocks noChangeArrowheads="1"/>
            </p:cNvSpPr>
            <p:nvPr/>
          </p:nvSpPr>
          <p:spPr bwMode="auto">
            <a:xfrm>
              <a:off x="4710393" y="4330863"/>
              <a:ext cx="122933" cy="37563"/>
            </a:xfrm>
            <a:prstGeom prst="rect">
              <a:avLst/>
            </a:prstGeom>
            <a:solidFill>
              <a:srgbClr val="C3A47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sp>
          <p:nvSpPr>
            <p:cNvPr id="38938" name="Rectangle 22">
              <a:extLst>
                <a:ext uri="{FF2B5EF4-FFF2-40B4-BE49-F238E27FC236}">
                  <a16:creationId xmlns:a16="http://schemas.microsoft.com/office/drawing/2014/main" id="{0AE1A075-3BAB-48B4-8963-2B5527F74A20}"/>
                </a:ext>
              </a:extLst>
            </p:cNvPr>
            <p:cNvSpPr>
              <a:spLocks noChangeArrowheads="1"/>
            </p:cNvSpPr>
            <p:nvPr/>
          </p:nvSpPr>
          <p:spPr bwMode="auto">
            <a:xfrm>
              <a:off x="5345546" y="4330863"/>
              <a:ext cx="126347" cy="37563"/>
            </a:xfrm>
            <a:prstGeom prst="rect">
              <a:avLst/>
            </a:prstGeom>
            <a:solidFill>
              <a:srgbClr val="C3A47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sp>
          <p:nvSpPr>
            <p:cNvPr id="101" name="Freeform 100">
              <a:extLst>
                <a:ext uri="{FF2B5EF4-FFF2-40B4-BE49-F238E27FC236}">
                  <a16:creationId xmlns:a16="http://schemas.microsoft.com/office/drawing/2014/main" id="{044D8A28-11D7-4467-A27E-47B1B59BB12F}"/>
                </a:ext>
              </a:extLst>
            </p:cNvPr>
            <p:cNvSpPr/>
            <p:nvPr/>
          </p:nvSpPr>
          <p:spPr bwMode="auto">
            <a:xfrm>
              <a:off x="4688198" y="4017833"/>
              <a:ext cx="805402" cy="833581"/>
            </a:xfrm>
            <a:custGeom>
              <a:avLst/>
              <a:gdLst>
                <a:gd name="connsiteX0" fmla="*/ 170572 w 805892"/>
                <a:gd name="connsiteY0" fmla="*/ 0 h 833210"/>
                <a:gd name="connsiteX1" fmla="*/ 252379 w 805892"/>
                <a:gd name="connsiteY1" fmla="*/ 0 h 833210"/>
                <a:gd name="connsiteX2" fmla="*/ 319176 w 805892"/>
                <a:gd name="connsiteY2" fmla="*/ 0 h 833210"/>
                <a:gd name="connsiteX3" fmla="*/ 321764 w 805892"/>
                <a:gd name="connsiteY3" fmla="*/ 9339 h 833210"/>
                <a:gd name="connsiteX4" fmla="*/ 402946 w 805892"/>
                <a:gd name="connsiteY4" fmla="*/ 48535 h 833210"/>
                <a:gd name="connsiteX5" fmla="*/ 484128 w 805892"/>
                <a:gd name="connsiteY5" fmla="*/ 9339 h 833210"/>
                <a:gd name="connsiteX6" fmla="*/ 486717 w 805892"/>
                <a:gd name="connsiteY6" fmla="*/ 0 h 833210"/>
                <a:gd name="connsiteX7" fmla="*/ 521856 w 805892"/>
                <a:gd name="connsiteY7" fmla="*/ 0 h 833210"/>
                <a:gd name="connsiteX8" fmla="*/ 635320 w 805892"/>
                <a:gd name="connsiteY8" fmla="*/ 0 h 833210"/>
                <a:gd name="connsiteX9" fmla="*/ 805892 w 805892"/>
                <a:gd name="connsiteY9" fmla="*/ 170093 h 833210"/>
                <a:gd name="connsiteX10" fmla="*/ 805892 w 805892"/>
                <a:gd name="connsiteY10" fmla="*/ 313070 h 833210"/>
                <a:gd name="connsiteX11" fmla="*/ 635320 w 805892"/>
                <a:gd name="connsiteY11" fmla="*/ 313070 h 833210"/>
                <a:gd name="connsiteX12" fmla="*/ 635320 w 805892"/>
                <a:gd name="connsiteY12" fmla="*/ 833210 h 833210"/>
                <a:gd name="connsiteX13" fmla="*/ 170572 w 805892"/>
                <a:gd name="connsiteY13" fmla="*/ 833210 h 833210"/>
                <a:gd name="connsiteX14" fmla="*/ 170572 w 805892"/>
                <a:gd name="connsiteY14" fmla="*/ 313070 h 833210"/>
                <a:gd name="connsiteX15" fmla="*/ 0 w 805892"/>
                <a:gd name="connsiteY15" fmla="*/ 313070 h 833210"/>
                <a:gd name="connsiteX16" fmla="*/ 0 w 805892"/>
                <a:gd name="connsiteY16" fmla="*/ 170093 h 833210"/>
                <a:gd name="connsiteX17" fmla="*/ 170572 w 805892"/>
                <a:gd name="connsiteY17" fmla="*/ 0 h 83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5892" h="833210">
                  <a:moveTo>
                    <a:pt x="170572" y="0"/>
                  </a:moveTo>
                  <a:cubicBezTo>
                    <a:pt x="199619" y="0"/>
                    <a:pt x="226850" y="0"/>
                    <a:pt x="252379" y="0"/>
                  </a:cubicBezTo>
                  <a:lnTo>
                    <a:pt x="319176" y="0"/>
                  </a:lnTo>
                  <a:lnTo>
                    <a:pt x="321764" y="9339"/>
                  </a:lnTo>
                  <a:cubicBezTo>
                    <a:pt x="335139" y="32373"/>
                    <a:pt x="366451" y="48535"/>
                    <a:pt x="402946" y="48535"/>
                  </a:cubicBezTo>
                  <a:cubicBezTo>
                    <a:pt x="439441" y="48535"/>
                    <a:pt x="470753" y="32373"/>
                    <a:pt x="484128" y="9339"/>
                  </a:cubicBezTo>
                  <a:lnTo>
                    <a:pt x="486717" y="0"/>
                  </a:lnTo>
                  <a:lnTo>
                    <a:pt x="521856" y="0"/>
                  </a:lnTo>
                  <a:cubicBezTo>
                    <a:pt x="635320" y="0"/>
                    <a:pt x="635320" y="0"/>
                    <a:pt x="635320" y="0"/>
                  </a:cubicBezTo>
                  <a:cubicBezTo>
                    <a:pt x="729258" y="0"/>
                    <a:pt x="805892" y="76419"/>
                    <a:pt x="805892" y="170093"/>
                  </a:cubicBezTo>
                  <a:cubicBezTo>
                    <a:pt x="805892" y="313070"/>
                    <a:pt x="805892" y="313070"/>
                    <a:pt x="805892" y="313070"/>
                  </a:cubicBezTo>
                  <a:cubicBezTo>
                    <a:pt x="635320" y="313070"/>
                    <a:pt x="635320" y="313070"/>
                    <a:pt x="635320" y="313070"/>
                  </a:cubicBezTo>
                  <a:cubicBezTo>
                    <a:pt x="635320" y="833210"/>
                    <a:pt x="635320" y="833210"/>
                    <a:pt x="635320" y="833210"/>
                  </a:cubicBezTo>
                  <a:cubicBezTo>
                    <a:pt x="170572" y="833210"/>
                    <a:pt x="170572" y="833210"/>
                    <a:pt x="170572" y="833210"/>
                  </a:cubicBezTo>
                  <a:cubicBezTo>
                    <a:pt x="170572" y="313070"/>
                    <a:pt x="170572" y="313070"/>
                    <a:pt x="170572" y="313070"/>
                  </a:cubicBezTo>
                  <a:cubicBezTo>
                    <a:pt x="0" y="313070"/>
                    <a:pt x="0" y="313070"/>
                    <a:pt x="0" y="313070"/>
                  </a:cubicBezTo>
                  <a:cubicBezTo>
                    <a:pt x="0" y="170093"/>
                    <a:pt x="0" y="170093"/>
                    <a:pt x="0" y="170093"/>
                  </a:cubicBezTo>
                  <a:cubicBezTo>
                    <a:pt x="0" y="76419"/>
                    <a:pt x="76634" y="0"/>
                    <a:pt x="170572" y="0"/>
                  </a:cubicBezTo>
                  <a:close/>
                </a:path>
              </a:pathLst>
            </a:custGeom>
            <a:solidFill>
              <a:srgbClr val="231F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1" tIns="109712" rIns="137141" bIns="109712"/>
            <a:lstStyle/>
            <a:p>
              <a:pPr algn="ctr" defTabSz="699291">
                <a:lnSpc>
                  <a:spcPct val="90000"/>
                </a:lnSpc>
                <a:defRPr/>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40" name="Freeform 6">
              <a:extLst>
                <a:ext uri="{FF2B5EF4-FFF2-40B4-BE49-F238E27FC236}">
                  <a16:creationId xmlns:a16="http://schemas.microsoft.com/office/drawing/2014/main" id="{D1AE53A0-C837-47FA-8E3A-713E609CFCDF}"/>
                </a:ext>
              </a:extLst>
            </p:cNvPr>
            <p:cNvSpPr>
              <a:spLocks/>
            </p:cNvSpPr>
            <p:nvPr/>
          </p:nvSpPr>
          <p:spPr bwMode="auto">
            <a:xfrm>
              <a:off x="5202124" y="5963136"/>
              <a:ext cx="278306" cy="145128"/>
            </a:xfrm>
            <a:custGeom>
              <a:avLst/>
              <a:gdLst>
                <a:gd name="T0" fmla="*/ 2147483646 w 113"/>
                <a:gd name="T1" fmla="*/ 0 h 59"/>
                <a:gd name="T2" fmla="*/ 2147483646 w 113"/>
                <a:gd name="T3" fmla="*/ 2147483646 h 59"/>
                <a:gd name="T4" fmla="*/ 2147483646 w 113"/>
                <a:gd name="T5" fmla="*/ 2147483646 h 59"/>
                <a:gd name="T6" fmla="*/ 0 w 113"/>
                <a:gd name="T7" fmla="*/ 2147483646 h 59"/>
                <a:gd name="T8" fmla="*/ 0 w 113"/>
                <a:gd name="T9" fmla="*/ 0 h 59"/>
                <a:gd name="T10" fmla="*/ 2147483646 w 113"/>
                <a:gd name="T11" fmla="*/ 0 h 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050708"/>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38941" name="Freeform 8">
              <a:extLst>
                <a:ext uri="{FF2B5EF4-FFF2-40B4-BE49-F238E27FC236}">
                  <a16:creationId xmlns:a16="http://schemas.microsoft.com/office/drawing/2014/main" id="{A064BC1E-8A77-4AE4-9799-B51B2D75A87D}"/>
                </a:ext>
              </a:extLst>
            </p:cNvPr>
            <p:cNvSpPr>
              <a:spLocks/>
            </p:cNvSpPr>
            <p:nvPr/>
          </p:nvSpPr>
          <p:spPr bwMode="auto">
            <a:xfrm>
              <a:off x="4857230" y="5963136"/>
              <a:ext cx="278306" cy="145128"/>
            </a:xfrm>
            <a:custGeom>
              <a:avLst/>
              <a:gdLst>
                <a:gd name="T0" fmla="*/ 2147483646 w 112"/>
                <a:gd name="T1" fmla="*/ 0 h 59"/>
                <a:gd name="T2" fmla="*/ 2147483646 w 112"/>
                <a:gd name="T3" fmla="*/ 2147483646 h 59"/>
                <a:gd name="T4" fmla="*/ 2147483646 w 112"/>
                <a:gd name="T5" fmla="*/ 2147483646 h 59"/>
                <a:gd name="T6" fmla="*/ 0 w 112"/>
                <a:gd name="T7" fmla="*/ 2147483646 h 59"/>
                <a:gd name="T8" fmla="*/ 0 w 112"/>
                <a:gd name="T9" fmla="*/ 0 h 59"/>
                <a:gd name="T10" fmla="*/ 2147483646 w 112"/>
                <a:gd name="T11" fmla="*/ 0 h 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050708"/>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grpSp>
      <p:sp>
        <p:nvSpPr>
          <p:cNvPr id="105" name="TextBox 104">
            <a:extLst>
              <a:ext uri="{FF2B5EF4-FFF2-40B4-BE49-F238E27FC236}">
                <a16:creationId xmlns:a16="http://schemas.microsoft.com/office/drawing/2014/main" id="{11905B12-3F82-419A-8234-F12F69ADD84A}"/>
              </a:ext>
            </a:extLst>
          </p:cNvPr>
          <p:cNvSpPr txBox="1"/>
          <p:nvPr/>
        </p:nvSpPr>
        <p:spPr>
          <a:xfrm>
            <a:off x="2453470" y="3957953"/>
            <a:ext cx="594134" cy="387675"/>
          </a:xfrm>
          <a:prstGeom prst="rect">
            <a:avLst/>
          </a:prstGeom>
          <a:noFill/>
        </p:spPr>
        <p:txBody>
          <a:bodyPr wrap="none" lIns="137141" tIns="109712" rIns="137141" bIns="109712">
            <a:spAutoFit/>
          </a:bodyPr>
          <a:lstStyle/>
          <a:p>
            <a:pPr>
              <a:lnSpc>
                <a:spcPct val="90000"/>
              </a:lnSpc>
              <a:spcAft>
                <a:spcPts val="450"/>
              </a:spcAft>
              <a:defRPr/>
            </a:pPr>
            <a:r>
              <a:rPr lang="en-US" sz="1199" b="1" dirty="0">
                <a:gradFill>
                  <a:gsLst>
                    <a:gs pos="2917">
                      <a:schemeClr val="tx1">
                        <a:lumMod val="50000"/>
                      </a:schemeClr>
                    </a:gs>
                    <a:gs pos="30000">
                      <a:schemeClr val="tx1">
                        <a:lumMod val="50000"/>
                      </a:schemeClr>
                    </a:gs>
                  </a:gsLst>
                  <a:lin ang="5400000" scaled="0"/>
                </a:gradFill>
                <a:latin typeface="Arial" charset="0"/>
                <a:ea typeface="Arial" charset="0"/>
                <a:cs typeface="Arial" charset="0"/>
              </a:rPr>
              <a:t>DEV</a:t>
            </a:r>
          </a:p>
        </p:txBody>
      </p:sp>
      <p:sp>
        <p:nvSpPr>
          <p:cNvPr id="106" name="TextBox 105">
            <a:extLst>
              <a:ext uri="{FF2B5EF4-FFF2-40B4-BE49-F238E27FC236}">
                <a16:creationId xmlns:a16="http://schemas.microsoft.com/office/drawing/2014/main" id="{18C97850-A59F-4583-AF2B-33038D904503}"/>
              </a:ext>
            </a:extLst>
          </p:cNvPr>
          <p:cNvSpPr txBox="1"/>
          <p:nvPr/>
        </p:nvSpPr>
        <p:spPr>
          <a:xfrm>
            <a:off x="5408550" y="3979284"/>
            <a:ext cx="608848" cy="390945"/>
          </a:xfrm>
          <a:prstGeom prst="rect">
            <a:avLst/>
          </a:prstGeom>
          <a:noFill/>
        </p:spPr>
        <p:txBody>
          <a:bodyPr wrap="none" lIns="137141" tIns="109712" rIns="137141" bIns="109712">
            <a:spAutoFit/>
          </a:bodyPr>
          <a:lstStyle/>
          <a:p>
            <a:pPr>
              <a:lnSpc>
                <a:spcPct val="90000"/>
              </a:lnSpc>
              <a:spcAft>
                <a:spcPts val="450"/>
              </a:spcAft>
              <a:defRPr/>
            </a:pPr>
            <a:r>
              <a:rPr lang="en-US" sz="1199" b="1" dirty="0">
                <a:gradFill>
                  <a:gsLst>
                    <a:gs pos="2917">
                      <a:schemeClr val="bg1"/>
                    </a:gs>
                    <a:gs pos="30000">
                      <a:schemeClr val="bg1"/>
                    </a:gs>
                  </a:gsLst>
                  <a:lin ang="5400000" scaled="0"/>
                </a:gradFill>
                <a:latin typeface="Arial" charset="0"/>
                <a:ea typeface="Arial" charset="0"/>
                <a:cs typeface="Arial" charset="0"/>
              </a:rPr>
              <a:t>OPS</a:t>
            </a:r>
          </a:p>
        </p:txBody>
      </p:sp>
      <p:grpSp>
        <p:nvGrpSpPr>
          <p:cNvPr id="108" name="Group 107">
            <a:extLst>
              <a:ext uri="{FF2B5EF4-FFF2-40B4-BE49-F238E27FC236}">
                <a16:creationId xmlns:a16="http://schemas.microsoft.com/office/drawing/2014/main" id="{CDDB59EA-AA2F-410E-BD55-F60816308DA8}"/>
              </a:ext>
            </a:extLst>
          </p:cNvPr>
          <p:cNvGrpSpPr>
            <a:grpSpLocks/>
          </p:cNvGrpSpPr>
          <p:nvPr/>
        </p:nvGrpSpPr>
        <p:grpSpPr bwMode="auto">
          <a:xfrm>
            <a:off x="2941173" y="3892323"/>
            <a:ext cx="492207" cy="506780"/>
            <a:chOff x="2131981" y="4023484"/>
            <a:chExt cx="655124" cy="676042"/>
          </a:xfrm>
        </p:grpSpPr>
        <p:sp>
          <p:nvSpPr>
            <p:cNvPr id="33" name="Freeform 32">
              <a:extLst>
                <a:ext uri="{FF2B5EF4-FFF2-40B4-BE49-F238E27FC236}">
                  <a16:creationId xmlns:a16="http://schemas.microsoft.com/office/drawing/2014/main" id="{D22AECF8-CC10-43FB-A7CC-44FCABF88398}"/>
                </a:ext>
              </a:extLst>
            </p:cNvPr>
            <p:cNvSpPr/>
            <p:nvPr/>
          </p:nvSpPr>
          <p:spPr bwMode="auto">
            <a:xfrm>
              <a:off x="2151377" y="4053722"/>
              <a:ext cx="614178" cy="596126"/>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lIns="137121" tIns="109697" rIns="137121" bIns="109697"/>
            <a:lstStyle/>
            <a:p>
              <a:pPr algn="ctr" defTabSz="699157">
                <a:lnSpc>
                  <a:spcPct val="90000"/>
                </a:lnSpc>
                <a:defRPr/>
              </a:pPr>
              <a:endParaRPr lang="en-US" sz="18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a:extLst>
                <a:ext uri="{FF2B5EF4-FFF2-40B4-BE49-F238E27FC236}">
                  <a16:creationId xmlns:a16="http://schemas.microsoft.com/office/drawing/2014/main" id="{BF050EE4-2445-4B27-BCD5-086259A67574}"/>
                </a:ext>
              </a:extLst>
            </p:cNvPr>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lIns="68560" tIns="34280" rIns="68560" bIns="34280"/>
            <a:lstStyle/>
            <a:p>
              <a:pPr defTabSz="685445">
                <a:defRPr/>
              </a:pPr>
              <a:endParaRPr lang="en-US" sz="1275" kern="0">
                <a:solidFill>
                  <a:srgbClr val="000000"/>
                </a:solidFill>
                <a:latin typeface="Arial" charset="0"/>
                <a:ea typeface="Arial"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nodeType="afterGroup">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nodeType="afterGroup">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53" presetClass="entr" presetSubtype="16" fill="hold" grpId="0" nodeType="withEffect">
                                  <p:stCondLst>
                                    <p:cond delay="290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par>
                                <p:cTn id="34" presetID="53" presetClass="entr" presetSubtype="16" fill="hold" grpId="0" nodeType="withEffect">
                                  <p:stCondLst>
                                    <p:cond delay="32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350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33C02F-78A1-480D-B350-6207A0686630}"/>
              </a:ext>
            </a:extLst>
          </p:cNvPr>
          <p:cNvSpPr/>
          <p:nvPr/>
        </p:nvSpPr>
        <p:spPr bwMode="auto">
          <a:xfrm>
            <a:off x="0" y="4312920"/>
            <a:ext cx="12436475" cy="26816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3C6E5F-9D3A-488D-92C3-1813AA5139CA}"/>
              </a:ext>
            </a:extLst>
          </p:cNvPr>
          <p:cNvSpPr>
            <a:spLocks noGrp="1"/>
          </p:cNvSpPr>
          <p:nvPr>
            <p:ph type="title"/>
          </p:nvPr>
        </p:nvSpPr>
        <p:spPr>
          <a:xfrm>
            <a:off x="2638705" y="751113"/>
            <a:ext cx="7627938" cy="1081496"/>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Early adopters</a:t>
            </a:r>
          </a:p>
        </p:txBody>
      </p:sp>
      <p:grpSp>
        <p:nvGrpSpPr>
          <p:cNvPr id="4" name="Group 3">
            <a:extLst>
              <a:ext uri="{FF2B5EF4-FFF2-40B4-BE49-F238E27FC236}">
                <a16:creationId xmlns:a16="http://schemas.microsoft.com/office/drawing/2014/main" id="{F30140EB-08B4-4D78-8DD7-843267A6665F}"/>
              </a:ext>
            </a:extLst>
          </p:cNvPr>
          <p:cNvGrpSpPr/>
          <p:nvPr/>
        </p:nvGrpSpPr>
        <p:grpSpPr>
          <a:xfrm>
            <a:off x="3021333" y="4890623"/>
            <a:ext cx="2731935" cy="1833138"/>
            <a:chOff x="4959233" y="4890623"/>
            <a:chExt cx="2731935" cy="1833138"/>
          </a:xfrm>
        </p:grpSpPr>
        <p:pic>
          <p:nvPicPr>
            <p:cNvPr id="20" name="Picture 2">
              <a:extLst>
                <a:ext uri="{FF2B5EF4-FFF2-40B4-BE49-F238E27FC236}">
                  <a16:creationId xmlns:a16="http://schemas.microsoft.com/office/drawing/2014/main" id="{33159A10-B4B1-43BA-8C6D-204BD87D693B}"/>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39794" y="4890623"/>
              <a:ext cx="970814" cy="97081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906F47A-FBD3-4ACA-93EC-621829C6CF00}"/>
                </a:ext>
              </a:extLst>
            </p:cNvPr>
            <p:cNvSpPr txBox="1"/>
            <p:nvPr/>
          </p:nvSpPr>
          <p:spPr>
            <a:xfrm>
              <a:off x="4959233" y="609589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python/</a:t>
              </a:r>
              <a:r>
                <a:rPr lang="en-US" sz="2400" dirty="0" err="1">
                  <a:solidFill>
                    <a:schemeClr val="bg1"/>
                  </a:solidFill>
                </a:rPr>
                <a:t>cpython</a:t>
              </a:r>
              <a:endParaRPr lang="en-US" sz="2400" dirty="0">
                <a:solidFill>
                  <a:schemeClr val="bg1"/>
                </a:solidFill>
              </a:endParaRPr>
            </a:p>
          </p:txBody>
        </p:sp>
      </p:grpSp>
      <p:grpSp>
        <p:nvGrpSpPr>
          <p:cNvPr id="5" name="Group 4">
            <a:extLst>
              <a:ext uri="{FF2B5EF4-FFF2-40B4-BE49-F238E27FC236}">
                <a16:creationId xmlns:a16="http://schemas.microsoft.com/office/drawing/2014/main" id="{CA490470-0FE8-4224-9E52-879112572766}"/>
              </a:ext>
            </a:extLst>
          </p:cNvPr>
          <p:cNvGrpSpPr/>
          <p:nvPr/>
        </p:nvGrpSpPr>
        <p:grpSpPr>
          <a:xfrm>
            <a:off x="9615601" y="4913205"/>
            <a:ext cx="2731935" cy="1810556"/>
            <a:chOff x="8445804" y="4967775"/>
            <a:chExt cx="2731935" cy="1810556"/>
          </a:xfrm>
        </p:grpSpPr>
        <p:pic>
          <p:nvPicPr>
            <p:cNvPr id="19" name="Picture 2">
              <a:extLst>
                <a:ext uri="{FF2B5EF4-FFF2-40B4-BE49-F238E27FC236}">
                  <a16:creationId xmlns:a16="http://schemas.microsoft.com/office/drawing/2014/main" id="{55C268F4-D50C-48EB-9C1D-506EE332886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364" y="4967775"/>
              <a:ext cx="970814" cy="96649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BF5F9F5-2AD1-48F5-B4B1-8526A7E73491}"/>
                </a:ext>
              </a:extLst>
            </p:cNvPr>
            <p:cNvSpPr txBox="1"/>
            <p:nvPr/>
          </p:nvSpPr>
          <p:spPr>
            <a:xfrm>
              <a:off x="8445804" y="6150467"/>
              <a:ext cx="2731935"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microsoft/</a:t>
              </a:r>
              <a:r>
                <a:rPr lang="en-US" sz="2400" err="1">
                  <a:solidFill>
                    <a:schemeClr val="bg1"/>
                  </a:solidFill>
                </a:rPr>
                <a:t>vscode</a:t>
              </a:r>
              <a:endParaRPr lang="en-US" sz="2400">
                <a:solidFill>
                  <a:schemeClr val="bg1"/>
                </a:solidFill>
              </a:endParaRPr>
            </a:p>
          </p:txBody>
        </p:sp>
      </p:grpSp>
      <p:pic>
        <p:nvPicPr>
          <p:cNvPr id="15" name="Picture 14">
            <a:extLst>
              <a:ext uri="{FF2B5EF4-FFF2-40B4-BE49-F238E27FC236}">
                <a16:creationId xmlns:a16="http://schemas.microsoft.com/office/drawing/2014/main" id="{B227545B-B5E9-44D4-A0A5-FFFB48449C5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668527" y="1132438"/>
            <a:ext cx="1808465" cy="1808465"/>
          </a:xfrm>
          <a:prstGeom prst="rect">
            <a:avLst/>
          </a:prstGeom>
        </p:spPr>
      </p:pic>
      <p:sp>
        <p:nvSpPr>
          <p:cNvPr id="16" name="Rectangle 15">
            <a:extLst>
              <a:ext uri="{FF2B5EF4-FFF2-40B4-BE49-F238E27FC236}">
                <a16:creationId xmlns:a16="http://schemas.microsoft.com/office/drawing/2014/main" id="{3432C0AB-9E4C-492B-9C9A-522B654A203B}"/>
              </a:ext>
            </a:extLst>
          </p:cNvPr>
          <p:cNvSpPr/>
          <p:nvPr/>
        </p:nvSpPr>
        <p:spPr>
          <a:xfrm>
            <a:off x="4314087" y="2246246"/>
            <a:ext cx="5835753" cy="854080"/>
          </a:xfrm>
          <a:prstGeom prst="rect">
            <a:avLst/>
          </a:prstGeom>
        </p:spPr>
        <p:txBody>
          <a:bodyPr vert="horz" wrap="square" lIns="91440" tIns="45720" rIns="91440" bIns="45720" rtlCol="0" anchor="b">
            <a:noAutofit/>
          </a:bodyPr>
          <a:lstStyle/>
          <a:p>
            <a:pPr defTabSz="914400">
              <a:lnSpc>
                <a:spcPct val="110000"/>
              </a:lnSpc>
              <a:spcBef>
                <a:spcPct val="0"/>
              </a:spcBef>
            </a:pPr>
            <a:r>
              <a:rPr lang="en-US" sz="3200" spc="-102">
                <a:ln w="3175">
                  <a:noFill/>
                </a:ln>
                <a:solidFill>
                  <a:srgbClr val="FFFFFF"/>
                </a:solidFill>
                <a:ea typeface="+mj-ea"/>
                <a:cs typeface="+mj-cs"/>
              </a:rPr>
              <a:t>GitHub projects already powered by Azure Pipelines for CI</a:t>
            </a:r>
          </a:p>
        </p:txBody>
      </p:sp>
      <p:grpSp>
        <p:nvGrpSpPr>
          <p:cNvPr id="6" name="Group 5">
            <a:extLst>
              <a:ext uri="{FF2B5EF4-FFF2-40B4-BE49-F238E27FC236}">
                <a16:creationId xmlns:a16="http://schemas.microsoft.com/office/drawing/2014/main" id="{424DB8EB-02C6-4CE4-85D8-1CC2017790E2}"/>
              </a:ext>
            </a:extLst>
          </p:cNvPr>
          <p:cNvGrpSpPr/>
          <p:nvPr/>
        </p:nvGrpSpPr>
        <p:grpSpPr>
          <a:xfrm>
            <a:off x="425552" y="4894938"/>
            <a:ext cx="2030582" cy="1828823"/>
            <a:chOff x="1446410" y="4894938"/>
            <a:chExt cx="2030582" cy="1828823"/>
          </a:xfrm>
        </p:grpSpPr>
        <p:sp>
          <p:nvSpPr>
            <p:cNvPr id="22" name="TextBox 21">
              <a:extLst>
                <a:ext uri="{FF2B5EF4-FFF2-40B4-BE49-F238E27FC236}">
                  <a16:creationId xmlns:a16="http://schemas.microsoft.com/office/drawing/2014/main" id="{8887622F-D1C4-40A3-8089-DF10BD1BA188}"/>
                </a:ext>
              </a:extLst>
            </p:cNvPr>
            <p:cNvSpPr txBox="1"/>
            <p:nvPr/>
          </p:nvSpPr>
          <p:spPr>
            <a:xfrm>
              <a:off x="1446410" y="6095897"/>
              <a:ext cx="203058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bg1"/>
                  </a:solidFill>
                </a:rPr>
                <a:t>atom/atom</a:t>
              </a:r>
            </a:p>
          </p:txBody>
        </p:sp>
        <p:pic>
          <p:nvPicPr>
            <p:cNvPr id="17" name="Picture 16">
              <a:extLst>
                <a:ext uri="{FF2B5EF4-FFF2-40B4-BE49-F238E27FC236}">
                  <a16:creationId xmlns:a16="http://schemas.microsoft.com/office/drawing/2014/main" id="{32144A07-2805-4F99-B016-51E0E38F4F00}"/>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4136" y="4894938"/>
              <a:ext cx="1055130" cy="966499"/>
            </a:xfrm>
            <a:prstGeom prst="rect">
              <a:avLst/>
            </a:prstGeom>
          </p:spPr>
        </p:pic>
      </p:grpSp>
      <p:grpSp>
        <p:nvGrpSpPr>
          <p:cNvPr id="11" name="Group 10">
            <a:extLst>
              <a:ext uri="{FF2B5EF4-FFF2-40B4-BE49-F238E27FC236}">
                <a16:creationId xmlns:a16="http://schemas.microsoft.com/office/drawing/2014/main" id="{B0C077E8-1307-4DDC-BB48-CF1DFA7BFC78}"/>
              </a:ext>
            </a:extLst>
          </p:cNvPr>
          <p:cNvGrpSpPr/>
          <p:nvPr/>
        </p:nvGrpSpPr>
        <p:grpSpPr>
          <a:xfrm>
            <a:off x="6318467" y="4890623"/>
            <a:ext cx="2731935" cy="1823478"/>
            <a:chOff x="6362856" y="4890623"/>
            <a:chExt cx="2731935" cy="1823478"/>
          </a:xfrm>
        </p:grpSpPr>
        <p:pic>
          <p:nvPicPr>
            <p:cNvPr id="10" name="Picture 9" descr="A picture containing vector graphics&#10;&#10;Description generated with high confidence">
              <a:extLst>
                <a:ext uri="{FF2B5EF4-FFF2-40B4-BE49-F238E27FC236}">
                  <a16:creationId xmlns:a16="http://schemas.microsoft.com/office/drawing/2014/main" id="{657C429A-E2C2-4BE9-A030-7655DE22745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243416" y="4890623"/>
              <a:ext cx="970814" cy="970814"/>
            </a:xfrm>
            <a:prstGeom prst="rect">
              <a:avLst/>
            </a:prstGeom>
          </p:spPr>
        </p:pic>
        <p:sp>
          <p:nvSpPr>
            <p:cNvPr id="25" name="TextBox 24">
              <a:extLst>
                <a:ext uri="{FF2B5EF4-FFF2-40B4-BE49-F238E27FC236}">
                  <a16:creationId xmlns:a16="http://schemas.microsoft.com/office/drawing/2014/main" id="{8B585C97-B069-4790-AED4-AD842A2B9040}"/>
                </a:ext>
              </a:extLst>
            </p:cNvPr>
            <p:cNvSpPr txBox="1"/>
            <p:nvPr/>
          </p:nvSpPr>
          <p:spPr>
            <a:xfrm>
              <a:off x="6362856" y="6086237"/>
              <a:ext cx="273193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dotnet/reactive</a:t>
              </a:r>
            </a:p>
          </p:txBody>
        </p:sp>
      </p:grpSp>
    </p:spTree>
    <p:extLst>
      <p:ext uri="{BB962C8B-B14F-4D97-AF65-F5344CB8AC3E}">
        <p14:creationId xmlns:p14="http://schemas.microsoft.com/office/powerpoint/2010/main" val="224773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685" y="682528"/>
            <a:ext cx="7466991" cy="619901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p:txBody>
          <a:bodyPr/>
          <a:lstStyle/>
          <a:p>
            <a:r>
              <a:rPr lang="en-US"/>
              <a:t>Subhead Segoe UI 28pt</a:t>
            </a:r>
          </a:p>
          <a:p>
            <a:r>
              <a:rPr lang="en-US"/>
              <a:t>Subhead Segoe UI 28pt</a:t>
            </a:r>
          </a:p>
          <a:p>
            <a:r>
              <a:rPr lang="en-US"/>
              <a:t>Subhead Segoe UI 28pt</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t>Device layout</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45128" y="6559056"/>
            <a:ext cx="11553197" cy="96950"/>
            <a:chOff x="445128" y="6559056"/>
            <a:chExt cx="11553197" cy="96950"/>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Online Image Placeholder 7">
            <a:extLst>
              <a:ext uri="{FF2B5EF4-FFF2-40B4-BE49-F238E27FC236}">
                <a16:creationId xmlns:a16="http://schemas.microsoft.com/office/drawing/2014/main" id="{D747A8D5-B283-4BD8-88E0-C109BA237448}"/>
              </a:ext>
            </a:extLst>
          </p:cNvPr>
          <p:cNvSpPr>
            <a:spLocks noGrp="1"/>
          </p:cNvSpPr>
          <p:nvPr>
            <p:ph type="clipArt" sz="quarter" idx="11"/>
          </p:nvPr>
        </p:nvSpPr>
        <p:spPr>
          <a:xfrm>
            <a:off x="6256337" y="1539239"/>
            <a:ext cx="6179339" cy="4450081"/>
          </a:xfrm>
        </p:spPr>
      </p:sp>
    </p:spTree>
    <p:extLst>
      <p:ext uri="{BB962C8B-B14F-4D97-AF65-F5344CB8AC3E}">
        <p14:creationId xmlns:p14="http://schemas.microsoft.com/office/powerpoint/2010/main" val="99073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1573F-C914-4AEB-B07D-ADFA2F019FEA}"/>
              </a:ext>
            </a:extLst>
          </p:cNvPr>
          <p:cNvSpPr>
            <a:spLocks noGrp="1"/>
          </p:cNvSpPr>
          <p:nvPr>
            <p:ph type="title"/>
          </p:nvPr>
        </p:nvSpPr>
        <p:spPr>
          <a:xfrm>
            <a:off x="467184" y="466301"/>
            <a:ext cx="11502107" cy="1366523"/>
          </a:xfrm>
        </p:spPr>
        <p:txBody>
          <a:bodyPr>
            <a:noAutofit/>
          </a:bodyPr>
          <a:lstStyle/>
          <a:p>
            <a:r>
              <a:rPr lang="en-US" sz="4488"/>
              <a:t>Segoe UI is the font that’s used for </a:t>
            </a:r>
            <a:br>
              <a:rPr lang="en-US" sz="4488"/>
            </a:br>
            <a:r>
              <a:rPr lang="en-US" sz="4488"/>
              <a:t>on-screen and digital executions</a:t>
            </a:r>
          </a:p>
        </p:txBody>
      </p:sp>
      <p:sp>
        <p:nvSpPr>
          <p:cNvPr id="7" name="Content Placeholder 6">
            <a:extLst>
              <a:ext uri="{FF2B5EF4-FFF2-40B4-BE49-F238E27FC236}">
                <a16:creationId xmlns:a16="http://schemas.microsoft.com/office/drawing/2014/main" id="{C98320B9-A724-45AB-B0E8-6098814174DA}"/>
              </a:ext>
            </a:extLst>
          </p:cNvPr>
          <p:cNvSpPr>
            <a:spLocks noGrp="1"/>
          </p:cNvSpPr>
          <p:nvPr>
            <p:ph sz="quarter" idx="4294967295"/>
          </p:nvPr>
        </p:nvSpPr>
        <p:spPr>
          <a:xfrm>
            <a:off x="467183" y="2599346"/>
            <a:ext cx="5284752" cy="4057393"/>
          </a:xfrm>
        </p:spPr>
        <p:txBody>
          <a:bodyPr vert="horz" wrap="square" lIns="0" tIns="0" rIns="279781" bIns="0" rtlCol="0">
            <a:spAutoFit/>
          </a:bodyPr>
          <a:lstStyle/>
          <a:p>
            <a:pPr>
              <a:spcBef>
                <a:spcPts val="1800"/>
              </a:spcBef>
              <a:spcAft>
                <a:spcPts val="600"/>
              </a:spcAft>
            </a:pPr>
            <a:r>
              <a:rPr lang="en-US">
                <a:latin typeface="+mj-lt"/>
              </a:rPr>
              <a:t>Size and weight</a:t>
            </a:r>
          </a:p>
          <a:p>
            <a:pPr marL="0" lvl="1">
              <a:spcAft>
                <a:spcPts val="0"/>
              </a:spcAft>
            </a:pPr>
            <a:r>
              <a:rPr lang="en-US" sz="1224"/>
              <a:t>Limit type to no more than three sizes on a slide.</a:t>
            </a:r>
          </a:p>
          <a:p>
            <a:pPr marL="0" lvl="1">
              <a:spcAft>
                <a:spcPts val="0"/>
              </a:spcAft>
            </a:pPr>
            <a:r>
              <a:rPr lang="en-US" sz="1224"/>
              <a:t>Use </a:t>
            </a:r>
            <a:r>
              <a:rPr lang="en-US" sz="1224" err="1"/>
              <a:t>Semibold</a:t>
            </a:r>
            <a:r>
              <a:rPr lang="en-US" sz="1224"/>
              <a:t> for text larger than 28pt.</a:t>
            </a:r>
          </a:p>
          <a:p>
            <a:pPr marL="0" lvl="1">
              <a:spcAft>
                <a:spcPts val="0"/>
              </a:spcAft>
            </a:pPr>
            <a:r>
              <a:rPr lang="en-US" sz="1224"/>
              <a:t>Use Regular for increased legibility at small sizes or over backgrounds.</a:t>
            </a:r>
          </a:p>
          <a:p>
            <a:pPr marL="0" lvl="1">
              <a:spcAft>
                <a:spcPts val="0"/>
              </a:spcAft>
            </a:pPr>
            <a:r>
              <a:rPr lang="en-US" sz="1224"/>
              <a:t>Use </a:t>
            </a:r>
            <a:r>
              <a:rPr lang="en-US" sz="1224" err="1"/>
              <a:t>Semibold</a:t>
            </a:r>
            <a:r>
              <a:rPr lang="en-US" sz="1224"/>
              <a:t> for subheads and headlines.</a:t>
            </a:r>
          </a:p>
          <a:p>
            <a:pPr marL="0" lvl="1">
              <a:spcAft>
                <a:spcPts val="0"/>
              </a:spcAft>
            </a:pPr>
            <a:r>
              <a:rPr lang="en-US" sz="1224"/>
              <a:t>Segoe Black, Light and Condensed should not be used.</a:t>
            </a:r>
          </a:p>
          <a:p>
            <a:pPr>
              <a:spcBef>
                <a:spcPts val="1800"/>
              </a:spcBef>
              <a:spcAft>
                <a:spcPts val="600"/>
              </a:spcAft>
            </a:pPr>
            <a:r>
              <a:rPr lang="en-US">
                <a:latin typeface="+mj-lt"/>
              </a:rPr>
              <a:t>Case</a:t>
            </a:r>
            <a:endParaRPr lang="en-US" sz="2040">
              <a:latin typeface="+mj-lt"/>
            </a:endParaRPr>
          </a:p>
          <a:p>
            <a:pPr marL="0" lvl="1">
              <a:spcAft>
                <a:spcPts val="0"/>
              </a:spcAft>
            </a:pPr>
            <a:r>
              <a:rPr lang="en-US" sz="1224"/>
              <a:t>Sentence case is our standard for all communications.</a:t>
            </a:r>
          </a:p>
          <a:p>
            <a:pPr marL="0" lvl="1">
              <a:spcAft>
                <a:spcPts val="0"/>
              </a:spcAft>
            </a:pPr>
            <a:r>
              <a:rPr lang="en-US" sz="1224"/>
              <a:t>Use all-uppercase sparingly – for titles, short headings, or subheadings, and never for full paragraphs.</a:t>
            </a:r>
          </a:p>
          <a:p>
            <a:pPr marL="0" lvl="1">
              <a:spcAft>
                <a:spcPts val="0"/>
              </a:spcAft>
            </a:pPr>
            <a:r>
              <a:rPr lang="en-US" sz="1224"/>
              <a:t>Don’t use all-lowercase type.</a:t>
            </a:r>
          </a:p>
          <a:p>
            <a:pPr>
              <a:spcBef>
                <a:spcPts val="1800"/>
              </a:spcBef>
              <a:spcAft>
                <a:spcPts val="600"/>
              </a:spcAft>
            </a:pPr>
            <a:r>
              <a:rPr lang="en-US">
                <a:latin typeface="+mj-lt"/>
              </a:rPr>
              <a:t>Justification</a:t>
            </a:r>
            <a:endParaRPr lang="en-US" sz="2040">
              <a:latin typeface="+mj-lt"/>
            </a:endParaRPr>
          </a:p>
          <a:p>
            <a:pPr marL="0" lvl="1">
              <a:spcAft>
                <a:spcPts val="0"/>
              </a:spcAft>
            </a:pPr>
            <a:r>
              <a:rPr lang="en-US" sz="1224"/>
              <a:t>Type should be set flush left, ragged right. </a:t>
            </a:r>
            <a:br>
              <a:rPr lang="en-US" sz="1224"/>
            </a:br>
            <a:r>
              <a:rPr lang="en-US" sz="1224"/>
              <a:t>Avoid windows, orphans and lines that end with hyphens.</a:t>
            </a:r>
          </a:p>
        </p:txBody>
      </p:sp>
      <p:sp>
        <p:nvSpPr>
          <p:cNvPr id="8" name="Content Placeholder 6"/>
          <p:cNvSpPr>
            <a:spLocks noGrp="1"/>
          </p:cNvSpPr>
          <p:nvPr>
            <p:ph type="subTitle" idx="4294967295"/>
          </p:nvPr>
        </p:nvSpPr>
        <p:spPr>
          <a:xfrm>
            <a:off x="467183" y="1832825"/>
            <a:ext cx="11035806" cy="439465"/>
          </a:xfrm>
        </p:spPr>
        <p:txBody>
          <a:bodyPr/>
          <a:lstStyle/>
          <a:p>
            <a:pPr>
              <a:spcBef>
                <a:spcPts val="612"/>
              </a:spcBef>
            </a:pPr>
            <a:r>
              <a:rPr lang="en-US">
                <a:latin typeface="+mj-lt"/>
              </a:rPr>
              <a:t>Follow these guidelines for PowerPoint</a:t>
            </a:r>
          </a:p>
        </p:txBody>
      </p:sp>
      <p:pic>
        <p:nvPicPr>
          <p:cNvPr id="11" name="Picture 10">
            <a:extLst>
              <a:ext uri="{FF2B5EF4-FFF2-40B4-BE49-F238E27FC236}">
                <a16:creationId xmlns:a16="http://schemas.microsoft.com/office/drawing/2014/main" id="{C50417C8-F088-46A0-8A5A-BABBD05F6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8238" y="2642376"/>
            <a:ext cx="5751052" cy="3366789"/>
          </a:xfrm>
          <a:prstGeom prst="rect">
            <a:avLst/>
          </a:prstGeom>
          <a:solidFill>
            <a:schemeClr val="tx1"/>
          </a:solidFill>
          <a:ln>
            <a:noFill/>
          </a:ln>
        </p:spPr>
      </p:pic>
    </p:spTree>
    <p:extLst>
      <p:ext uri="{BB962C8B-B14F-4D97-AF65-F5344CB8AC3E}">
        <p14:creationId xmlns:p14="http://schemas.microsoft.com/office/powerpoint/2010/main" val="355549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Azure brand colors</a:t>
            </a:r>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a:xfrm>
            <a:off x="466368" y="1222019"/>
            <a:ext cx="11503739" cy="753411"/>
          </a:xfrm>
        </p:spPr>
        <p:txBody>
          <a:bodyPr/>
          <a:lstStyle/>
          <a:p>
            <a:r>
              <a:rPr lang="en-US"/>
              <a:t>Digital and on-screen applications use RGB or HEX color formulas. </a:t>
            </a:r>
            <a:br>
              <a:rPr lang="en-US"/>
            </a:br>
            <a:r>
              <a:rPr lang="en-US"/>
              <a:t>The color formulas are shown below.</a:t>
            </a:r>
          </a:p>
        </p:txBody>
      </p:sp>
      <p:sp>
        <p:nvSpPr>
          <p:cNvPr id="3" name="Rectangle 2"/>
          <p:cNvSpPr/>
          <p:nvPr/>
        </p:nvSpPr>
        <p:spPr>
          <a:xfrm>
            <a:off x="467183" y="2642376"/>
            <a:ext cx="2176075" cy="2137216"/>
          </a:xfrm>
          <a:prstGeom prst="rect">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Azure Blue</a:t>
            </a:r>
          </a:p>
          <a:p>
            <a:pPr lvl="0"/>
            <a:endParaRPr lang="en-US" sz="1873" b="1">
              <a:solidFill>
                <a:srgbClr val="FFFFFF"/>
              </a:solidFill>
            </a:endParaRPr>
          </a:p>
          <a:p>
            <a:pPr lvl="0"/>
            <a:r>
              <a:rPr lang="is-IS" sz="1873">
                <a:solidFill>
                  <a:srgbClr val="FFFFFF"/>
                </a:solidFill>
              </a:rPr>
              <a:t>R0 G120 B215</a:t>
            </a:r>
            <a:br>
              <a:rPr lang="en-US" sz="1873">
                <a:solidFill>
                  <a:srgbClr val="FFFFFF"/>
                </a:solidFill>
              </a:rPr>
            </a:br>
            <a:r>
              <a:rPr lang="en-US" sz="1873">
                <a:solidFill>
                  <a:srgbClr val="FFFFFF"/>
                </a:solidFill>
              </a:rPr>
              <a:t>0078D7</a:t>
            </a:r>
          </a:p>
        </p:txBody>
      </p:sp>
      <p:sp>
        <p:nvSpPr>
          <p:cNvPr id="29" name="Rectangle 28"/>
          <p:cNvSpPr/>
          <p:nvPr/>
        </p:nvSpPr>
        <p:spPr>
          <a:xfrm>
            <a:off x="6218237" y="2642376"/>
            <a:ext cx="2176074" cy="2137216"/>
          </a:xfrm>
          <a:prstGeom prst="rect">
            <a:avLst/>
          </a:prstGeom>
          <a:solidFill>
            <a:srgbClr val="B1D6F2"/>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000000"/>
                </a:solidFill>
              </a:rPr>
              <a:t>Light Blue</a:t>
            </a:r>
          </a:p>
          <a:p>
            <a:pPr lvl="0"/>
            <a:endParaRPr lang="en-US" sz="1873" b="1">
              <a:solidFill>
                <a:srgbClr val="000000"/>
              </a:solidFill>
            </a:endParaRPr>
          </a:p>
          <a:p>
            <a:pPr lvl="0"/>
            <a:r>
              <a:rPr lang="en-US" sz="1873">
                <a:solidFill>
                  <a:srgbClr val="000000"/>
                </a:solidFill>
              </a:rPr>
              <a:t>R177 G214 B242</a:t>
            </a:r>
            <a:br>
              <a:rPr lang="en-US" sz="1873">
                <a:solidFill>
                  <a:srgbClr val="000000"/>
                </a:solidFill>
              </a:rPr>
            </a:br>
            <a:r>
              <a:rPr lang="en-US" sz="1873">
                <a:solidFill>
                  <a:srgbClr val="000000"/>
                </a:solidFill>
              </a:rPr>
              <a:t>B1D6F2</a:t>
            </a:r>
          </a:p>
        </p:txBody>
      </p:sp>
      <p:sp>
        <p:nvSpPr>
          <p:cNvPr id="31" name="Rectangle 30"/>
          <p:cNvSpPr/>
          <p:nvPr/>
        </p:nvSpPr>
        <p:spPr>
          <a:xfrm>
            <a:off x="3354936" y="2642376"/>
            <a:ext cx="2163849" cy="2137216"/>
          </a:xfrm>
          <a:prstGeom prst="rect">
            <a:avLst/>
          </a:prstGeom>
          <a:solidFill>
            <a:srgbClr val="4DB0FF"/>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Medium Blue</a:t>
            </a:r>
          </a:p>
          <a:p>
            <a:pPr lvl="0"/>
            <a:endParaRPr lang="en-US" sz="1873" b="1">
              <a:solidFill>
                <a:srgbClr val="FFFFFF"/>
              </a:solidFill>
            </a:endParaRPr>
          </a:p>
          <a:p>
            <a:pPr lvl="0"/>
            <a:r>
              <a:rPr lang="en-US" sz="1873">
                <a:solidFill>
                  <a:srgbClr val="FFFFFF"/>
                </a:solidFill>
              </a:rPr>
              <a:t>R77 G176 B255</a:t>
            </a:r>
            <a:br>
              <a:rPr lang="en-US" sz="1873">
                <a:solidFill>
                  <a:srgbClr val="FFFFFF"/>
                </a:solidFill>
              </a:rPr>
            </a:br>
            <a:r>
              <a:rPr lang="cs-CZ" sz="1873">
                <a:solidFill>
                  <a:srgbClr val="FFFFFF"/>
                </a:solidFill>
              </a:rPr>
              <a:t>4DB0FF</a:t>
            </a:r>
            <a:endParaRPr lang="en-US" sz="1873">
              <a:solidFill>
                <a:srgbClr val="FFFFFF"/>
              </a:solidFill>
            </a:endParaRPr>
          </a:p>
        </p:txBody>
      </p:sp>
      <p:sp>
        <p:nvSpPr>
          <p:cNvPr id="32" name="Content Placeholder 17"/>
          <p:cNvSpPr txBox="1">
            <a:spLocks/>
          </p:cNvSpPr>
          <p:nvPr/>
        </p:nvSpPr>
        <p:spPr>
          <a:xfrm>
            <a:off x="653486" y="2773505"/>
            <a:ext cx="2166727" cy="1575111"/>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sz="1836" b="0">
              <a:solidFill>
                <a:schemeClr val="tx1"/>
              </a:solidFill>
              <a:latin typeface="+mn-lt"/>
            </a:endParaRPr>
          </a:p>
        </p:txBody>
      </p:sp>
      <p:grpSp>
        <p:nvGrpSpPr>
          <p:cNvPr id="6" name="Group 5"/>
          <p:cNvGrpSpPr/>
          <p:nvPr/>
        </p:nvGrpSpPr>
        <p:grpSpPr>
          <a:xfrm>
            <a:off x="467183" y="5125249"/>
            <a:ext cx="10763798" cy="1649796"/>
            <a:chOff x="457200" y="5025210"/>
            <a:chExt cx="11109478" cy="1617593"/>
          </a:xfrm>
        </p:grpSpPr>
        <p:sp>
          <p:nvSpPr>
            <p:cNvPr id="40" name="Rectangle 39"/>
            <p:cNvSpPr/>
            <p:nvPr/>
          </p:nvSpPr>
          <p:spPr>
            <a:xfrm>
              <a:off x="457200" y="5372100"/>
              <a:ext cx="2229119" cy="1270703"/>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R3 G90 B160</a:t>
              </a:r>
            </a:p>
            <a:p>
              <a:pPr lvl="0"/>
              <a:r>
                <a:rPr lang="en-US" sz="1632">
                  <a:solidFill>
                    <a:srgbClr val="FFFFFF"/>
                  </a:solidFill>
                  <a:latin typeface="Segoe UI" charset="0"/>
                  <a:cs typeface="Segoe UI" charset="0"/>
                </a:rPr>
                <a:t>035AA0</a:t>
              </a: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1" name="Rectangle 40"/>
            <p:cNvSpPr/>
            <p:nvPr/>
          </p:nvSpPr>
          <p:spPr>
            <a:xfrm>
              <a:off x="2680432" y="5372100"/>
              <a:ext cx="2221896" cy="1270703"/>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R0 G120 B215</a:t>
              </a:r>
            </a:p>
            <a:p>
              <a:pPr lvl="0"/>
              <a:r>
                <a:rPr lang="en-US" sz="1632">
                  <a:solidFill>
                    <a:srgbClr val="FFFFFF"/>
                  </a:solidFill>
                  <a:latin typeface="Segoe UI" charset="0"/>
                  <a:cs typeface="Segoe UI" charset="0"/>
                </a:rPr>
                <a:t>0078D7</a:t>
              </a: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3" name="Rectangle 42"/>
            <p:cNvSpPr/>
            <p:nvPr/>
          </p:nvSpPr>
          <p:spPr>
            <a:xfrm>
              <a:off x="4902329" y="5372100"/>
              <a:ext cx="2259227" cy="127070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R77 G176 B255</a:t>
              </a:r>
              <a:br>
                <a:rPr lang="en-US" sz="1632">
                  <a:solidFill>
                    <a:srgbClr val="FFFFFF"/>
                  </a:solidFill>
                  <a:latin typeface="Segoe UI" charset="0"/>
                  <a:cs typeface="Segoe UI" charset="0"/>
                </a:rPr>
              </a:br>
              <a:r>
                <a:rPr lang="cs-CZ" sz="1632">
                  <a:solidFill>
                    <a:srgbClr val="FFFFFF"/>
                  </a:solidFill>
                  <a:latin typeface="Segoe UI" charset="0"/>
                  <a:cs typeface="Segoe UI" charset="0"/>
                </a:rPr>
                <a:t>4DB0FF</a:t>
              </a:r>
              <a:endParaRPr lang="en-GB" sz="1632">
                <a:solidFill>
                  <a:srgbClr val="FFFFFF"/>
                </a:solidFill>
                <a:latin typeface="Segoe UI" charset="0"/>
                <a:cs typeface="Segoe UI" charset="0"/>
              </a:endParaRPr>
            </a:p>
            <a:p>
              <a:pPr lvl="0"/>
              <a:endParaRPr lang="en-GB" sz="1632">
                <a:solidFill>
                  <a:srgbClr val="FFFFFF"/>
                </a:solidFill>
                <a:latin typeface="Segoe UI" charset="0"/>
                <a:cs typeface="Segoe UI" charset="0"/>
              </a:endParaRPr>
            </a:p>
            <a:p>
              <a:pPr lvl="0"/>
              <a:endParaRPr lang="en-US" sz="1632">
                <a:solidFill>
                  <a:srgbClr val="FFFFFF"/>
                </a:solidFill>
                <a:latin typeface="Segoe UI" charset="0"/>
                <a:cs typeface="Segoe UI" charset="0"/>
              </a:endParaRPr>
            </a:p>
          </p:txBody>
        </p:sp>
        <p:sp>
          <p:nvSpPr>
            <p:cNvPr id="44" name="Rectangle 43"/>
            <p:cNvSpPr/>
            <p:nvPr/>
          </p:nvSpPr>
          <p:spPr>
            <a:xfrm>
              <a:off x="7145512" y="5372100"/>
              <a:ext cx="2221896" cy="127070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tx1"/>
                  </a:solidFill>
                  <a:latin typeface="Segoe UI" charset="0"/>
                  <a:cs typeface="Segoe UI" charset="0"/>
                </a:rPr>
                <a:t>R148 G208 B255</a:t>
              </a:r>
              <a:br>
                <a:rPr lang="en-US" sz="1632">
                  <a:solidFill>
                    <a:schemeClr val="tx1"/>
                  </a:solidFill>
                  <a:latin typeface="Segoe UI" charset="0"/>
                  <a:cs typeface="Segoe UI" charset="0"/>
                </a:rPr>
              </a:br>
              <a:r>
                <a:rPr lang="en-US" sz="1632">
                  <a:solidFill>
                    <a:schemeClr val="tx1"/>
                  </a:solidFill>
                  <a:latin typeface="Segoe UI" charset="0"/>
                  <a:cs typeface="Segoe UI" charset="0"/>
                </a:rPr>
                <a:t>94D0FF</a:t>
              </a:r>
            </a:p>
            <a:p>
              <a:pPr lvl="0"/>
              <a:endParaRPr lang="en-GB" sz="1632">
                <a:solidFill>
                  <a:schemeClr val="tx1"/>
                </a:solidFill>
                <a:latin typeface="Segoe UI" charset="0"/>
                <a:cs typeface="Segoe UI" charset="0"/>
              </a:endParaRPr>
            </a:p>
            <a:p>
              <a:pPr lvl="0"/>
              <a:endParaRPr lang="en-US" sz="1632">
                <a:solidFill>
                  <a:schemeClr val="tx1"/>
                </a:solidFill>
                <a:latin typeface="Segoe UI" charset="0"/>
                <a:cs typeface="Segoe UI" charset="0"/>
              </a:endParaRPr>
            </a:p>
          </p:txBody>
        </p:sp>
        <p:sp>
          <p:nvSpPr>
            <p:cNvPr id="45" name="Rectangle 44"/>
            <p:cNvSpPr/>
            <p:nvPr/>
          </p:nvSpPr>
          <p:spPr>
            <a:xfrm>
              <a:off x="9354141" y="5372100"/>
              <a:ext cx="2205853" cy="1270703"/>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tx1"/>
                  </a:solidFill>
                  <a:latin typeface="Segoe UI" charset="0"/>
                  <a:cs typeface="Segoe UI" charset="0"/>
                </a:rPr>
                <a:t>R177 G214 B242</a:t>
              </a:r>
              <a:br>
                <a:rPr lang="en-US" sz="1632">
                  <a:solidFill>
                    <a:schemeClr val="tx1"/>
                  </a:solidFill>
                  <a:latin typeface="Segoe UI" charset="0"/>
                  <a:cs typeface="Segoe UI" charset="0"/>
                </a:rPr>
              </a:br>
              <a:r>
                <a:rPr lang="en-US" sz="1632">
                  <a:solidFill>
                    <a:schemeClr val="tx1"/>
                  </a:solidFill>
                  <a:latin typeface="Segoe UI" charset="0"/>
                  <a:cs typeface="Segoe UI" charset="0"/>
                </a:rPr>
                <a:t>B1D6F2</a:t>
              </a:r>
            </a:p>
            <a:p>
              <a:pPr lvl="0"/>
              <a:endParaRPr lang="en-GB" sz="1632">
                <a:solidFill>
                  <a:schemeClr val="tx1"/>
                </a:solidFill>
                <a:latin typeface="Segoe UI" charset="0"/>
                <a:cs typeface="Segoe UI" charset="0"/>
              </a:endParaRPr>
            </a:p>
            <a:p>
              <a:pPr lvl="0"/>
              <a:endParaRPr lang="en-US" sz="1632">
                <a:solidFill>
                  <a:schemeClr val="tx1"/>
                </a:solidFill>
                <a:latin typeface="Segoe UI" charset="0"/>
                <a:cs typeface="Segoe UI" charset="0"/>
              </a:endParaRP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326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32">
                  <a:solidFill>
                    <a:schemeClr val="tx1"/>
                  </a:solidFill>
                </a:rPr>
                <a:t>Chart Colors</a:t>
              </a:r>
            </a:p>
          </p:txBody>
        </p:sp>
      </p:grpSp>
      <p:sp>
        <p:nvSpPr>
          <p:cNvPr id="11" name="Rectangle 10">
            <a:extLst>
              <a:ext uri="{FF2B5EF4-FFF2-40B4-BE49-F238E27FC236}">
                <a16:creationId xmlns:a16="http://schemas.microsoft.com/office/drawing/2014/main" id="{ED5736F7-4BA4-214D-A2BA-EC556843F29A}"/>
              </a:ext>
            </a:extLst>
          </p:cNvPr>
          <p:cNvSpPr/>
          <p:nvPr/>
        </p:nvSpPr>
        <p:spPr>
          <a:xfrm>
            <a:off x="467181" y="2244961"/>
            <a:ext cx="7927130" cy="397415"/>
          </a:xfrm>
          <a:prstGeom prst="rect">
            <a:avLst/>
          </a:prstGeom>
        </p:spPr>
        <p:txBody>
          <a:bodyPr wrap="square" lIns="0" bIns="93260" anchor="b" anchorCtr="0">
            <a:spAutoFit/>
          </a:bodyPr>
          <a:lstStyle/>
          <a:p>
            <a:r>
              <a:rPr lang="en-US" sz="1632"/>
              <a:t>Azure blue — a classic member of the Microsoft family of colors.</a:t>
            </a:r>
          </a:p>
        </p:txBody>
      </p:sp>
    </p:spTree>
    <p:extLst>
      <p:ext uri="{BB962C8B-B14F-4D97-AF65-F5344CB8AC3E}">
        <p14:creationId xmlns:p14="http://schemas.microsoft.com/office/powerpoint/2010/main" val="89214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a:t>Azure DevOps colors</a:t>
            </a:r>
          </a:p>
        </p:txBody>
      </p:sp>
      <p:sp>
        <p:nvSpPr>
          <p:cNvPr id="10" name="Subtitle 9">
            <a:extLst>
              <a:ext uri="{FF2B5EF4-FFF2-40B4-BE49-F238E27FC236}">
                <a16:creationId xmlns:a16="http://schemas.microsoft.com/office/drawing/2014/main" id="{8636F5EB-D7A9-D442-9DE3-C9209F4D27C9}"/>
              </a:ext>
            </a:extLst>
          </p:cNvPr>
          <p:cNvSpPr>
            <a:spLocks noGrp="1"/>
          </p:cNvSpPr>
          <p:nvPr>
            <p:ph type="subTitle" idx="27"/>
          </p:nvPr>
        </p:nvSpPr>
        <p:spPr>
          <a:xfrm>
            <a:off x="466368" y="1222019"/>
            <a:ext cx="11503739" cy="753411"/>
          </a:xfrm>
        </p:spPr>
        <p:txBody>
          <a:bodyPr/>
          <a:lstStyle/>
          <a:p>
            <a:r>
              <a:rPr lang="en-US"/>
              <a:t>Digital and on-screen applications use RGB or HEX color formulas. </a:t>
            </a:r>
            <a:br>
              <a:rPr lang="en-US"/>
            </a:br>
            <a:r>
              <a:rPr lang="en-US"/>
              <a:t>The color formulas are shown below.</a:t>
            </a:r>
          </a:p>
        </p:txBody>
      </p:sp>
      <p:sp>
        <p:nvSpPr>
          <p:cNvPr id="3" name="Rectangle 2"/>
          <p:cNvSpPr/>
          <p:nvPr/>
        </p:nvSpPr>
        <p:spPr>
          <a:xfrm>
            <a:off x="467183" y="2642376"/>
            <a:ext cx="2176075" cy="2137216"/>
          </a:xfrm>
          <a:prstGeom prst="rect">
            <a:avLst/>
          </a:prstGeom>
          <a:solidFill>
            <a:srgbClr val="0078D7"/>
          </a:solidFill>
          <a:ln>
            <a:noFill/>
          </a:ln>
        </p:spPr>
        <p:style>
          <a:lnRef idx="1">
            <a:schemeClr val="accent1"/>
          </a:lnRef>
          <a:fillRef idx="3">
            <a:schemeClr val="accent1"/>
          </a:fillRef>
          <a:effectRef idx="2">
            <a:schemeClr val="accent1"/>
          </a:effectRef>
          <a:fontRef idx="minor">
            <a:schemeClr val="lt1"/>
          </a:fontRef>
        </p:style>
        <p:txBody>
          <a:bodyPr lIns="139891" tIns="139891" rtlCol="0" anchor="t" anchorCtr="0"/>
          <a:lstStyle/>
          <a:p>
            <a:pPr lvl="0"/>
            <a:r>
              <a:rPr lang="en-US" sz="1873" b="1">
                <a:solidFill>
                  <a:srgbClr val="FFFFFF"/>
                </a:solidFill>
              </a:rPr>
              <a:t>Azure Blue</a:t>
            </a:r>
          </a:p>
          <a:p>
            <a:pPr lvl="0"/>
            <a:endParaRPr lang="en-US" sz="1873" b="1">
              <a:solidFill>
                <a:srgbClr val="FFFFFF"/>
              </a:solidFill>
            </a:endParaRPr>
          </a:p>
          <a:p>
            <a:pPr lvl="0"/>
            <a:r>
              <a:rPr lang="is-IS" sz="1873">
                <a:solidFill>
                  <a:srgbClr val="FFFFFF"/>
                </a:solidFill>
              </a:rPr>
              <a:t>R0 G120 B215</a:t>
            </a:r>
            <a:br>
              <a:rPr lang="en-US" sz="1873">
                <a:solidFill>
                  <a:srgbClr val="FFFFFF"/>
                </a:solidFill>
              </a:rPr>
            </a:br>
            <a:r>
              <a:rPr lang="en-US" sz="1873">
                <a:solidFill>
                  <a:srgbClr val="FFFFFF"/>
                </a:solidFill>
              </a:rPr>
              <a:t>0078D7</a:t>
            </a:r>
          </a:p>
        </p:txBody>
      </p:sp>
      <p:sp>
        <p:nvSpPr>
          <p:cNvPr id="32" name="Content Placeholder 17"/>
          <p:cNvSpPr txBox="1">
            <a:spLocks/>
          </p:cNvSpPr>
          <p:nvPr/>
        </p:nvSpPr>
        <p:spPr>
          <a:xfrm>
            <a:off x="653486" y="2773505"/>
            <a:ext cx="2166727" cy="1575111"/>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endParaRPr lang="en-US" sz="1836" b="0">
              <a:solidFill>
                <a:schemeClr val="tx1"/>
              </a:solidFill>
              <a:latin typeface="+mn-lt"/>
            </a:endParaRPr>
          </a:p>
        </p:txBody>
      </p:sp>
      <p:grpSp>
        <p:nvGrpSpPr>
          <p:cNvPr id="6" name="Group 5"/>
          <p:cNvGrpSpPr/>
          <p:nvPr/>
        </p:nvGrpSpPr>
        <p:grpSpPr>
          <a:xfrm>
            <a:off x="467183" y="5125248"/>
            <a:ext cx="10763798" cy="1648084"/>
            <a:chOff x="457200" y="5025210"/>
            <a:chExt cx="11109478" cy="1615915"/>
          </a:xfrm>
        </p:grpSpPr>
        <p:sp>
          <p:nvSpPr>
            <p:cNvPr id="40" name="Rectangle 39"/>
            <p:cNvSpPr/>
            <p:nvPr/>
          </p:nvSpPr>
          <p:spPr>
            <a:xfrm>
              <a:off x="457200" y="5372100"/>
              <a:ext cx="2229119" cy="1269024"/>
            </a:xfrm>
            <a:prstGeom prst="rect">
              <a:avLst/>
            </a:prstGeom>
            <a:solidFill>
              <a:srgbClr val="00B29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R0 G178 B148</a:t>
              </a:r>
            </a:p>
            <a:p>
              <a:pPr lvl="0"/>
              <a:r>
                <a:rPr lang="en-US" sz="1632">
                  <a:solidFill>
                    <a:srgbClr val="FFFFFF"/>
                  </a:solidFill>
                  <a:latin typeface="Segoe UI" charset="0"/>
                  <a:cs typeface="Segoe UI" charset="0"/>
                </a:rPr>
                <a:t>00B294</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B</a:t>
              </a:r>
              <a:r>
                <a:rPr lang="en-US" sz="1632" err="1">
                  <a:solidFill>
                    <a:srgbClr val="FFFFFF"/>
                  </a:solidFill>
                  <a:latin typeface="Segoe UI" charset="0"/>
                  <a:cs typeface="Segoe UI" charset="0"/>
                </a:rPr>
                <a:t>oards</a:t>
              </a:r>
              <a:endParaRPr lang="en-US" sz="1632">
                <a:solidFill>
                  <a:srgbClr val="FFFFFF"/>
                </a:solidFill>
                <a:latin typeface="Segoe UI" charset="0"/>
                <a:cs typeface="Segoe UI" charset="0"/>
              </a:endParaRPr>
            </a:p>
          </p:txBody>
        </p:sp>
        <p:sp>
          <p:nvSpPr>
            <p:cNvPr id="41" name="Rectangle 40"/>
            <p:cNvSpPr/>
            <p:nvPr/>
          </p:nvSpPr>
          <p:spPr>
            <a:xfrm>
              <a:off x="2680432" y="5372100"/>
              <a:ext cx="2221896" cy="1269025"/>
            </a:xfrm>
            <a:prstGeom prst="rect">
              <a:avLst/>
            </a:prstGeom>
            <a:solidFill>
              <a:srgbClr val="D83B0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R216 G59 B1</a:t>
              </a:r>
            </a:p>
            <a:p>
              <a:pPr lvl="0"/>
              <a:r>
                <a:rPr lang="en-US" sz="1632">
                  <a:solidFill>
                    <a:srgbClr val="FFFFFF"/>
                  </a:solidFill>
                  <a:latin typeface="Segoe UI" charset="0"/>
                  <a:cs typeface="Segoe UI" charset="0"/>
                </a:rPr>
                <a:t>D83B01</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R</a:t>
              </a:r>
              <a:r>
                <a:rPr lang="en-US" sz="1632">
                  <a:solidFill>
                    <a:srgbClr val="FFFFFF"/>
                  </a:solidFill>
                  <a:latin typeface="Segoe UI" charset="0"/>
                  <a:cs typeface="Segoe UI" charset="0"/>
                </a:rPr>
                <a:t>epos</a:t>
              </a:r>
            </a:p>
          </p:txBody>
        </p:sp>
        <p:sp>
          <p:nvSpPr>
            <p:cNvPr id="43" name="Rectangle 42"/>
            <p:cNvSpPr/>
            <p:nvPr/>
          </p:nvSpPr>
          <p:spPr>
            <a:xfrm>
              <a:off x="4902329" y="5372100"/>
              <a:ext cx="2259227" cy="1269025"/>
            </a:xfrm>
            <a:prstGeom prst="rect">
              <a:avLst/>
            </a:prstGeom>
            <a:solidFill>
              <a:srgbClr val="2560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rgbClr val="FFFFFF"/>
                  </a:solidFill>
                  <a:latin typeface="Segoe UI" charset="0"/>
                  <a:cs typeface="Segoe UI" charset="0"/>
                </a:rPr>
                <a:t>R37 G96 B224</a:t>
              </a:r>
              <a:br>
                <a:rPr lang="en-US" sz="1632">
                  <a:solidFill>
                    <a:srgbClr val="FFFFFF"/>
                  </a:solidFill>
                  <a:latin typeface="Segoe UI" charset="0"/>
                  <a:cs typeface="Segoe UI" charset="0"/>
                </a:rPr>
              </a:br>
              <a:r>
                <a:rPr lang="en-GB" sz="1632">
                  <a:solidFill>
                    <a:srgbClr val="FFFFFF"/>
                  </a:solidFill>
                  <a:latin typeface="Segoe UI" charset="0"/>
                  <a:cs typeface="Segoe UI" charset="0"/>
                </a:rPr>
                <a:t>2560E0</a:t>
              </a:r>
            </a:p>
            <a:p>
              <a:pPr lvl="0"/>
              <a:endParaRPr lang="en-GB" sz="1632">
                <a:solidFill>
                  <a:srgbClr val="FFFFFF"/>
                </a:solidFill>
                <a:latin typeface="Segoe UI" charset="0"/>
                <a:cs typeface="Segoe UI" charset="0"/>
              </a:endParaRPr>
            </a:p>
            <a:p>
              <a:pPr lvl="0"/>
              <a:r>
                <a:rPr lang="en-GB" sz="1632">
                  <a:solidFill>
                    <a:srgbClr val="FFFFFF"/>
                  </a:solidFill>
                  <a:latin typeface="Segoe UI" charset="0"/>
                  <a:cs typeface="Segoe UI" charset="0"/>
                </a:rPr>
                <a:t>Pipelines</a:t>
              </a:r>
              <a:endParaRPr lang="en-US" sz="1632">
                <a:solidFill>
                  <a:srgbClr val="FFFFFF"/>
                </a:solidFill>
                <a:latin typeface="Segoe UI" charset="0"/>
                <a:cs typeface="Segoe UI" charset="0"/>
              </a:endParaRPr>
            </a:p>
          </p:txBody>
        </p:sp>
        <p:sp>
          <p:nvSpPr>
            <p:cNvPr id="44" name="Rectangle 43"/>
            <p:cNvSpPr/>
            <p:nvPr/>
          </p:nvSpPr>
          <p:spPr>
            <a:xfrm>
              <a:off x="7145512" y="5372100"/>
              <a:ext cx="2221896" cy="1269025"/>
            </a:xfrm>
            <a:prstGeom prst="rect">
              <a:avLst/>
            </a:prstGeom>
            <a:solidFill>
              <a:srgbClr val="854CC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bg1"/>
                  </a:solidFill>
                  <a:latin typeface="Segoe UI" charset="0"/>
                  <a:cs typeface="Segoe UI" charset="0"/>
                </a:rPr>
                <a:t>R133 G76 B199</a:t>
              </a:r>
              <a:br>
                <a:rPr lang="en-US" sz="1632">
                  <a:solidFill>
                    <a:schemeClr val="bg1"/>
                  </a:solidFill>
                  <a:latin typeface="Segoe UI" charset="0"/>
                  <a:cs typeface="Segoe UI" charset="0"/>
                </a:rPr>
              </a:br>
              <a:r>
                <a:rPr lang="en-US" sz="1632">
                  <a:solidFill>
                    <a:schemeClr val="bg1"/>
                  </a:solidFill>
                  <a:latin typeface="Segoe UI" charset="0"/>
                  <a:cs typeface="Segoe UI" charset="0"/>
                </a:rPr>
                <a:t>854CC7</a:t>
              </a:r>
            </a:p>
            <a:p>
              <a:pPr lvl="0"/>
              <a:endParaRPr lang="en-GB" sz="1632">
                <a:solidFill>
                  <a:schemeClr val="bg1"/>
                </a:solidFill>
                <a:latin typeface="Segoe UI" charset="0"/>
                <a:cs typeface="Segoe UI" charset="0"/>
              </a:endParaRPr>
            </a:p>
            <a:p>
              <a:pPr lvl="0"/>
              <a:r>
                <a:rPr lang="en-GB" sz="1632">
                  <a:solidFill>
                    <a:schemeClr val="bg1"/>
                  </a:solidFill>
                  <a:latin typeface="Segoe UI" charset="0"/>
                  <a:cs typeface="Segoe UI" charset="0"/>
                </a:rPr>
                <a:t>T</a:t>
              </a:r>
              <a:r>
                <a:rPr lang="en-US" sz="1632" err="1">
                  <a:solidFill>
                    <a:schemeClr val="bg1"/>
                  </a:solidFill>
                  <a:latin typeface="Segoe UI" charset="0"/>
                  <a:cs typeface="Segoe UI" charset="0"/>
                </a:rPr>
                <a:t>est</a:t>
              </a:r>
              <a:r>
                <a:rPr lang="en-US" sz="1632">
                  <a:solidFill>
                    <a:schemeClr val="bg1"/>
                  </a:solidFill>
                  <a:latin typeface="Segoe UI" charset="0"/>
                  <a:cs typeface="Segoe UI" charset="0"/>
                </a:rPr>
                <a:t> Plans</a:t>
              </a:r>
            </a:p>
          </p:txBody>
        </p:sp>
        <p:sp>
          <p:nvSpPr>
            <p:cNvPr id="45" name="Rectangle 44"/>
            <p:cNvSpPr/>
            <p:nvPr/>
          </p:nvSpPr>
          <p:spPr>
            <a:xfrm>
              <a:off x="9354141" y="5372100"/>
              <a:ext cx="2205853" cy="1269025"/>
            </a:xfrm>
            <a:prstGeom prst="rect">
              <a:avLst/>
            </a:prstGeom>
            <a:solidFill>
              <a:srgbClr val="CB2E6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r>
                <a:rPr lang="en-US" sz="1632">
                  <a:solidFill>
                    <a:schemeClr val="bg1"/>
                  </a:solidFill>
                  <a:latin typeface="Segoe UI" charset="0"/>
                  <a:cs typeface="Segoe UI" charset="0"/>
                </a:rPr>
                <a:t>R203 G46 B109</a:t>
              </a:r>
              <a:br>
                <a:rPr lang="en-US" sz="1632">
                  <a:solidFill>
                    <a:schemeClr val="bg1"/>
                  </a:solidFill>
                  <a:latin typeface="Segoe UI" charset="0"/>
                  <a:cs typeface="Segoe UI" charset="0"/>
                </a:rPr>
              </a:br>
              <a:r>
                <a:rPr lang="en-US" sz="1632">
                  <a:solidFill>
                    <a:schemeClr val="bg1"/>
                  </a:solidFill>
                  <a:latin typeface="Segoe UI" charset="0"/>
                  <a:cs typeface="Segoe UI" charset="0"/>
                </a:rPr>
                <a:t>CB2E6D</a:t>
              </a:r>
            </a:p>
            <a:p>
              <a:pPr lvl="0"/>
              <a:br>
                <a:rPr lang="en-GB" sz="1632">
                  <a:solidFill>
                    <a:schemeClr val="bg1"/>
                  </a:solidFill>
                  <a:latin typeface="Segoe UI" charset="0"/>
                  <a:cs typeface="Segoe UI" charset="0"/>
                </a:rPr>
              </a:br>
              <a:r>
                <a:rPr lang="en-GB" sz="1632">
                  <a:solidFill>
                    <a:schemeClr val="bg1"/>
                  </a:solidFill>
                  <a:latin typeface="Segoe UI" charset="0"/>
                  <a:cs typeface="Segoe UI" charset="0"/>
                </a:rPr>
                <a:t>A</a:t>
              </a:r>
              <a:r>
                <a:rPr lang="en-US" sz="1632" err="1">
                  <a:solidFill>
                    <a:schemeClr val="bg1"/>
                  </a:solidFill>
                  <a:latin typeface="Segoe UI" charset="0"/>
                  <a:cs typeface="Segoe UI" charset="0"/>
                </a:rPr>
                <a:t>rtifacts</a:t>
              </a:r>
              <a:endParaRPr lang="en-US" sz="1632">
                <a:solidFill>
                  <a:schemeClr val="bg1"/>
                </a:solidFill>
                <a:latin typeface="Segoe UI" charset="0"/>
                <a:cs typeface="Segoe UI" charset="0"/>
              </a:endParaRPr>
            </a:p>
          </p:txBody>
        </p:sp>
        <p:sp>
          <p:nvSpPr>
            <p:cNvPr id="46" name="Text Placeholder 16"/>
            <p:cNvSpPr txBox="1">
              <a:spLocks/>
            </p:cNvSpPr>
            <p:nvPr/>
          </p:nvSpPr>
          <p:spPr>
            <a:xfrm>
              <a:off x="471173" y="5025210"/>
              <a:ext cx="11095505" cy="346890"/>
            </a:xfrm>
            <a:prstGeom prst="rect">
              <a:avLst/>
            </a:prstGeom>
            <a:noFill/>
            <a:ln w="12700">
              <a:noFill/>
            </a:ln>
          </p:spPr>
          <p:txBody>
            <a:bodyPr vert="horz" lIns="0" tIns="0" rIns="0" bIns="93260" rtlCol="0" anchor="b" anchorCtr="0">
              <a:sp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632">
                  <a:solidFill>
                    <a:schemeClr val="tx1"/>
                  </a:solidFill>
                </a:rPr>
                <a:t>Service Colors</a:t>
              </a:r>
            </a:p>
          </p:txBody>
        </p:sp>
      </p:grpSp>
    </p:spTree>
    <p:extLst>
      <p:ext uri="{BB962C8B-B14F-4D97-AF65-F5344CB8AC3E}">
        <p14:creationId xmlns:p14="http://schemas.microsoft.com/office/powerpoint/2010/main" val="131967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884" y="2989550"/>
            <a:ext cx="12434711" cy="1097125"/>
          </a:xfrm>
          <a:prstGeom prst="rect">
            <a:avLst/>
          </a:prstGeom>
          <a:solidFill>
            <a:schemeClr val="bg1">
              <a:lumMod val="20000"/>
              <a:lumOff val="8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normAutofit fontScale="90000"/>
          </a:bodyPr>
          <a:lstStyle/>
          <a:p>
            <a:r>
              <a:rPr lang="en-US"/>
              <a:t>Colors and Accessibility</a:t>
            </a:r>
          </a:p>
        </p:txBody>
      </p:sp>
      <p:sp>
        <p:nvSpPr>
          <p:cNvPr id="6" name="Content Placeholder 5">
            <a:extLst>
              <a:ext uri="{FF2B5EF4-FFF2-40B4-BE49-F238E27FC236}">
                <a16:creationId xmlns:a16="http://schemas.microsoft.com/office/drawing/2014/main" id="{46AA901B-312E-B64F-9F6A-B8F6A861E073}"/>
              </a:ext>
            </a:extLst>
          </p:cNvPr>
          <p:cNvSpPr>
            <a:spLocks noGrp="1"/>
          </p:cNvSpPr>
          <p:nvPr>
            <p:ph type="subTitle" idx="27"/>
          </p:nvPr>
        </p:nvSpPr>
        <p:spPr>
          <a:xfrm>
            <a:off x="476534" y="1093844"/>
            <a:ext cx="11732749" cy="1335660"/>
          </a:xfrm>
        </p:spPr>
        <p:txBody>
          <a:bodyPr/>
          <a:lstStyle/>
          <a:p>
            <a:pPr>
              <a:lnSpc>
                <a:spcPct val="100000"/>
              </a:lnSpc>
            </a:pPr>
            <a:r>
              <a:rPr lang="en-US" sz="1836"/>
              <a:t>Type and background combinations must meet a minimum 4.5:1 contrast ratio or greater for accessibility. </a:t>
            </a:r>
            <a:br>
              <a:rPr lang="en-US" sz="1836"/>
            </a:br>
            <a:r>
              <a:rPr lang="en-US" sz="1836"/>
              <a:t>Examples below demonstrate correct color use for on-screen applications. </a:t>
            </a:r>
            <a:br>
              <a:rPr lang="en-US" sz="1836"/>
            </a:br>
            <a:r>
              <a:rPr lang="en-US" sz="1836"/>
              <a:t>Colors shown with notched corners require black/dark text to be accessible.</a:t>
            </a:r>
          </a:p>
          <a:p>
            <a:pPr>
              <a:lnSpc>
                <a:spcPct val="100000"/>
              </a:lnSpc>
            </a:pPr>
            <a:endParaRPr lang="en-US" sz="1836"/>
          </a:p>
        </p:txBody>
      </p:sp>
      <p:sp>
        <p:nvSpPr>
          <p:cNvPr id="7" name="TextBox 6"/>
          <p:cNvSpPr txBox="1"/>
          <p:nvPr/>
        </p:nvSpPr>
        <p:spPr>
          <a:xfrm>
            <a:off x="10450946" y="3175189"/>
            <a:ext cx="1945871" cy="747183"/>
          </a:xfrm>
          <a:prstGeom prst="rect">
            <a:avLst/>
          </a:prstGeom>
          <a:noFill/>
        </p:spPr>
        <p:txBody>
          <a:bodyPr wrap="square" lIns="182854" tIns="146283" rIns="182854" bIns="146283" rtlCol="0" anchor="ctr">
            <a:spAutoFit/>
          </a:bodyPr>
          <a:lstStyle/>
          <a:p>
            <a:pPr>
              <a:lnSpc>
                <a:spcPct val="90000"/>
              </a:lnSpc>
              <a:spcAft>
                <a:spcPts val="600"/>
              </a:spcAft>
            </a:pPr>
            <a:r>
              <a:rPr lang="en-US" sz="1599" b="1">
                <a:solidFill>
                  <a:srgbClr val="302D20"/>
                </a:solidFill>
              </a:rPr>
              <a:t>Microsoft 8 brand colors</a:t>
            </a:r>
          </a:p>
        </p:txBody>
      </p:sp>
      <p:sp>
        <p:nvSpPr>
          <p:cNvPr id="224" name="TextBox 223"/>
          <p:cNvSpPr txBox="1"/>
          <p:nvPr/>
        </p:nvSpPr>
        <p:spPr>
          <a:xfrm>
            <a:off x="10450946" y="2343727"/>
            <a:ext cx="1869682" cy="489295"/>
          </a:xfrm>
          <a:prstGeom prst="rect">
            <a:avLst/>
          </a:prstGeom>
          <a:noFill/>
        </p:spPr>
        <p:txBody>
          <a:bodyPr wrap="square" lIns="182854" tIns="146283" rIns="182854" bIns="146283" rtlCol="0" anchor="ctr">
            <a:spAutoFit/>
          </a:bodyPr>
          <a:lstStyle/>
          <a:p>
            <a:pPr>
              <a:lnSpc>
                <a:spcPct val="90000"/>
              </a:lnSpc>
              <a:spcAft>
                <a:spcPts val="600"/>
              </a:spcAft>
            </a:pPr>
            <a:r>
              <a:rPr lang="en-US" sz="1399"/>
              <a:t>Light accent colors</a:t>
            </a:r>
          </a:p>
        </p:txBody>
      </p:sp>
      <p:sp>
        <p:nvSpPr>
          <p:cNvPr id="225" name="TextBox 224"/>
          <p:cNvSpPr txBox="1"/>
          <p:nvPr/>
        </p:nvSpPr>
        <p:spPr>
          <a:xfrm>
            <a:off x="10450943" y="4131622"/>
            <a:ext cx="1862404" cy="641241"/>
          </a:xfrm>
          <a:prstGeom prst="rect">
            <a:avLst/>
          </a:prstGeom>
          <a:noFill/>
        </p:spPr>
        <p:txBody>
          <a:bodyPr wrap="square" lIns="182854" tIns="146283" rIns="182854" bIns="146283" rtlCol="0" anchor="ctr">
            <a:spAutoFit/>
          </a:bodyPr>
          <a:lstStyle/>
          <a:p>
            <a:pPr>
              <a:lnSpc>
                <a:spcPct val="90000"/>
              </a:lnSpc>
              <a:spcAft>
                <a:spcPts val="600"/>
              </a:spcAft>
            </a:pPr>
            <a:r>
              <a:rPr lang="en-US" sz="1399"/>
              <a:t>Dark accent colors </a:t>
            </a:r>
            <a:br>
              <a:rPr lang="en-US" sz="1399"/>
            </a:br>
            <a:r>
              <a:rPr lang="en-US" sz="1049"/>
              <a:t>(+ one mid accent color)</a:t>
            </a:r>
          </a:p>
        </p:txBody>
      </p:sp>
      <p:sp>
        <p:nvSpPr>
          <p:cNvPr id="132" name="Freeform 131"/>
          <p:cNvSpPr/>
          <p:nvPr/>
        </p:nvSpPr>
        <p:spPr bwMode="auto">
          <a:xfrm>
            <a:off x="6720722"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Blue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R0 G188 B242</a:t>
            </a:r>
          </a:p>
          <a:p>
            <a:pPr>
              <a:spcAft>
                <a:spcPts val="408"/>
              </a:spcAft>
            </a:pPr>
            <a:r>
              <a:rPr lang="en-US" sz="816">
                <a:solidFill>
                  <a:srgbClr val="000000"/>
                </a:solidFill>
                <a:latin typeface="Segoe UI" panose="020B0502040204020203" pitchFamily="34" charset="0"/>
                <a:cs typeface="Segoe UI" panose="020B0502040204020203" pitchFamily="34" charset="0"/>
              </a:rPr>
              <a:t>00BCF2</a:t>
            </a:r>
          </a:p>
          <a:p>
            <a:endParaRPr lang="en-US" sz="816">
              <a:solidFill>
                <a:srgbClr val="000000"/>
              </a:solidFill>
              <a:latin typeface="Segoe UI" panose="020B0502040204020203" pitchFamily="34" charset="0"/>
              <a:cs typeface="Segoe UI" panose="020B0502040204020203" pitchFamily="34" charset="0"/>
            </a:endParaRPr>
          </a:p>
        </p:txBody>
      </p:sp>
      <p:sp>
        <p:nvSpPr>
          <p:cNvPr id="200" name="Rectangle 199"/>
          <p:cNvSpPr/>
          <p:nvPr/>
        </p:nvSpPr>
        <p:spPr bwMode="auto">
          <a:xfrm>
            <a:off x="9234964" y="3036498"/>
            <a:ext cx="1215980" cy="1005697"/>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Green</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R16 G124 B16</a:t>
            </a:r>
          </a:p>
          <a:p>
            <a:pPr>
              <a:spcAft>
                <a:spcPts val="408"/>
              </a:spcAft>
            </a:pPr>
            <a:r>
              <a:rPr lang="en-US" sz="816">
                <a:solidFill>
                  <a:schemeClr val="bg2"/>
                </a:solidFill>
                <a:latin typeface="Segoe UI" panose="020B0502040204020203" pitchFamily="34" charset="0"/>
                <a:cs typeface="Segoe UI" panose="020B0502040204020203" pitchFamily="34" charset="0"/>
              </a:rPr>
              <a:t>107C10</a:t>
            </a:r>
          </a:p>
        </p:txBody>
      </p:sp>
      <p:sp>
        <p:nvSpPr>
          <p:cNvPr id="195" name="Rectangle 194"/>
          <p:cNvSpPr/>
          <p:nvPr/>
        </p:nvSpPr>
        <p:spPr bwMode="auto">
          <a:xfrm>
            <a:off x="2949355" y="3036498"/>
            <a:ext cx="1215980" cy="1005697"/>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Red</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R232 G17 B35</a:t>
            </a:r>
          </a:p>
          <a:p>
            <a:pPr>
              <a:spcAft>
                <a:spcPts val="408"/>
              </a:spcAft>
            </a:pPr>
            <a:r>
              <a:rPr lang="en-US" sz="816">
                <a:solidFill>
                  <a:schemeClr val="bg2"/>
                </a:solidFill>
                <a:latin typeface="Segoe UI" panose="020B0502040204020203" pitchFamily="34" charset="0"/>
                <a:cs typeface="Segoe UI" panose="020B0502040204020203" pitchFamily="34" charset="0"/>
              </a:rPr>
              <a:t>E81123</a:t>
            </a:r>
          </a:p>
        </p:txBody>
      </p:sp>
      <p:sp>
        <p:nvSpPr>
          <p:cNvPr id="196" name="Rectangle 195"/>
          <p:cNvSpPr/>
          <p:nvPr/>
        </p:nvSpPr>
        <p:spPr bwMode="auto">
          <a:xfrm>
            <a:off x="4206479" y="3036498"/>
            <a:ext cx="1215980" cy="1005697"/>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Magenta</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R180 G0 B158</a:t>
            </a:r>
          </a:p>
          <a:p>
            <a:pPr>
              <a:spcAft>
                <a:spcPts val="408"/>
              </a:spcAft>
            </a:pPr>
            <a:r>
              <a:rPr lang="en-US" sz="816">
                <a:solidFill>
                  <a:schemeClr val="bg2"/>
                </a:solidFill>
                <a:latin typeface="Segoe UI" panose="020B0502040204020203" pitchFamily="34" charset="0"/>
                <a:cs typeface="Segoe UI" panose="020B0502040204020203" pitchFamily="34" charset="0"/>
              </a:rPr>
              <a:t>B4009E</a:t>
            </a:r>
          </a:p>
        </p:txBody>
      </p:sp>
      <p:sp>
        <p:nvSpPr>
          <p:cNvPr id="197" name="Rectangle 196"/>
          <p:cNvSpPr/>
          <p:nvPr/>
        </p:nvSpPr>
        <p:spPr bwMode="auto">
          <a:xfrm>
            <a:off x="5463601" y="3036498"/>
            <a:ext cx="1215980" cy="1005697"/>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Purple</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R92 G45 B145</a:t>
            </a:r>
          </a:p>
          <a:p>
            <a:pPr>
              <a:spcAft>
                <a:spcPts val="408"/>
              </a:spcAft>
            </a:pPr>
            <a:r>
              <a:rPr lang="en-US" sz="816">
                <a:solidFill>
                  <a:schemeClr val="bg2"/>
                </a:solidFill>
                <a:latin typeface="Segoe UI" panose="020B0502040204020203" pitchFamily="34" charset="0"/>
                <a:cs typeface="Segoe UI" panose="020B0502040204020203" pitchFamily="34" charset="0"/>
              </a:rPr>
              <a:t>5C2D91</a:t>
            </a:r>
          </a:p>
        </p:txBody>
      </p:sp>
      <p:sp>
        <p:nvSpPr>
          <p:cNvPr id="198" name="Rectangle 197"/>
          <p:cNvSpPr/>
          <p:nvPr/>
        </p:nvSpPr>
        <p:spPr bwMode="auto">
          <a:xfrm>
            <a:off x="6720722" y="3036498"/>
            <a:ext cx="1215980" cy="1005697"/>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Blue</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G120 B215</a:t>
            </a:r>
          </a:p>
          <a:p>
            <a:pPr>
              <a:spcAft>
                <a:spcPts val="408"/>
              </a:spcAft>
            </a:pPr>
            <a:r>
              <a:rPr lang="en-US" sz="816">
                <a:solidFill>
                  <a:schemeClr val="bg2"/>
                </a:solidFill>
                <a:latin typeface="Segoe UI" panose="020B0502040204020203" pitchFamily="34" charset="0"/>
                <a:cs typeface="Segoe UI" panose="020B0502040204020203" pitchFamily="34" charset="0"/>
              </a:rPr>
              <a:t>0078D7</a:t>
            </a:r>
          </a:p>
        </p:txBody>
      </p:sp>
      <p:sp>
        <p:nvSpPr>
          <p:cNvPr id="199" name="Rectangle 198"/>
          <p:cNvSpPr/>
          <p:nvPr/>
        </p:nvSpPr>
        <p:spPr bwMode="auto">
          <a:xfrm>
            <a:off x="7977844" y="3036498"/>
            <a:ext cx="1215980" cy="1005697"/>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Teal</a:t>
            </a:r>
            <a:endParaRPr lang="en-US" sz="1399" b="1">
              <a:solidFill>
                <a:schemeClr val="bg2"/>
              </a:solidFill>
              <a:latin typeface="Segoe UI" panose="020B0502040204020203" pitchFamily="34" charset="0"/>
              <a:cs typeface="Segoe UI" panose="020B0502040204020203" pitchFamily="34" charset="0"/>
            </a:endParaRP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G130 B114</a:t>
            </a:r>
          </a:p>
          <a:p>
            <a:pPr>
              <a:spcAft>
                <a:spcPts val="408"/>
              </a:spcAft>
            </a:pPr>
            <a:r>
              <a:rPr lang="en-US" sz="816">
                <a:solidFill>
                  <a:schemeClr val="bg2"/>
                </a:solidFill>
                <a:latin typeface="Segoe UI" panose="020B0502040204020203" pitchFamily="34" charset="0"/>
                <a:cs typeface="Segoe UI" panose="020B0502040204020203" pitchFamily="34" charset="0"/>
              </a:rPr>
              <a:t>008272</a:t>
            </a:r>
          </a:p>
        </p:txBody>
      </p:sp>
      <p:sp>
        <p:nvSpPr>
          <p:cNvPr id="40" name="Freeform 39"/>
          <p:cNvSpPr/>
          <p:nvPr/>
        </p:nvSpPr>
        <p:spPr bwMode="auto">
          <a:xfrm>
            <a:off x="435112" y="3036498"/>
            <a:ext cx="1215980" cy="1005697"/>
          </a:xfrm>
          <a:custGeom>
            <a:avLst/>
            <a:gdLst>
              <a:gd name="connsiteX0" fmla="*/ 0 w 1216152"/>
              <a:gd name="connsiteY0" fmla="*/ 0 h 1005840"/>
              <a:gd name="connsiteX1" fmla="*/ 850392 w 1216152"/>
              <a:gd name="connsiteY1" fmla="*/ 0 h 1005840"/>
              <a:gd name="connsiteX2" fmla="*/ 1216152 w 1216152"/>
              <a:gd name="connsiteY2" fmla="*/ 365760 h 1005840"/>
              <a:gd name="connsiteX3" fmla="*/ 1216152 w 1216152"/>
              <a:gd name="connsiteY3" fmla="*/ 521790 h 1005840"/>
              <a:gd name="connsiteX4" fmla="*/ 1216152 w 1216152"/>
              <a:gd name="connsiteY4" fmla="*/ 868680 h 1005840"/>
              <a:gd name="connsiteX5" fmla="*/ 1216152 w 1216152"/>
              <a:gd name="connsiteY5" fmla="*/ 1005840 h 1005840"/>
              <a:gd name="connsiteX6" fmla="*/ 0 w 1216152"/>
              <a:gd name="connsiteY6" fmla="*/ 1005840 h 1005840"/>
              <a:gd name="connsiteX7" fmla="*/ 0 w 1216152"/>
              <a:gd name="connsiteY7" fmla="*/ 868680 h 1005840"/>
              <a:gd name="connsiteX8" fmla="*/ 0 w 1216152"/>
              <a:gd name="connsiteY8" fmla="*/ 15603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52" h="1005840">
                <a:moveTo>
                  <a:pt x="0" y="0"/>
                </a:moveTo>
                <a:lnTo>
                  <a:pt x="850392" y="0"/>
                </a:lnTo>
                <a:lnTo>
                  <a:pt x="1216152" y="365760"/>
                </a:lnTo>
                <a:lnTo>
                  <a:pt x="1216152" y="521790"/>
                </a:lnTo>
                <a:lnTo>
                  <a:pt x="1216152" y="868680"/>
                </a:lnTo>
                <a:lnTo>
                  <a:pt x="1216152" y="1005840"/>
                </a:lnTo>
                <a:lnTo>
                  <a:pt x="0" y="1005840"/>
                </a:lnTo>
                <a:lnTo>
                  <a:pt x="0" y="868680"/>
                </a:lnTo>
                <a:lnTo>
                  <a:pt x="0" y="156030"/>
                </a:lnTo>
                <a:close/>
              </a:path>
            </a:pathLst>
          </a:cu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1599" b="1">
                <a:solidFill>
                  <a:srgbClr val="000000"/>
                </a:solidFill>
                <a:latin typeface="Segoe UI" panose="020B0502040204020203" pitchFamily="34" charset="0"/>
                <a:cs typeface="Segoe UI" panose="020B0502040204020203" pitchFamily="34" charset="0"/>
              </a:rPr>
              <a:t>Yellow</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G185 B0</a:t>
            </a:r>
          </a:p>
          <a:p>
            <a:pPr>
              <a:spcAft>
                <a:spcPts val="408"/>
              </a:spcAft>
            </a:pPr>
            <a:r>
              <a:rPr lang="en-US" sz="816">
                <a:solidFill>
                  <a:srgbClr val="000000"/>
                </a:solidFill>
                <a:latin typeface="Segoe UI" panose="020B0502040204020203" pitchFamily="34" charset="0"/>
                <a:cs typeface="Segoe UI" panose="020B0502040204020203" pitchFamily="34" charset="0"/>
              </a:rPr>
              <a:t>FFB900</a:t>
            </a:r>
          </a:p>
        </p:txBody>
      </p:sp>
      <p:sp>
        <p:nvSpPr>
          <p:cNvPr id="194" name="Rectangle 193"/>
          <p:cNvSpPr/>
          <p:nvPr/>
        </p:nvSpPr>
        <p:spPr bwMode="auto">
          <a:xfrm>
            <a:off x="1692234" y="3036498"/>
            <a:ext cx="1215980" cy="1005697"/>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1599" b="1">
                <a:solidFill>
                  <a:schemeClr val="bg2"/>
                </a:solidFill>
                <a:latin typeface="Segoe UI" panose="020B0502040204020203" pitchFamily="34" charset="0"/>
                <a:cs typeface="Segoe UI" panose="020B0502040204020203" pitchFamily="34" charset="0"/>
              </a:rPr>
              <a:t>Orange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R216 G59 B1</a:t>
            </a:r>
          </a:p>
          <a:p>
            <a:pPr>
              <a:spcAft>
                <a:spcPts val="408"/>
              </a:spcAft>
            </a:pPr>
            <a:r>
              <a:rPr lang="en-US" sz="816">
                <a:solidFill>
                  <a:schemeClr val="bg2"/>
                </a:solidFill>
                <a:latin typeface="Segoe UI" panose="020B0502040204020203" pitchFamily="34" charset="0"/>
                <a:cs typeface="Segoe UI" panose="020B0502040204020203" pitchFamily="34" charset="0"/>
              </a:rPr>
              <a:t>D83B01</a:t>
            </a:r>
          </a:p>
        </p:txBody>
      </p:sp>
      <p:sp>
        <p:nvSpPr>
          <p:cNvPr id="120" name="Freeform 119"/>
          <p:cNvSpPr/>
          <p:nvPr/>
        </p:nvSpPr>
        <p:spPr bwMode="auto">
          <a:xfrm>
            <a:off x="435112"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1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Yellow</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G241 B0</a:t>
            </a:r>
          </a:p>
          <a:p>
            <a:pPr>
              <a:spcAft>
                <a:spcPts val="408"/>
              </a:spcAft>
            </a:pPr>
            <a:r>
              <a:rPr lang="en-US" sz="816">
                <a:solidFill>
                  <a:srgbClr val="000000"/>
                </a:solidFill>
                <a:latin typeface="Segoe UI" panose="020B0502040204020203" pitchFamily="34" charset="0"/>
                <a:cs typeface="Segoe UI" panose="020B0502040204020203" pitchFamily="34" charset="0"/>
              </a:rPr>
              <a:t>FFF100</a:t>
            </a:r>
          </a:p>
        </p:txBody>
      </p:sp>
      <p:sp>
        <p:nvSpPr>
          <p:cNvPr id="122" name="Freeform 121"/>
          <p:cNvSpPr/>
          <p:nvPr/>
        </p:nvSpPr>
        <p:spPr bwMode="auto">
          <a:xfrm>
            <a:off x="169223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Orange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G140 B0</a:t>
            </a:r>
          </a:p>
          <a:p>
            <a:pPr>
              <a:spcAft>
                <a:spcPts val="408"/>
              </a:spcAft>
            </a:pPr>
            <a:r>
              <a:rPr lang="en-US" sz="816">
                <a:solidFill>
                  <a:srgbClr val="000000"/>
                </a:solidFill>
                <a:latin typeface="Segoe UI" panose="020B0502040204020203" pitchFamily="34" charset="0"/>
                <a:cs typeface="Segoe UI" panose="020B0502040204020203" pitchFamily="34" charset="0"/>
              </a:rPr>
              <a:t>FF8C00</a:t>
            </a:r>
          </a:p>
        </p:txBody>
      </p:sp>
      <p:sp>
        <p:nvSpPr>
          <p:cNvPr id="48" name="Rectangle 47"/>
          <p:cNvSpPr/>
          <p:nvPr/>
        </p:nvSpPr>
        <p:spPr bwMode="auto">
          <a:xfrm>
            <a:off x="4206479" y="2213655"/>
            <a:ext cx="1215980" cy="777130"/>
          </a:xfrm>
          <a:prstGeom prst="rect">
            <a:avLst/>
          </a:prstGeom>
          <a:solidFill>
            <a:srgbClr val="E3008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Light Magenta</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R227 G0 B140</a:t>
            </a:r>
          </a:p>
          <a:p>
            <a:pPr>
              <a:spcAft>
                <a:spcPts val="408"/>
              </a:spcAft>
            </a:pPr>
            <a:r>
              <a:rPr lang="en-US" sz="816">
                <a:solidFill>
                  <a:schemeClr val="bg2"/>
                </a:solidFill>
                <a:latin typeface="Segoe UI" panose="020B0502040204020203" pitchFamily="34" charset="0"/>
                <a:cs typeface="Segoe UI" panose="020B0502040204020203" pitchFamily="34" charset="0"/>
              </a:rPr>
              <a:t>E3008C</a:t>
            </a:r>
          </a:p>
        </p:txBody>
      </p:sp>
      <p:sp>
        <p:nvSpPr>
          <p:cNvPr id="131" name="Freeform 130"/>
          <p:cNvSpPr/>
          <p:nvPr/>
        </p:nvSpPr>
        <p:spPr bwMode="auto">
          <a:xfrm>
            <a:off x="5463601"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4A0FF"/>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Purple</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R180 G160 B255</a:t>
            </a:r>
          </a:p>
          <a:p>
            <a:pPr>
              <a:spcAft>
                <a:spcPts val="408"/>
              </a:spcAft>
            </a:pPr>
            <a:r>
              <a:rPr lang="en-US" sz="816">
                <a:solidFill>
                  <a:srgbClr val="000000"/>
                </a:solidFill>
                <a:latin typeface="Segoe UI" panose="020B0502040204020203" pitchFamily="34" charset="0"/>
                <a:cs typeface="Segoe UI" panose="020B0502040204020203" pitchFamily="34" charset="0"/>
              </a:rPr>
              <a:t>B4A0FF</a:t>
            </a:r>
          </a:p>
        </p:txBody>
      </p:sp>
      <p:sp>
        <p:nvSpPr>
          <p:cNvPr id="133" name="Freeform 132"/>
          <p:cNvSpPr/>
          <p:nvPr/>
        </p:nvSpPr>
        <p:spPr bwMode="auto">
          <a:xfrm>
            <a:off x="797784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294"/>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Teal</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R0 G178 B148</a:t>
            </a:r>
          </a:p>
          <a:p>
            <a:pPr>
              <a:spcAft>
                <a:spcPts val="408"/>
              </a:spcAft>
            </a:pPr>
            <a:r>
              <a:rPr lang="en-US" sz="816">
                <a:solidFill>
                  <a:srgbClr val="000000"/>
                </a:solidFill>
                <a:latin typeface="Segoe UI" panose="020B0502040204020203" pitchFamily="34" charset="0"/>
                <a:cs typeface="Segoe UI" panose="020B0502040204020203" pitchFamily="34" charset="0"/>
              </a:rPr>
              <a:t>00B294</a:t>
            </a:r>
          </a:p>
        </p:txBody>
      </p:sp>
      <p:sp>
        <p:nvSpPr>
          <p:cNvPr id="134" name="Freeform 133"/>
          <p:cNvSpPr/>
          <p:nvPr/>
        </p:nvSpPr>
        <p:spPr bwMode="auto">
          <a:xfrm>
            <a:off x="9234964" y="2213655"/>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Green</a:t>
            </a:r>
          </a:p>
          <a:p>
            <a:endParaRPr lang="en-US" sz="816" b="1">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R186 G216 B10</a:t>
            </a:r>
          </a:p>
          <a:p>
            <a:pPr>
              <a:spcAft>
                <a:spcPts val="408"/>
              </a:spcAft>
            </a:pPr>
            <a:r>
              <a:rPr lang="en-US" sz="816">
                <a:solidFill>
                  <a:srgbClr val="000000"/>
                </a:solidFill>
                <a:latin typeface="Segoe UI" panose="020B0502040204020203" pitchFamily="34" charset="0"/>
                <a:cs typeface="Segoe UI" panose="020B0502040204020203" pitchFamily="34" charset="0"/>
              </a:rPr>
              <a:t>BAD80A</a:t>
            </a:r>
          </a:p>
        </p:txBody>
      </p:sp>
      <p:sp>
        <p:nvSpPr>
          <p:cNvPr id="87" name="Rectangle 86"/>
          <p:cNvSpPr/>
          <p:nvPr/>
        </p:nvSpPr>
        <p:spPr bwMode="auto">
          <a:xfrm>
            <a:off x="2949355" y="4087909"/>
            <a:ext cx="1215980" cy="777130"/>
          </a:xfrm>
          <a:prstGeom prst="rect">
            <a:avLst/>
          </a:prstGeom>
          <a:solidFill>
            <a:srgbClr val="A8000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Red</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R168 G0 B0</a:t>
            </a:r>
          </a:p>
          <a:p>
            <a:pPr>
              <a:spcAft>
                <a:spcPts val="408"/>
              </a:spcAft>
            </a:pPr>
            <a:r>
              <a:rPr lang="en-US" sz="816">
                <a:solidFill>
                  <a:schemeClr val="bg2"/>
                </a:solidFill>
                <a:latin typeface="Segoe UI" panose="020B0502040204020203" pitchFamily="34" charset="0"/>
                <a:cs typeface="Segoe UI" panose="020B0502040204020203" pitchFamily="34" charset="0"/>
              </a:rPr>
              <a:t>A80000</a:t>
            </a:r>
          </a:p>
        </p:txBody>
      </p:sp>
      <p:sp>
        <p:nvSpPr>
          <p:cNvPr id="94" name="Rectangle 93"/>
          <p:cNvSpPr/>
          <p:nvPr/>
        </p:nvSpPr>
        <p:spPr bwMode="auto">
          <a:xfrm>
            <a:off x="4206479" y="4087909"/>
            <a:ext cx="1215980" cy="777130"/>
          </a:xfrm>
          <a:prstGeom prst="rect">
            <a:avLst/>
          </a:prstGeom>
          <a:solidFill>
            <a:srgbClr val="5C005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Magenta </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R92 G0 B92</a:t>
            </a:r>
          </a:p>
          <a:p>
            <a:pPr>
              <a:spcAft>
                <a:spcPts val="408"/>
              </a:spcAft>
            </a:pPr>
            <a:r>
              <a:rPr lang="en-US" sz="816">
                <a:solidFill>
                  <a:schemeClr val="bg2"/>
                </a:solidFill>
                <a:latin typeface="Segoe UI" panose="020B0502040204020203" pitchFamily="34" charset="0"/>
                <a:cs typeface="Segoe UI" panose="020B0502040204020203" pitchFamily="34" charset="0"/>
              </a:rPr>
              <a:t>5C005C</a:t>
            </a:r>
          </a:p>
        </p:txBody>
      </p:sp>
      <p:sp>
        <p:nvSpPr>
          <p:cNvPr id="95" name="Rectangle 94"/>
          <p:cNvSpPr/>
          <p:nvPr/>
        </p:nvSpPr>
        <p:spPr bwMode="auto">
          <a:xfrm>
            <a:off x="5463601" y="4087909"/>
            <a:ext cx="1215980" cy="777130"/>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Purple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R50 G20 B90</a:t>
            </a:r>
          </a:p>
          <a:p>
            <a:pPr>
              <a:spcAft>
                <a:spcPts val="408"/>
              </a:spcAft>
            </a:pPr>
            <a:r>
              <a:rPr lang="en-US" sz="816">
                <a:solidFill>
                  <a:schemeClr val="bg2"/>
                </a:solidFill>
                <a:latin typeface="Segoe UI" panose="020B0502040204020203" pitchFamily="34" charset="0"/>
                <a:cs typeface="Segoe UI" panose="020B0502040204020203" pitchFamily="34" charset="0"/>
              </a:rPr>
              <a:t>32145A</a:t>
            </a:r>
          </a:p>
        </p:txBody>
      </p:sp>
      <p:sp>
        <p:nvSpPr>
          <p:cNvPr id="96" name="Rectangle 95"/>
          <p:cNvSpPr/>
          <p:nvPr/>
        </p:nvSpPr>
        <p:spPr bwMode="auto">
          <a:xfrm>
            <a:off x="6720722" y="4905865"/>
            <a:ext cx="1215980" cy="777130"/>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Mid Blue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G24 B143</a:t>
            </a:r>
          </a:p>
          <a:p>
            <a:pPr>
              <a:spcAft>
                <a:spcPts val="408"/>
              </a:spcAft>
            </a:pPr>
            <a:r>
              <a:rPr lang="en-US" sz="816">
                <a:solidFill>
                  <a:schemeClr val="bg2"/>
                </a:solidFill>
                <a:latin typeface="Segoe UI" panose="020B0502040204020203" pitchFamily="34" charset="0"/>
                <a:cs typeface="Segoe UI" panose="020B0502040204020203" pitchFamily="34" charset="0"/>
              </a:rPr>
              <a:t>00188F</a:t>
            </a:r>
          </a:p>
        </p:txBody>
      </p:sp>
      <p:sp>
        <p:nvSpPr>
          <p:cNvPr id="97" name="Rectangle 96"/>
          <p:cNvSpPr/>
          <p:nvPr/>
        </p:nvSpPr>
        <p:spPr bwMode="auto">
          <a:xfrm>
            <a:off x="7977844" y="4087909"/>
            <a:ext cx="1215980" cy="777130"/>
          </a:xfrm>
          <a:prstGeom prst="rect">
            <a:avLst/>
          </a:prstGeom>
          <a:solidFill>
            <a:srgbClr val="004B5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Teal</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G75 B80</a:t>
            </a:r>
          </a:p>
          <a:p>
            <a:pPr>
              <a:spcAft>
                <a:spcPts val="408"/>
              </a:spcAft>
            </a:pPr>
            <a:r>
              <a:rPr lang="en-US" sz="816">
                <a:solidFill>
                  <a:schemeClr val="bg2"/>
                </a:solidFill>
                <a:latin typeface="Segoe UI" panose="020B0502040204020203" pitchFamily="34" charset="0"/>
                <a:cs typeface="Segoe UI" panose="020B0502040204020203" pitchFamily="34" charset="0"/>
              </a:rPr>
              <a:t>004B50</a:t>
            </a:r>
          </a:p>
        </p:txBody>
      </p:sp>
      <p:sp>
        <p:nvSpPr>
          <p:cNvPr id="98" name="Rectangle 97"/>
          <p:cNvSpPr/>
          <p:nvPr/>
        </p:nvSpPr>
        <p:spPr bwMode="auto">
          <a:xfrm>
            <a:off x="9234964" y="4087909"/>
            <a:ext cx="1215980" cy="777130"/>
          </a:xfrm>
          <a:prstGeom prst="rect">
            <a:avLst/>
          </a:prstGeom>
          <a:solidFill>
            <a:srgbClr val="004B1C"/>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Green</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G75 B28</a:t>
            </a:r>
          </a:p>
          <a:p>
            <a:pPr>
              <a:spcAft>
                <a:spcPts val="408"/>
              </a:spcAft>
            </a:pPr>
            <a:r>
              <a:rPr lang="en-US" sz="816">
                <a:solidFill>
                  <a:schemeClr val="bg2"/>
                </a:solidFill>
                <a:latin typeface="Segoe UI" panose="020B0502040204020203" pitchFamily="34" charset="0"/>
                <a:cs typeface="Segoe UI" panose="020B0502040204020203" pitchFamily="34" charset="0"/>
              </a:rPr>
              <a:t>004B1C</a:t>
            </a:r>
          </a:p>
        </p:txBody>
      </p:sp>
      <p:sp>
        <p:nvSpPr>
          <p:cNvPr id="223" name="Rectangle 222"/>
          <p:cNvSpPr/>
          <p:nvPr/>
        </p:nvSpPr>
        <p:spPr bwMode="auto">
          <a:xfrm>
            <a:off x="6720722" y="4087909"/>
            <a:ext cx="1215980" cy="777130"/>
          </a:xfrm>
          <a:prstGeom prst="rect">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chemeClr val="bg2"/>
                </a:solidFill>
                <a:latin typeface="Segoe UI" panose="020B0502040204020203" pitchFamily="34" charset="0"/>
                <a:cs typeface="Segoe UI" panose="020B0502040204020203" pitchFamily="34" charset="0"/>
              </a:rPr>
              <a:t>Dark Blue</a:t>
            </a:r>
          </a:p>
          <a:p>
            <a:endParaRPr lang="en-US" sz="816" b="1">
              <a:solidFill>
                <a:schemeClr val="bg2"/>
              </a:solidFill>
              <a:latin typeface="Segoe UI" panose="020B0502040204020203" pitchFamily="34" charset="0"/>
              <a:cs typeface="Segoe UI" panose="020B0502040204020203" pitchFamily="34" charset="0"/>
            </a:endParaRPr>
          </a:p>
          <a:p>
            <a:r>
              <a:rPr lang="en-US" sz="816">
                <a:solidFill>
                  <a:schemeClr val="bg2"/>
                </a:solidFill>
                <a:latin typeface="Segoe UI" panose="020B0502040204020203" pitchFamily="34" charset="0"/>
                <a:cs typeface="Segoe UI" panose="020B0502040204020203" pitchFamily="34" charset="0"/>
              </a:rPr>
              <a:t>R0 G32 B80</a:t>
            </a:r>
          </a:p>
          <a:p>
            <a:pPr>
              <a:spcAft>
                <a:spcPts val="408"/>
              </a:spcAft>
            </a:pPr>
            <a:r>
              <a:rPr lang="en-US" sz="816">
                <a:solidFill>
                  <a:schemeClr val="bg2"/>
                </a:solidFill>
                <a:latin typeface="Segoe UI" panose="020B0502040204020203" pitchFamily="34" charset="0"/>
                <a:cs typeface="Segoe UI" panose="020B0502040204020203" pitchFamily="34" charset="0"/>
              </a:rPr>
              <a:t>002050</a:t>
            </a:r>
          </a:p>
        </p:txBody>
      </p:sp>
      <p:sp>
        <p:nvSpPr>
          <p:cNvPr id="136" name="Freeform 135"/>
          <p:cNvSpPr/>
          <p:nvPr/>
        </p:nvSpPr>
        <p:spPr bwMode="auto">
          <a:xfrm>
            <a:off x="4206479" y="5826819"/>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FFF"/>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White</a:t>
            </a:r>
            <a:endParaRPr lang="en-US" sz="816">
              <a:solidFill>
                <a:srgbClr val="000000"/>
              </a:solidFill>
              <a:latin typeface="Segoe UI" panose="020B0502040204020203" pitchFamily="34" charset="0"/>
              <a:cs typeface="Segoe UI" panose="020B0502040204020203" pitchFamily="34" charset="0"/>
            </a:endParaRPr>
          </a:p>
          <a:p>
            <a:endParaRPr lang="en-US" sz="816">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R255 G255 B255</a:t>
            </a:r>
          </a:p>
          <a:p>
            <a:pPr>
              <a:spcAft>
                <a:spcPts val="408"/>
              </a:spcAft>
            </a:pPr>
            <a:r>
              <a:rPr lang="en-US" sz="816">
                <a:solidFill>
                  <a:srgbClr val="000000"/>
                </a:solidFill>
                <a:latin typeface="Segoe UI" panose="020B0502040204020203" pitchFamily="34" charset="0"/>
                <a:cs typeface="Segoe UI" panose="020B0502040204020203" pitchFamily="34" charset="0"/>
              </a:rPr>
              <a:t>FFFFFF</a:t>
            </a:r>
          </a:p>
        </p:txBody>
      </p:sp>
      <p:sp>
        <p:nvSpPr>
          <p:cNvPr id="137" name="Freeform 136"/>
          <p:cNvSpPr/>
          <p:nvPr/>
        </p:nvSpPr>
        <p:spPr bwMode="auto">
          <a:xfrm>
            <a:off x="5463601" y="5826819"/>
            <a:ext cx="1215980" cy="77713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wrap="square" lIns="62165" rIns="62165" rtlCol="0" anchor="t">
            <a:noAutofit/>
          </a:bodyPr>
          <a:lstStyle/>
          <a:p>
            <a:r>
              <a:rPr lang="en-US" sz="816" b="1">
                <a:solidFill>
                  <a:srgbClr val="000000"/>
                </a:solidFill>
                <a:latin typeface="Segoe UI" panose="020B0502040204020203" pitchFamily="34" charset="0"/>
                <a:cs typeface="Segoe UI" panose="020B0502040204020203" pitchFamily="34" charset="0"/>
              </a:rPr>
              <a:t>Light Gray</a:t>
            </a:r>
            <a:endParaRPr lang="en-US" sz="816">
              <a:solidFill>
                <a:srgbClr val="000000"/>
              </a:solidFill>
              <a:latin typeface="Segoe UI" panose="020B0502040204020203" pitchFamily="34" charset="0"/>
              <a:cs typeface="Segoe UI" panose="020B0502040204020203" pitchFamily="34" charset="0"/>
            </a:endParaRPr>
          </a:p>
          <a:p>
            <a:endParaRPr lang="en-US" sz="816">
              <a:solidFill>
                <a:srgbClr val="000000"/>
              </a:solidFill>
              <a:latin typeface="Segoe UI" panose="020B0502040204020203" pitchFamily="34" charset="0"/>
              <a:cs typeface="Segoe UI" panose="020B0502040204020203" pitchFamily="34" charset="0"/>
            </a:endParaRPr>
          </a:p>
          <a:p>
            <a:r>
              <a:rPr lang="en-US" sz="816">
                <a:solidFill>
                  <a:srgbClr val="000000"/>
                </a:solidFill>
                <a:latin typeface="Segoe UI" panose="020B0502040204020203" pitchFamily="34" charset="0"/>
                <a:cs typeface="Segoe UI" panose="020B0502040204020203" pitchFamily="34" charset="0"/>
              </a:rPr>
              <a:t>R210 G210 B210</a:t>
            </a:r>
          </a:p>
          <a:p>
            <a:pPr>
              <a:spcAft>
                <a:spcPts val="408"/>
              </a:spcAft>
            </a:pPr>
            <a:r>
              <a:rPr lang="en-US" sz="816">
                <a:solidFill>
                  <a:srgbClr val="000000"/>
                </a:solidFill>
                <a:latin typeface="Segoe UI" panose="020B0502040204020203" pitchFamily="34" charset="0"/>
                <a:cs typeface="Segoe UI" panose="020B0502040204020203" pitchFamily="34" charset="0"/>
              </a:rPr>
              <a:t>D2D2D2</a:t>
            </a:r>
          </a:p>
        </p:txBody>
      </p:sp>
      <p:sp>
        <p:nvSpPr>
          <p:cNvPr id="231" name="Rectangle 230"/>
          <p:cNvSpPr/>
          <p:nvPr/>
        </p:nvSpPr>
        <p:spPr bwMode="auto">
          <a:xfrm>
            <a:off x="6720722" y="5826819"/>
            <a:ext cx="1215980" cy="777130"/>
          </a:xfrm>
          <a:prstGeom prst="rect">
            <a:avLst/>
          </a:prstGeom>
          <a:solidFill>
            <a:srgbClr val="737373"/>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Mid Gray</a:t>
            </a:r>
            <a:endParaRPr lang="en-US" sz="816">
              <a:solidFill>
                <a:srgbClr val="FFFFFF"/>
              </a:solidFill>
              <a:latin typeface="Segoe UI" panose="020B0502040204020203" pitchFamily="34" charset="0"/>
              <a:cs typeface="Segoe UI" panose="020B0502040204020203" pitchFamily="34" charset="0"/>
            </a:endParaRPr>
          </a:p>
          <a:p>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R115 G115 B115</a:t>
            </a:r>
          </a:p>
          <a:p>
            <a:pPr>
              <a:spcAft>
                <a:spcPts val="408"/>
              </a:spcAft>
            </a:pPr>
            <a:r>
              <a:rPr lang="en-US" sz="816">
                <a:solidFill>
                  <a:srgbClr val="FFFFFF"/>
                </a:solidFill>
                <a:latin typeface="Segoe UI" panose="020B0502040204020203" pitchFamily="34" charset="0"/>
                <a:cs typeface="Segoe UI" panose="020B0502040204020203" pitchFamily="34" charset="0"/>
              </a:rPr>
              <a:t>737373</a:t>
            </a:r>
          </a:p>
          <a:p>
            <a:endParaRPr lang="en-US" sz="816">
              <a:solidFill>
                <a:srgbClr val="FFFFFF"/>
              </a:solidFill>
              <a:latin typeface="Segoe UI" panose="020B0502040204020203" pitchFamily="34" charset="0"/>
              <a:cs typeface="Segoe UI" panose="020B0502040204020203" pitchFamily="34" charset="0"/>
            </a:endParaRPr>
          </a:p>
        </p:txBody>
      </p:sp>
      <p:sp>
        <p:nvSpPr>
          <p:cNvPr id="232" name="Rectangle 231"/>
          <p:cNvSpPr/>
          <p:nvPr/>
        </p:nvSpPr>
        <p:spPr bwMode="auto">
          <a:xfrm>
            <a:off x="7977844" y="5826819"/>
            <a:ext cx="1215980" cy="777130"/>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Dark Gray</a:t>
            </a:r>
            <a:br>
              <a:rPr lang="en-US" sz="816">
                <a:solidFill>
                  <a:srgbClr val="FFFFFF"/>
                </a:solidFill>
                <a:latin typeface="Segoe UI" panose="020B0502040204020203" pitchFamily="34" charset="0"/>
                <a:cs typeface="Segoe UI" panose="020B0502040204020203" pitchFamily="34" charset="0"/>
              </a:rPr>
            </a:br>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R80 G80 B80</a:t>
            </a:r>
          </a:p>
          <a:p>
            <a:pPr>
              <a:spcAft>
                <a:spcPts val="408"/>
              </a:spcAft>
            </a:pPr>
            <a:r>
              <a:rPr lang="en-US" sz="816">
                <a:solidFill>
                  <a:srgbClr val="FFFFFF"/>
                </a:solidFill>
                <a:latin typeface="Segoe UI" panose="020B0502040204020203" pitchFamily="34" charset="0"/>
                <a:cs typeface="Segoe UI" panose="020B0502040204020203" pitchFamily="34" charset="0"/>
              </a:rPr>
              <a:t>505050</a:t>
            </a:r>
          </a:p>
        </p:txBody>
      </p:sp>
      <p:sp>
        <p:nvSpPr>
          <p:cNvPr id="233" name="Rectangle 232"/>
          <p:cNvSpPr/>
          <p:nvPr/>
        </p:nvSpPr>
        <p:spPr bwMode="auto">
          <a:xfrm>
            <a:off x="9234964" y="5826819"/>
            <a:ext cx="1215980" cy="77713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62165" rIns="62165" rtlCol="0" anchor="t"/>
          <a:lstStyle/>
          <a:p>
            <a:r>
              <a:rPr lang="en-US" sz="816" b="1">
                <a:solidFill>
                  <a:srgbClr val="FFFFFF"/>
                </a:solidFill>
                <a:latin typeface="Segoe UI" panose="020B0502040204020203" pitchFamily="34" charset="0"/>
                <a:cs typeface="Segoe UI" panose="020B0502040204020203" pitchFamily="34" charset="0"/>
              </a:rPr>
              <a:t>Rich Black</a:t>
            </a:r>
            <a:endParaRPr lang="en-US" sz="816">
              <a:solidFill>
                <a:srgbClr val="FFFFFF"/>
              </a:solidFill>
              <a:latin typeface="Segoe UI" panose="020B0502040204020203" pitchFamily="34" charset="0"/>
              <a:cs typeface="Segoe UI" panose="020B0502040204020203" pitchFamily="34" charset="0"/>
            </a:endParaRPr>
          </a:p>
          <a:p>
            <a:endParaRPr lang="en-US" sz="816">
              <a:solidFill>
                <a:srgbClr val="FFFFFF"/>
              </a:solidFill>
              <a:latin typeface="Segoe UI" panose="020B0502040204020203" pitchFamily="34" charset="0"/>
              <a:cs typeface="Segoe UI" panose="020B0502040204020203" pitchFamily="34" charset="0"/>
            </a:endParaRPr>
          </a:p>
          <a:p>
            <a:r>
              <a:rPr lang="en-US" sz="816">
                <a:solidFill>
                  <a:srgbClr val="FFFFFF"/>
                </a:solidFill>
                <a:latin typeface="Segoe UI" panose="020B0502040204020203" pitchFamily="34" charset="0"/>
                <a:cs typeface="Segoe UI" panose="020B0502040204020203" pitchFamily="34" charset="0"/>
              </a:rPr>
              <a:t>R0 G0 B0</a:t>
            </a:r>
          </a:p>
          <a:p>
            <a:pPr>
              <a:spcAft>
                <a:spcPts val="408"/>
              </a:spcAft>
            </a:pPr>
            <a:r>
              <a:rPr lang="en-US" sz="816">
                <a:solidFill>
                  <a:srgbClr val="FFFFFF"/>
                </a:solidFill>
                <a:latin typeface="Segoe UI" panose="020B0502040204020203" pitchFamily="34" charset="0"/>
                <a:cs typeface="Segoe UI" panose="020B0502040204020203" pitchFamily="34" charset="0"/>
              </a:rPr>
              <a:t>000000</a:t>
            </a:r>
          </a:p>
        </p:txBody>
      </p:sp>
      <p:sp>
        <p:nvSpPr>
          <p:cNvPr id="240" name="TextBox 239"/>
          <p:cNvSpPr txBox="1"/>
          <p:nvPr/>
        </p:nvSpPr>
        <p:spPr>
          <a:xfrm>
            <a:off x="10450946" y="5870044"/>
            <a:ext cx="1869682" cy="690680"/>
          </a:xfrm>
          <a:prstGeom prst="rect">
            <a:avLst/>
          </a:prstGeom>
          <a:noFill/>
        </p:spPr>
        <p:txBody>
          <a:bodyPr wrap="square" lIns="182854" tIns="146283" rIns="182854" bIns="146283" rtlCol="0" anchor="ctr">
            <a:spAutoFit/>
          </a:bodyPr>
          <a:lstStyle/>
          <a:p>
            <a:pPr>
              <a:lnSpc>
                <a:spcPct val="90000"/>
              </a:lnSpc>
            </a:pPr>
            <a:r>
              <a:rPr lang="en-US" sz="1399"/>
              <a:t>White, black and gray accent colors</a:t>
            </a:r>
          </a:p>
        </p:txBody>
      </p:sp>
      <p:sp>
        <p:nvSpPr>
          <p:cNvPr id="36" name="TextBox 35"/>
          <p:cNvSpPr txBox="1"/>
          <p:nvPr/>
        </p:nvSpPr>
        <p:spPr>
          <a:xfrm>
            <a:off x="275483" y="5923854"/>
            <a:ext cx="3483558" cy="743652"/>
          </a:xfrm>
          <a:prstGeom prst="rect">
            <a:avLst/>
          </a:prstGeom>
          <a:noFill/>
        </p:spPr>
        <p:txBody>
          <a:bodyPr wrap="square" lIns="182854" tIns="146283" rIns="182854" bIns="146283" rtlCol="0">
            <a:spAutoFit/>
          </a:bodyPr>
          <a:lstStyle/>
          <a:p>
            <a:r>
              <a:rPr lang="en-US" sz="1428"/>
              <a:t>For more information on accessibility, visit: </a:t>
            </a:r>
            <a:r>
              <a:rPr lang="en-US" sz="1428">
                <a:hlinkClick r:id="rId3"/>
              </a:rPr>
              <a:t>Microsoft.com/enable</a:t>
            </a:r>
            <a:endParaRPr lang="en-US" sz="1428"/>
          </a:p>
        </p:txBody>
      </p:sp>
    </p:spTree>
    <p:extLst>
      <p:ext uri="{BB962C8B-B14F-4D97-AF65-F5344CB8AC3E}">
        <p14:creationId xmlns:p14="http://schemas.microsoft.com/office/powerpoint/2010/main" val="255608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CD439E4-7E68-496B-8268-DD9EC30098D5}"/>
              </a:ext>
            </a:extLst>
          </p:cNvPr>
          <p:cNvSpPr>
            <a:spLocks noGrp="1"/>
          </p:cNvSpPr>
          <p:nvPr>
            <p:ph type="body" sz="quarter" idx="10"/>
          </p:nvPr>
        </p:nvSpPr>
        <p:spPr>
          <a:xfrm>
            <a:off x="435712" y="1142881"/>
            <a:ext cx="5404034" cy="5329664"/>
          </a:xfrm>
        </p:spPr>
        <p:txBody>
          <a:bodyPr/>
          <a:lstStyle/>
          <a:p>
            <a:r>
              <a:rPr lang="en-GB" sz="1600" b="0" dirty="0"/>
              <a:t>Our umbrella suite name is </a:t>
            </a:r>
            <a:r>
              <a:rPr lang="en-GB" sz="1600" b="0" dirty="0">
                <a:latin typeface="+mj-lt"/>
              </a:rPr>
              <a:t>Azure DevOps.</a:t>
            </a:r>
          </a:p>
          <a:p>
            <a:r>
              <a:rPr lang="en-GB" sz="1600" b="0" dirty="0"/>
              <a:t>We will use Azure DevOps Services &amp; Azure DevOps Server to disambiguate between the cloud &amp; on-premise versions (i.e. formerly VSTS &amp; TFS) but where possible just use Azure DevOps as the umbrella term to refer to both.</a:t>
            </a:r>
          </a:p>
          <a:p>
            <a:r>
              <a:rPr lang="en-GB" sz="1600" dirty="0"/>
              <a:t>No abbreviations </a:t>
            </a:r>
            <a:r>
              <a:rPr lang="en-GB" sz="1600" b="0" dirty="0"/>
              <a:t>should be used (especially not ADS). Azure DevOps or #</a:t>
            </a:r>
            <a:r>
              <a:rPr lang="en-GB" sz="1600" b="0" dirty="0" err="1"/>
              <a:t>AzureDevOps</a:t>
            </a:r>
            <a:r>
              <a:rPr lang="en-GB" sz="1600" b="0" dirty="0"/>
              <a:t> are the only permitted forms. DevOps should always be </a:t>
            </a:r>
            <a:r>
              <a:rPr lang="en-GB" sz="1600" b="0" dirty="0" err="1"/>
              <a:t>PascalCase</a:t>
            </a:r>
            <a:r>
              <a:rPr lang="en-GB" sz="1600" b="0" dirty="0"/>
              <a:t>.</a:t>
            </a:r>
          </a:p>
          <a:p>
            <a:r>
              <a:rPr lang="en-GB" sz="1600" b="0" dirty="0"/>
              <a:t>While Azure DevOps is the term for the encompassing suite, emphasis should be placed on the core service being referred to, </a:t>
            </a:r>
            <a:r>
              <a:rPr lang="en-GB" sz="1600" b="0" dirty="0" err="1"/>
              <a:t>i.e</a:t>
            </a:r>
            <a:r>
              <a:rPr lang="en-GB" sz="1600" b="0" dirty="0"/>
              <a:t> "Build and Release to Any Cloud, Any Platform with Azure Pipelines". </a:t>
            </a:r>
          </a:p>
          <a:p>
            <a:r>
              <a:rPr lang="en-GB" sz="1600" b="0" dirty="0"/>
              <a:t>There is no need to prefix with Microsoft for the name, (i.e. you do not need to say Microsoft Azure Pipelines). There are no trademark symbols required.</a:t>
            </a:r>
          </a:p>
          <a:p>
            <a:r>
              <a:rPr lang="en-GB" sz="1600" b="0" dirty="0"/>
              <a:t>While the focus for Azure Repos will be Git version control, the centralized version control system it supports is still referred to as TFVC and the command line for it remains </a:t>
            </a:r>
            <a:r>
              <a:rPr lang="en-GB" sz="1600" b="0" dirty="0" err="1">
                <a:latin typeface="Consolas" panose="020B0609020204030204" pitchFamily="49" charset="0"/>
              </a:rPr>
              <a:t>tf</a:t>
            </a:r>
            <a:endParaRPr lang="en-US" sz="1600" b="0" dirty="0">
              <a:latin typeface="Consolas" panose="020B0609020204030204" pitchFamily="49" charset="0"/>
            </a:endParaRPr>
          </a:p>
        </p:txBody>
      </p:sp>
      <p:sp>
        <p:nvSpPr>
          <p:cNvPr id="2" name="Title 1">
            <a:extLst>
              <a:ext uri="{FF2B5EF4-FFF2-40B4-BE49-F238E27FC236}">
                <a16:creationId xmlns:a16="http://schemas.microsoft.com/office/drawing/2014/main" id="{55FD41C8-15C7-46FD-BFFF-452290E938D4}"/>
              </a:ext>
            </a:extLst>
          </p:cNvPr>
          <p:cNvSpPr>
            <a:spLocks noGrp="1"/>
          </p:cNvSpPr>
          <p:nvPr>
            <p:ph type="title"/>
          </p:nvPr>
        </p:nvSpPr>
        <p:spPr/>
        <p:txBody>
          <a:bodyPr/>
          <a:lstStyle/>
          <a:p>
            <a:r>
              <a:rPr lang="en-US" dirty="0"/>
              <a:t>Azure DevOps Branding Guidelines</a:t>
            </a:r>
          </a:p>
        </p:txBody>
      </p:sp>
      <p:graphicFrame>
        <p:nvGraphicFramePr>
          <p:cNvPr id="5" name="Table 4">
            <a:extLst>
              <a:ext uri="{FF2B5EF4-FFF2-40B4-BE49-F238E27FC236}">
                <a16:creationId xmlns:a16="http://schemas.microsoft.com/office/drawing/2014/main" id="{78CDC1FF-CA04-4941-BF8F-AC3E590FA466}"/>
              </a:ext>
            </a:extLst>
          </p:cNvPr>
          <p:cNvGraphicFramePr>
            <a:graphicFrameLocks noGrp="1"/>
          </p:cNvGraphicFramePr>
          <p:nvPr>
            <p:extLst>
              <p:ext uri="{D42A27DB-BD31-4B8C-83A1-F6EECF244321}">
                <p14:modId xmlns:p14="http://schemas.microsoft.com/office/powerpoint/2010/main" val="712776300"/>
              </p:ext>
            </p:extLst>
          </p:nvPr>
        </p:nvGraphicFramePr>
        <p:xfrm>
          <a:off x="6596729" y="4875369"/>
          <a:ext cx="5657922" cy="1892142"/>
        </p:xfrm>
        <a:graphic>
          <a:graphicData uri="http://schemas.openxmlformats.org/drawingml/2006/table">
            <a:tbl>
              <a:tblPr firstRow="1">
                <a:tableStyleId>{93296810-A885-4BE3-A3E7-6D5BEEA58F35}</a:tableStyleId>
              </a:tblPr>
              <a:tblGrid>
                <a:gridCol w="1754516">
                  <a:extLst>
                    <a:ext uri="{9D8B030D-6E8A-4147-A177-3AD203B41FA5}">
                      <a16:colId xmlns:a16="http://schemas.microsoft.com/office/drawing/2014/main" val="3449392211"/>
                    </a:ext>
                  </a:extLst>
                </a:gridCol>
                <a:gridCol w="3903406">
                  <a:extLst>
                    <a:ext uri="{9D8B030D-6E8A-4147-A177-3AD203B41FA5}">
                      <a16:colId xmlns:a16="http://schemas.microsoft.com/office/drawing/2014/main" val="3263803252"/>
                    </a:ext>
                  </a:extLst>
                </a:gridCol>
              </a:tblGrid>
              <a:tr h="271270">
                <a:tc>
                  <a:txBody>
                    <a:bodyPr/>
                    <a:lstStyle/>
                    <a:p>
                      <a:pPr algn="l"/>
                      <a:r>
                        <a:rPr lang="en-US" sz="1100" dirty="0">
                          <a:effectLst/>
                        </a:rPr>
                        <a:t>Area</a:t>
                      </a:r>
                      <a:endParaRPr lang="en-US" sz="1100" dirty="0">
                        <a:solidFill>
                          <a:schemeClr val="tx1"/>
                        </a:solidFill>
                        <a:effectLst/>
                      </a:endParaRPr>
                    </a:p>
                  </a:txBody>
                  <a:tcPr marL="60551" marR="60551" marT="48441" marB="48441" anchor="ctr"/>
                </a:tc>
                <a:tc>
                  <a:txBody>
                    <a:bodyPr/>
                    <a:lstStyle/>
                    <a:p>
                      <a:pPr algn="l"/>
                      <a:r>
                        <a:rPr lang="en-US" sz="1100" dirty="0">
                          <a:effectLst/>
                        </a:rPr>
                        <a:t>Destination URL</a:t>
                      </a:r>
                      <a:endParaRPr lang="en-US" sz="1100" dirty="0">
                        <a:solidFill>
                          <a:schemeClr val="tx1"/>
                        </a:solidFill>
                        <a:effectLst/>
                      </a:endParaRPr>
                    </a:p>
                  </a:txBody>
                  <a:tcPr marL="60551" marR="60551" marT="48441" marB="48441" anchor="ctr"/>
                </a:tc>
                <a:extLst>
                  <a:ext uri="{0D108BD9-81ED-4DB2-BD59-A6C34878D82A}">
                    <a16:rowId xmlns:a16="http://schemas.microsoft.com/office/drawing/2014/main" val="208793511"/>
                  </a:ext>
                </a:extLst>
              </a:tr>
              <a:tr h="271270">
                <a:tc>
                  <a:txBody>
                    <a:bodyPr/>
                    <a:lstStyle/>
                    <a:p>
                      <a:pPr algn="l"/>
                      <a:r>
                        <a:rPr lang="en-US" sz="1100">
                          <a:effectLst/>
                        </a:rPr>
                        <a:t>Azure DevOps</a:t>
                      </a:r>
                    </a:p>
                  </a:txBody>
                  <a:tcPr marL="60551" marR="60551" marT="48441" marB="48441" anchor="ctr"/>
                </a:tc>
                <a:tc>
                  <a:txBody>
                    <a:bodyPr/>
                    <a:lstStyle/>
                    <a:p>
                      <a:pPr algn="l"/>
                      <a:r>
                        <a:rPr lang="en-US" sz="1100" u="none" strike="noStrike" dirty="0">
                          <a:effectLst/>
                          <a:hlinkClick r:id="rId2"/>
                        </a:rPr>
                        <a:t>https://azure.microsoft.com/services/devops/</a:t>
                      </a:r>
                      <a:r>
                        <a:rPr lang="en-US" sz="1100" dirty="0">
                          <a:effectLst/>
                        </a:rPr>
                        <a:t> </a:t>
                      </a:r>
                    </a:p>
                  </a:txBody>
                  <a:tcPr marL="60551" marR="60551" marT="48441" marB="48441" anchor="ctr"/>
                </a:tc>
                <a:extLst>
                  <a:ext uri="{0D108BD9-81ED-4DB2-BD59-A6C34878D82A}">
                    <a16:rowId xmlns:a16="http://schemas.microsoft.com/office/drawing/2014/main" val="3697190535"/>
                  </a:ext>
                </a:extLst>
              </a:tr>
              <a:tr h="271270">
                <a:tc>
                  <a:txBody>
                    <a:bodyPr/>
                    <a:lstStyle/>
                    <a:p>
                      <a:pPr algn="l"/>
                      <a:r>
                        <a:rPr lang="en-US" sz="1100">
                          <a:effectLst/>
                        </a:rPr>
                        <a:t>Azure Pipelines</a:t>
                      </a:r>
                    </a:p>
                  </a:txBody>
                  <a:tcPr marL="60551" marR="60551" marT="48441" marB="48441" anchor="ctr"/>
                </a:tc>
                <a:tc>
                  <a:txBody>
                    <a:bodyPr/>
                    <a:lstStyle/>
                    <a:p>
                      <a:pPr algn="l"/>
                      <a:r>
                        <a:rPr lang="en-US" sz="1100" u="none" strike="noStrike" dirty="0">
                          <a:effectLst/>
                          <a:hlinkClick r:id="rId3"/>
                        </a:rPr>
                        <a:t>https://azure.microsoft.com/services/devops/pipelines/</a:t>
                      </a:r>
                      <a:r>
                        <a:rPr lang="en-US" sz="1100" dirty="0">
                          <a:effectLst/>
                        </a:rPr>
                        <a:t> </a:t>
                      </a:r>
                    </a:p>
                  </a:txBody>
                  <a:tcPr marL="60551" marR="60551" marT="48441" marB="48441" anchor="ctr"/>
                </a:tc>
                <a:extLst>
                  <a:ext uri="{0D108BD9-81ED-4DB2-BD59-A6C34878D82A}">
                    <a16:rowId xmlns:a16="http://schemas.microsoft.com/office/drawing/2014/main" val="2920104357"/>
                  </a:ext>
                </a:extLst>
              </a:tr>
              <a:tr h="271270">
                <a:tc>
                  <a:txBody>
                    <a:bodyPr/>
                    <a:lstStyle/>
                    <a:p>
                      <a:pPr algn="l"/>
                      <a:r>
                        <a:rPr lang="en-US" sz="1100">
                          <a:effectLst/>
                        </a:rPr>
                        <a:t>Azure Boards</a:t>
                      </a:r>
                    </a:p>
                  </a:txBody>
                  <a:tcPr marL="60551" marR="60551" marT="48441" marB="48441" anchor="ctr"/>
                </a:tc>
                <a:tc>
                  <a:txBody>
                    <a:bodyPr/>
                    <a:lstStyle/>
                    <a:p>
                      <a:pPr algn="l"/>
                      <a:r>
                        <a:rPr lang="en-US" sz="1100" u="none" strike="noStrike">
                          <a:effectLst/>
                          <a:hlinkClick r:id="rId4"/>
                        </a:rPr>
                        <a:t>https://azure.microsoft.com/services/devops/boards/</a:t>
                      </a:r>
                      <a:r>
                        <a:rPr lang="en-US" sz="1100">
                          <a:effectLst/>
                        </a:rPr>
                        <a:t> </a:t>
                      </a:r>
                    </a:p>
                  </a:txBody>
                  <a:tcPr marL="60551" marR="60551" marT="48441" marB="48441" anchor="ctr"/>
                </a:tc>
                <a:extLst>
                  <a:ext uri="{0D108BD9-81ED-4DB2-BD59-A6C34878D82A}">
                    <a16:rowId xmlns:a16="http://schemas.microsoft.com/office/drawing/2014/main" val="1660545349"/>
                  </a:ext>
                </a:extLst>
              </a:tr>
              <a:tr h="271270">
                <a:tc>
                  <a:txBody>
                    <a:bodyPr/>
                    <a:lstStyle/>
                    <a:p>
                      <a:pPr algn="l"/>
                      <a:r>
                        <a:rPr lang="en-US" sz="1100">
                          <a:effectLst/>
                        </a:rPr>
                        <a:t>Azure Repos</a:t>
                      </a:r>
                    </a:p>
                  </a:txBody>
                  <a:tcPr marL="60551" marR="60551" marT="48441" marB="48441" anchor="ctr"/>
                </a:tc>
                <a:tc>
                  <a:txBody>
                    <a:bodyPr/>
                    <a:lstStyle/>
                    <a:p>
                      <a:pPr algn="l"/>
                      <a:r>
                        <a:rPr lang="en-US" sz="1100" u="none" strike="noStrike">
                          <a:effectLst/>
                          <a:hlinkClick r:id="rId5"/>
                        </a:rPr>
                        <a:t>https://azure.microsoft.com/services/devops/repos/</a:t>
                      </a:r>
                      <a:r>
                        <a:rPr lang="en-US" sz="1100">
                          <a:effectLst/>
                        </a:rPr>
                        <a:t> </a:t>
                      </a:r>
                    </a:p>
                  </a:txBody>
                  <a:tcPr marL="60551" marR="60551" marT="48441" marB="48441" anchor="ctr"/>
                </a:tc>
                <a:extLst>
                  <a:ext uri="{0D108BD9-81ED-4DB2-BD59-A6C34878D82A}">
                    <a16:rowId xmlns:a16="http://schemas.microsoft.com/office/drawing/2014/main" val="3016504427"/>
                  </a:ext>
                </a:extLst>
              </a:tr>
              <a:tr h="271270">
                <a:tc>
                  <a:txBody>
                    <a:bodyPr/>
                    <a:lstStyle/>
                    <a:p>
                      <a:pPr algn="l"/>
                      <a:r>
                        <a:rPr lang="en-US" sz="1100">
                          <a:effectLst/>
                        </a:rPr>
                        <a:t>Azure Artifacts</a:t>
                      </a:r>
                    </a:p>
                  </a:txBody>
                  <a:tcPr marL="60551" marR="60551" marT="48441" marB="48441" anchor="ctr"/>
                </a:tc>
                <a:tc>
                  <a:txBody>
                    <a:bodyPr/>
                    <a:lstStyle/>
                    <a:p>
                      <a:pPr algn="l"/>
                      <a:r>
                        <a:rPr lang="en-US" sz="1100" u="none" strike="noStrike">
                          <a:effectLst/>
                          <a:hlinkClick r:id="rId6"/>
                        </a:rPr>
                        <a:t>https://azure.microsoft.com/services/devops/artifacts/</a:t>
                      </a:r>
                      <a:r>
                        <a:rPr lang="en-US" sz="1100">
                          <a:effectLst/>
                        </a:rPr>
                        <a:t> </a:t>
                      </a:r>
                    </a:p>
                  </a:txBody>
                  <a:tcPr marL="60551" marR="60551" marT="48441" marB="48441" anchor="ctr"/>
                </a:tc>
                <a:extLst>
                  <a:ext uri="{0D108BD9-81ED-4DB2-BD59-A6C34878D82A}">
                    <a16:rowId xmlns:a16="http://schemas.microsoft.com/office/drawing/2014/main" val="3667705401"/>
                  </a:ext>
                </a:extLst>
              </a:tr>
              <a:tr h="0">
                <a:tc>
                  <a:txBody>
                    <a:bodyPr/>
                    <a:lstStyle/>
                    <a:p>
                      <a:pPr algn="l"/>
                      <a:r>
                        <a:rPr lang="en-US" sz="1100" dirty="0">
                          <a:effectLst/>
                        </a:rPr>
                        <a:t>Azure Test Plans</a:t>
                      </a:r>
                    </a:p>
                  </a:txBody>
                  <a:tcPr marL="60551" marR="60551" marT="48441" marB="48441" anchor="ctr"/>
                </a:tc>
                <a:tc>
                  <a:txBody>
                    <a:bodyPr/>
                    <a:lstStyle/>
                    <a:p>
                      <a:pPr algn="l"/>
                      <a:r>
                        <a:rPr lang="en-US" sz="1100" u="none" strike="noStrike" dirty="0">
                          <a:effectLst/>
                          <a:hlinkClick r:id="rId7"/>
                        </a:rPr>
                        <a:t>https://azure.microsoft.com/services/devops/test-plans/</a:t>
                      </a:r>
                      <a:r>
                        <a:rPr lang="en-US" sz="1100" dirty="0">
                          <a:effectLst/>
                        </a:rPr>
                        <a:t> </a:t>
                      </a:r>
                    </a:p>
                  </a:txBody>
                  <a:tcPr marL="60551" marR="60551" marT="48441" marB="48441" anchor="ctr"/>
                </a:tc>
                <a:extLst>
                  <a:ext uri="{0D108BD9-81ED-4DB2-BD59-A6C34878D82A}">
                    <a16:rowId xmlns:a16="http://schemas.microsoft.com/office/drawing/2014/main" val="1458865446"/>
                  </a:ext>
                </a:extLst>
              </a:tr>
            </a:tbl>
          </a:graphicData>
        </a:graphic>
      </p:graphicFrame>
      <p:sp>
        <p:nvSpPr>
          <p:cNvPr id="6" name="Text Placeholder 3">
            <a:extLst>
              <a:ext uri="{FF2B5EF4-FFF2-40B4-BE49-F238E27FC236}">
                <a16:creationId xmlns:a16="http://schemas.microsoft.com/office/drawing/2014/main" id="{09C77BBA-2097-44DB-9EA1-3CF148AF1E97}"/>
              </a:ext>
            </a:extLst>
          </p:cNvPr>
          <p:cNvSpPr txBox="1">
            <a:spLocks/>
          </p:cNvSpPr>
          <p:nvPr/>
        </p:nvSpPr>
        <p:spPr>
          <a:xfrm>
            <a:off x="6479821" y="3183208"/>
            <a:ext cx="5774830" cy="1502976"/>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731" marR="0" indent="0" algn="l" defTabSz="932649"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309" marR="0" indent="0" algn="l" defTabSz="932649"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0" dirty="0">
                <a:latin typeface="+mj-lt"/>
              </a:rPr>
              <a:t>Backlinks</a:t>
            </a:r>
          </a:p>
          <a:p>
            <a:r>
              <a:rPr lang="en-GB" sz="1400" b="0" dirty="0"/>
              <a:t>When referencing Azure DevOps or an Azure DevOps service in the web then try to ensure the first reference in the content body of the page is back-linked to the appropriate landing page (see table below). In articles that historically mention VSTS or TFS then please link to the main landing page for Azure DevOps.</a:t>
            </a:r>
            <a:endParaRPr lang="en-US" sz="1400" b="0" dirty="0"/>
          </a:p>
        </p:txBody>
      </p:sp>
      <p:sp>
        <p:nvSpPr>
          <p:cNvPr id="7" name="Rectangle 6">
            <a:extLst>
              <a:ext uri="{FF2B5EF4-FFF2-40B4-BE49-F238E27FC236}">
                <a16:creationId xmlns:a16="http://schemas.microsoft.com/office/drawing/2014/main" id="{3E41799F-C411-4110-BD8D-8575B5826FBD}"/>
              </a:ext>
            </a:extLst>
          </p:cNvPr>
          <p:cNvSpPr/>
          <p:nvPr/>
        </p:nvSpPr>
        <p:spPr>
          <a:xfrm>
            <a:off x="6479822" y="2133951"/>
            <a:ext cx="5774830" cy="954107"/>
          </a:xfrm>
          <a:prstGeom prst="rect">
            <a:avLst/>
          </a:prstGeom>
        </p:spPr>
        <p:txBody>
          <a:bodyPr wrap="square" lIns="0" rIns="0">
            <a:spAutoFit/>
          </a:bodyPr>
          <a:lstStyle/>
          <a:p>
            <a:r>
              <a:rPr lang="en-GB" sz="1400" dirty="0"/>
              <a:t>Suite Icon for launch will remain the same as the VSTS Icon. However, as per corporate guidelines we will not be using the icon prominently in swag, stickers and launch materials. Instead focusing on the Microsoft and Azure brands.</a:t>
            </a:r>
            <a:endParaRPr lang="en-US" sz="1400" dirty="0"/>
          </a:p>
        </p:txBody>
      </p:sp>
      <p:pic>
        <p:nvPicPr>
          <p:cNvPr id="8" name="Picture 4" descr="A picture containing object&#10;&#10;Description generated with very high confidence">
            <a:extLst>
              <a:ext uri="{FF2B5EF4-FFF2-40B4-BE49-F238E27FC236}">
                <a16:creationId xmlns:a16="http://schemas.microsoft.com/office/drawing/2014/main" id="{00E9B226-F7AE-431D-BB66-64D7F2AFBD22}"/>
              </a:ext>
            </a:extLst>
          </p:cNvPr>
          <p:cNvPicPr>
            <a:picLocks noChangeAspect="1"/>
          </p:cNvPicPr>
          <p:nvPr/>
        </p:nvPicPr>
        <p:blipFill>
          <a:blip r:embed="rId8"/>
          <a:stretch>
            <a:fillRect/>
          </a:stretch>
        </p:blipFill>
        <p:spPr>
          <a:xfrm>
            <a:off x="8102327" y="1499942"/>
            <a:ext cx="428430" cy="432000"/>
          </a:xfrm>
          <a:prstGeom prst="rect">
            <a:avLst/>
          </a:prstGeom>
        </p:spPr>
      </p:pic>
      <p:pic>
        <p:nvPicPr>
          <p:cNvPr id="9" name="Picture 6">
            <a:extLst>
              <a:ext uri="{FF2B5EF4-FFF2-40B4-BE49-F238E27FC236}">
                <a16:creationId xmlns:a16="http://schemas.microsoft.com/office/drawing/2014/main" id="{4DF3F462-8B91-4CD4-B5DA-AE3C512A67DC}"/>
              </a:ext>
            </a:extLst>
          </p:cNvPr>
          <p:cNvPicPr>
            <a:picLocks noChangeAspect="1"/>
          </p:cNvPicPr>
          <p:nvPr/>
        </p:nvPicPr>
        <p:blipFill>
          <a:blip r:embed="rId9"/>
          <a:stretch>
            <a:fillRect/>
          </a:stretch>
        </p:blipFill>
        <p:spPr>
          <a:xfrm>
            <a:off x="10733808" y="1499942"/>
            <a:ext cx="432126" cy="432000"/>
          </a:xfrm>
          <a:prstGeom prst="rect">
            <a:avLst/>
          </a:prstGeom>
        </p:spPr>
      </p:pic>
      <p:pic>
        <p:nvPicPr>
          <p:cNvPr id="10" name="Picture 8" descr="A picture containing object&#10;&#10;Description generated with very high confidence">
            <a:extLst>
              <a:ext uri="{FF2B5EF4-FFF2-40B4-BE49-F238E27FC236}">
                <a16:creationId xmlns:a16="http://schemas.microsoft.com/office/drawing/2014/main" id="{88E74A44-F393-45C5-81C7-0AE87EA57719}"/>
              </a:ext>
            </a:extLst>
          </p:cNvPr>
          <p:cNvPicPr>
            <a:picLocks noChangeAspect="1"/>
          </p:cNvPicPr>
          <p:nvPr/>
        </p:nvPicPr>
        <p:blipFill>
          <a:blip r:embed="rId10"/>
          <a:stretch>
            <a:fillRect/>
          </a:stretch>
        </p:blipFill>
        <p:spPr>
          <a:xfrm>
            <a:off x="6609457" y="1499942"/>
            <a:ext cx="432126" cy="432000"/>
          </a:xfrm>
          <a:prstGeom prst="rect">
            <a:avLst/>
          </a:prstGeom>
        </p:spPr>
      </p:pic>
      <p:pic>
        <p:nvPicPr>
          <p:cNvPr id="11" name="Picture 10" descr="A picture containing stop, sign, outdoor, sitting&#10;&#10;Description generated with very high confidence">
            <a:extLst>
              <a:ext uri="{FF2B5EF4-FFF2-40B4-BE49-F238E27FC236}">
                <a16:creationId xmlns:a16="http://schemas.microsoft.com/office/drawing/2014/main" id="{C4F72127-E869-4786-B99E-1043B869F200}"/>
              </a:ext>
            </a:extLst>
          </p:cNvPr>
          <p:cNvPicPr>
            <a:picLocks noChangeAspect="1"/>
          </p:cNvPicPr>
          <p:nvPr/>
        </p:nvPicPr>
        <p:blipFill>
          <a:blip r:embed="rId11"/>
          <a:stretch>
            <a:fillRect/>
          </a:stretch>
        </p:blipFill>
        <p:spPr>
          <a:xfrm>
            <a:off x="7355892" y="1499942"/>
            <a:ext cx="432126" cy="432000"/>
          </a:xfrm>
          <a:prstGeom prst="rect">
            <a:avLst/>
          </a:prstGeom>
        </p:spPr>
      </p:pic>
      <p:pic>
        <p:nvPicPr>
          <p:cNvPr id="12" name="Picture 12">
            <a:extLst>
              <a:ext uri="{FF2B5EF4-FFF2-40B4-BE49-F238E27FC236}">
                <a16:creationId xmlns:a16="http://schemas.microsoft.com/office/drawing/2014/main" id="{A4E285DF-BA82-40DA-97E7-B8EB45DCF30F}"/>
              </a:ext>
            </a:extLst>
          </p:cNvPr>
          <p:cNvPicPr>
            <a:picLocks noChangeAspect="1"/>
          </p:cNvPicPr>
          <p:nvPr/>
        </p:nvPicPr>
        <p:blipFill>
          <a:blip r:embed="rId12"/>
          <a:stretch>
            <a:fillRect/>
          </a:stretch>
        </p:blipFill>
        <p:spPr>
          <a:xfrm>
            <a:off x="9987375" y="1499942"/>
            <a:ext cx="432126" cy="432000"/>
          </a:xfrm>
          <a:prstGeom prst="rect">
            <a:avLst/>
          </a:prstGeom>
        </p:spPr>
      </p:pic>
      <p:pic>
        <p:nvPicPr>
          <p:cNvPr id="13" name="Graphic 12">
            <a:extLst>
              <a:ext uri="{FF2B5EF4-FFF2-40B4-BE49-F238E27FC236}">
                <a16:creationId xmlns:a16="http://schemas.microsoft.com/office/drawing/2014/main" id="{C43DF8C8-19A3-41BD-9D14-CEE1B5850FA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45066" y="1103942"/>
            <a:ext cx="828000" cy="828000"/>
          </a:xfrm>
          <a:prstGeom prst="rect">
            <a:avLst/>
          </a:prstGeom>
        </p:spPr>
      </p:pic>
      <p:pic>
        <p:nvPicPr>
          <p:cNvPr id="14" name="Graphic 13">
            <a:extLst>
              <a:ext uri="{FF2B5EF4-FFF2-40B4-BE49-F238E27FC236}">
                <a16:creationId xmlns:a16="http://schemas.microsoft.com/office/drawing/2014/main" id="{1BC455D5-7A31-49A0-BBB6-B474B32F1E6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76549" y="1499942"/>
            <a:ext cx="432000" cy="432000"/>
          </a:xfrm>
          <a:prstGeom prst="rect">
            <a:avLst/>
          </a:prstGeom>
        </p:spPr>
      </p:pic>
    </p:spTree>
    <p:extLst>
      <p:ext uri="{BB962C8B-B14F-4D97-AF65-F5344CB8AC3E}">
        <p14:creationId xmlns:p14="http://schemas.microsoft.com/office/powerpoint/2010/main" val="355756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07057-2413-4E87-817E-1587632236FA}"/>
              </a:ext>
            </a:extLst>
          </p:cNvPr>
          <p:cNvSpPr/>
          <p:nvPr/>
        </p:nvSpPr>
        <p:spPr bwMode="auto">
          <a:xfrm>
            <a:off x="9922933" y="0"/>
            <a:ext cx="2513542" cy="699452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24" name="Table 123">
            <a:extLst>
              <a:ext uri="{FF2B5EF4-FFF2-40B4-BE49-F238E27FC236}">
                <a16:creationId xmlns:a16="http://schemas.microsoft.com/office/drawing/2014/main" id="{80E4D649-4728-AA4B-A9E9-77459E09BE3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905310252"/>
              </p:ext>
            </p:extLst>
          </p:nvPr>
        </p:nvGraphicFramePr>
        <p:xfrm>
          <a:off x="459944" y="1406677"/>
          <a:ext cx="11509350" cy="5253666"/>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Azure DevOps (Preferred)</a:t>
                      </a:r>
                    </a:p>
                  </a:txBody>
                  <a:tcPr marL="0" marR="0" marT="1119124" marB="0"/>
                </a:tc>
                <a:tc>
                  <a:txBody>
                    <a:bodyPr/>
                    <a:lstStyle/>
                    <a:p>
                      <a:pPr algn="ctr"/>
                      <a:r>
                        <a:rPr lang="en-US" sz="1000">
                          <a:solidFill>
                            <a:schemeClr val="accent1"/>
                          </a:solidFill>
                        </a:rPr>
                        <a:t>Azure DevOps Shaded</a:t>
                      </a:r>
                    </a:p>
                  </a:txBody>
                  <a:tcPr marL="0" marR="0" marT="1119124" marB="0"/>
                </a:tc>
                <a:tc>
                  <a:txBody>
                    <a:bodyPr/>
                    <a:lstStyle/>
                    <a:p>
                      <a:pPr algn="ctr"/>
                      <a:endParaRPr lang="en-US" sz="1000" dirty="0">
                        <a:solidFill>
                          <a:schemeClr val="accent1"/>
                        </a:solidFill>
                      </a:endParaRPr>
                    </a:p>
                  </a:txBody>
                  <a:tcPr marL="0" marR="0" marT="1119124" marB="0"/>
                </a:tc>
                <a:tc>
                  <a:txBody>
                    <a:bodyPr/>
                    <a:lstStyle/>
                    <a:p>
                      <a:pPr algn="ctr"/>
                      <a:r>
                        <a:rPr lang="en-US" sz="1000">
                          <a:solidFill>
                            <a:schemeClr val="accent1"/>
                          </a:solidFill>
                        </a:rPr>
                        <a:t>Overview</a:t>
                      </a:r>
                    </a:p>
                  </a:txBody>
                  <a:tcPr marL="0" marR="0" marT="1119124" marB="0"/>
                </a:tc>
                <a:tc>
                  <a:txBody>
                    <a:bodyPr/>
                    <a:lstStyle/>
                    <a:p>
                      <a:pPr algn="ctr"/>
                      <a:r>
                        <a:rPr lang="en-US" sz="1000">
                          <a:solidFill>
                            <a:schemeClr val="accent1"/>
                          </a:solidFill>
                        </a:rPr>
                        <a:t>Wiki</a:t>
                      </a:r>
                    </a:p>
                  </a:txBody>
                  <a:tcPr marL="0" marR="0" marT="1119124" marB="0"/>
                </a:tc>
                <a:tc>
                  <a:txBody>
                    <a:bodyPr/>
                    <a:lstStyle/>
                    <a:p>
                      <a:pPr algn="ctr"/>
                      <a:r>
                        <a:rPr lang="en-US" sz="1000">
                          <a:solidFill>
                            <a:schemeClr val="bg1"/>
                          </a:solidFill>
                        </a:rPr>
                        <a:t>Azure DevOps White Flat</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 Boards</a:t>
                      </a:r>
                    </a:p>
                  </a:txBody>
                  <a:tcPr marL="0" marR="0" marT="1119124" marB="0"/>
                </a:tc>
                <a:tc>
                  <a:txBody>
                    <a:bodyPr/>
                    <a:lstStyle/>
                    <a:p>
                      <a:pPr algn="ctr"/>
                      <a:r>
                        <a:rPr lang="en-US" sz="1000">
                          <a:solidFill>
                            <a:schemeClr val="accent1"/>
                          </a:solidFill>
                        </a:rPr>
                        <a:t>Azure Repos</a:t>
                      </a:r>
                    </a:p>
                  </a:txBody>
                  <a:tcPr marL="0" marR="0" marT="1119124" marB="0"/>
                </a:tc>
                <a:tc>
                  <a:txBody>
                    <a:bodyPr/>
                    <a:lstStyle/>
                    <a:p>
                      <a:pPr algn="ctr"/>
                      <a:r>
                        <a:rPr lang="en-US" sz="1000">
                          <a:solidFill>
                            <a:schemeClr val="accent1"/>
                          </a:solidFill>
                        </a:rPr>
                        <a:t>Azure Pipelines</a:t>
                      </a:r>
                    </a:p>
                  </a:txBody>
                  <a:tcPr marL="0" marR="0" marT="1119124" marB="0"/>
                </a:tc>
                <a:tc>
                  <a:txBody>
                    <a:bodyPr/>
                    <a:lstStyle/>
                    <a:p>
                      <a:pPr algn="ctr"/>
                      <a:r>
                        <a:rPr lang="en-US" sz="1000">
                          <a:solidFill>
                            <a:schemeClr val="accent1"/>
                          </a:solidFill>
                        </a:rPr>
                        <a:t>Azure Test Plans</a:t>
                      </a:r>
                    </a:p>
                  </a:txBody>
                  <a:tcPr marL="0" marR="0" marT="1119124" marB="0"/>
                </a:tc>
                <a:tc>
                  <a:txBody>
                    <a:bodyPr/>
                    <a:lstStyle/>
                    <a:p>
                      <a:pPr algn="ctr"/>
                      <a:r>
                        <a:rPr lang="en-US" sz="1000">
                          <a:solidFill>
                            <a:schemeClr val="accent1"/>
                          </a:solidFill>
                        </a:rPr>
                        <a:t>Azure Artifacts</a:t>
                      </a:r>
                    </a:p>
                  </a:txBody>
                  <a:tcPr marL="0" marR="0" marT="1119124" marB="0"/>
                </a:tc>
                <a:tc>
                  <a:txBody>
                    <a:bodyPr/>
                    <a:lstStyle/>
                    <a:p>
                      <a:pPr algn="ctr"/>
                      <a:r>
                        <a:rPr lang="en-US" sz="1000">
                          <a:solidFill>
                            <a:schemeClr val="bg1"/>
                          </a:solidFill>
                        </a:rPr>
                        <a:t>Azure DevOps White Shaded</a:t>
                      </a:r>
                    </a:p>
                  </a:txBody>
                  <a:tcPr marL="0" marR="0" marT="1119124" marB="0"/>
                </a:tc>
                <a:extLst>
                  <a:ext uri="{0D108BD9-81ED-4DB2-BD59-A6C34878D82A}">
                    <a16:rowId xmlns:a16="http://schemas.microsoft.com/office/drawing/2014/main" val="2186356422"/>
                  </a:ext>
                </a:extLst>
              </a:tr>
              <a:tr h="1429992">
                <a:tc>
                  <a:txBody>
                    <a:bodyPr/>
                    <a:lstStyle/>
                    <a:p>
                      <a:pPr algn="ctr"/>
                      <a:endParaRPr lang="en-US" sz="1000">
                        <a:solidFill>
                          <a:schemeClr val="accent1"/>
                        </a:solidFill>
                      </a:endParaRPr>
                    </a:p>
                  </a:txBody>
                  <a:tcPr marL="0" marR="0" marT="1119124" marB="0"/>
                </a:tc>
                <a:tc>
                  <a:txBody>
                    <a:bodyPr/>
                    <a:lstStyle/>
                    <a:p>
                      <a:pPr algn="ctr"/>
                      <a:endParaRPr lang="en-US" sz="1000" dirty="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bg1"/>
                        </a:solidFill>
                      </a:endParaRPr>
                    </a:p>
                  </a:txBody>
                  <a:tcPr marL="0" marR="0" marT="1119124" marB="0"/>
                </a:tc>
                <a:extLst>
                  <a:ext uri="{0D108BD9-81ED-4DB2-BD59-A6C34878D82A}">
                    <a16:rowId xmlns:a16="http://schemas.microsoft.com/office/drawing/2014/main" val="64962515"/>
                  </a:ext>
                </a:extLst>
              </a:tr>
              <a:tr h="1274558">
                <a:tc>
                  <a:txBody>
                    <a:bodyPr/>
                    <a:lstStyle/>
                    <a:p>
                      <a:pPr algn="ctr"/>
                      <a:r>
                        <a:rPr lang="en-US" sz="1000" dirty="0">
                          <a:solidFill>
                            <a:schemeClr val="accent1"/>
                          </a:solidFill>
                        </a:rPr>
                        <a:t>Azure</a:t>
                      </a:r>
                    </a:p>
                  </a:txBody>
                  <a:tcPr marL="0" marR="0" marT="1119124" marB="0"/>
                </a:tc>
                <a:tc>
                  <a:txBody>
                    <a:bodyPr/>
                    <a:lstStyle/>
                    <a:p>
                      <a:pPr algn="ctr"/>
                      <a:r>
                        <a:rPr lang="en-GB" sz="1000" dirty="0">
                          <a:solidFill>
                            <a:schemeClr val="accent1"/>
                          </a:solidFill>
                        </a:rPr>
                        <a:t>Azure (Shaded)</a:t>
                      </a:r>
                      <a:endParaRPr lang="en-US" sz="1000" dirty="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r>
                        <a:rPr lang="en-US" sz="1000" dirty="0">
                          <a:solidFill>
                            <a:schemeClr val="bg1"/>
                          </a:solidFill>
                        </a:rPr>
                        <a:t>Azure</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Azure DevOps Icons</a:t>
            </a:r>
          </a:p>
        </p:txBody>
      </p:sp>
      <p:pic>
        <p:nvPicPr>
          <p:cNvPr id="7" name="Graphic 6">
            <a:extLst>
              <a:ext uri="{FF2B5EF4-FFF2-40B4-BE49-F238E27FC236}">
                <a16:creationId xmlns:a16="http://schemas.microsoft.com/office/drawing/2014/main" id="{8C119E60-6EE9-4369-A516-24AD5DF3761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9064" y="1602355"/>
            <a:ext cx="720000" cy="720000"/>
          </a:xfrm>
          <a:prstGeom prst="rect">
            <a:avLst/>
          </a:prstGeom>
        </p:spPr>
      </p:pic>
      <p:pic>
        <p:nvPicPr>
          <p:cNvPr id="9" name="Graphic 8">
            <a:extLst>
              <a:ext uri="{FF2B5EF4-FFF2-40B4-BE49-F238E27FC236}">
                <a16:creationId xmlns:a16="http://schemas.microsoft.com/office/drawing/2014/main" id="{584B2773-580F-42DF-B738-E82FFE7691C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7411" y="2926950"/>
            <a:ext cx="720000" cy="720000"/>
          </a:xfrm>
          <a:prstGeom prst="rect">
            <a:avLst/>
          </a:prstGeom>
        </p:spPr>
      </p:pic>
      <p:pic>
        <p:nvPicPr>
          <p:cNvPr id="11" name="Graphic 10">
            <a:extLst>
              <a:ext uri="{FF2B5EF4-FFF2-40B4-BE49-F238E27FC236}">
                <a16:creationId xmlns:a16="http://schemas.microsoft.com/office/drawing/2014/main" id="{45EEF30A-0FE5-4600-8557-8AC18FEA48B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2431" y="1633373"/>
            <a:ext cx="720000" cy="720000"/>
          </a:xfrm>
          <a:prstGeom prst="rect">
            <a:avLst/>
          </a:prstGeom>
        </p:spPr>
      </p:pic>
      <p:pic>
        <p:nvPicPr>
          <p:cNvPr id="13" name="Graphic 12">
            <a:extLst>
              <a:ext uri="{FF2B5EF4-FFF2-40B4-BE49-F238E27FC236}">
                <a16:creationId xmlns:a16="http://schemas.microsoft.com/office/drawing/2014/main" id="{9D2A3F70-0313-4BB6-B40F-0890071C643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0979" y="2926950"/>
            <a:ext cx="720000" cy="720000"/>
          </a:xfrm>
          <a:prstGeom prst="rect">
            <a:avLst/>
          </a:prstGeom>
        </p:spPr>
      </p:pic>
      <p:pic>
        <p:nvPicPr>
          <p:cNvPr id="15" name="Graphic 14">
            <a:extLst>
              <a:ext uri="{FF2B5EF4-FFF2-40B4-BE49-F238E27FC236}">
                <a16:creationId xmlns:a16="http://schemas.microsoft.com/office/drawing/2014/main" id="{B6F4D32E-8299-4D2D-9B58-22E50B8EE3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2914" y="3002657"/>
            <a:ext cx="720000" cy="720000"/>
          </a:xfrm>
          <a:prstGeom prst="rect">
            <a:avLst/>
          </a:prstGeom>
        </p:spPr>
      </p:pic>
      <p:pic>
        <p:nvPicPr>
          <p:cNvPr id="17" name="Graphic 16">
            <a:extLst>
              <a:ext uri="{FF2B5EF4-FFF2-40B4-BE49-F238E27FC236}">
                <a16:creationId xmlns:a16="http://schemas.microsoft.com/office/drawing/2014/main" id="{1D38AEC8-6E22-4967-9A11-48455A0E2686}"/>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933856" y="2926950"/>
            <a:ext cx="720000" cy="720000"/>
          </a:xfrm>
          <a:prstGeom prst="rect">
            <a:avLst/>
          </a:prstGeom>
        </p:spPr>
      </p:pic>
      <p:pic>
        <p:nvPicPr>
          <p:cNvPr id="19" name="Graphic 18">
            <a:extLst>
              <a:ext uri="{FF2B5EF4-FFF2-40B4-BE49-F238E27FC236}">
                <a16:creationId xmlns:a16="http://schemas.microsoft.com/office/drawing/2014/main" id="{B48AFCA9-B5B3-44EF-A67C-BFBC80D8354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72431" y="2926950"/>
            <a:ext cx="720000" cy="720000"/>
          </a:xfrm>
          <a:prstGeom prst="rect">
            <a:avLst/>
          </a:prstGeom>
        </p:spPr>
      </p:pic>
      <p:pic>
        <p:nvPicPr>
          <p:cNvPr id="21" name="Graphic 20">
            <a:extLst>
              <a:ext uri="{FF2B5EF4-FFF2-40B4-BE49-F238E27FC236}">
                <a16:creationId xmlns:a16="http://schemas.microsoft.com/office/drawing/2014/main" id="{E38F56EA-E43C-4A5C-8E98-6F4A51321D43}"/>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69866" y="1633373"/>
            <a:ext cx="720000" cy="720000"/>
          </a:xfrm>
          <a:prstGeom prst="rect">
            <a:avLst/>
          </a:prstGeom>
        </p:spPr>
      </p:pic>
      <p:pic>
        <p:nvPicPr>
          <p:cNvPr id="23" name="Graphic 22">
            <a:extLst>
              <a:ext uri="{FF2B5EF4-FFF2-40B4-BE49-F238E27FC236}">
                <a16:creationId xmlns:a16="http://schemas.microsoft.com/office/drawing/2014/main" id="{CD87A08C-31D2-4C72-9B8C-C5713C4583E2}"/>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2914" y="1633373"/>
            <a:ext cx="720000" cy="720000"/>
          </a:xfrm>
          <a:prstGeom prst="rect">
            <a:avLst/>
          </a:prstGeom>
        </p:spPr>
      </p:pic>
      <p:pic>
        <p:nvPicPr>
          <p:cNvPr id="51" name="Picture 50">
            <a:extLst>
              <a:ext uri="{FF2B5EF4-FFF2-40B4-BE49-F238E27FC236}">
                <a16:creationId xmlns:a16="http://schemas.microsoft.com/office/drawing/2014/main" id="{8F48FC67-E6A1-485E-A148-1A3216BECEBF}"/>
              </a:ext>
              <a:ext uri="{C183D7F6-B498-43B3-948B-1728B52AA6E4}">
                <adec:decorative xmlns:adec="http://schemas.microsoft.com/office/drawing/2017/decorative" val="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84876" y="5604844"/>
            <a:ext cx="881913" cy="720000"/>
          </a:xfrm>
          <a:prstGeom prst="rect">
            <a:avLst/>
          </a:prstGeom>
        </p:spPr>
      </p:pic>
      <p:pic>
        <p:nvPicPr>
          <p:cNvPr id="52" name="Picture 51">
            <a:extLst>
              <a:ext uri="{FF2B5EF4-FFF2-40B4-BE49-F238E27FC236}">
                <a16:creationId xmlns:a16="http://schemas.microsoft.com/office/drawing/2014/main" id="{D9CC9539-CE37-40FF-A8A5-A02920BBA612}"/>
              </a:ext>
              <a:ext uri="{C183D7F6-B498-43B3-948B-1728B52AA6E4}">
                <adec:decorative xmlns:adec="http://schemas.microsoft.com/office/drawing/2017/decorative" val="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69686" y="5604844"/>
            <a:ext cx="881914" cy="720000"/>
          </a:xfrm>
          <a:prstGeom prst="rect">
            <a:avLst/>
          </a:prstGeom>
        </p:spPr>
      </p:pic>
      <p:pic>
        <p:nvPicPr>
          <p:cNvPr id="18" name="Picture 17">
            <a:extLst>
              <a:ext uri="{FF2B5EF4-FFF2-40B4-BE49-F238E27FC236}">
                <a16:creationId xmlns:a16="http://schemas.microsoft.com/office/drawing/2014/main" id="{CC19E8B2-90A7-4FD3-A683-1BA0F5B8EBB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871503" y="1558191"/>
            <a:ext cx="905609" cy="905609"/>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88A00B68-B52D-4BF4-9724-78B4F96E00B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814925" y="5509458"/>
            <a:ext cx="1018764" cy="1018764"/>
          </a:xfrm>
          <a:prstGeom prst="rect">
            <a:avLst/>
          </a:prstGeom>
        </p:spPr>
      </p:pic>
      <p:pic>
        <p:nvPicPr>
          <p:cNvPr id="4" name="Picture 3" descr="A close up of a logo&#10;&#10;Description generated with very high confidence">
            <a:extLst>
              <a:ext uri="{FF2B5EF4-FFF2-40B4-BE49-F238E27FC236}">
                <a16:creationId xmlns:a16="http://schemas.microsoft.com/office/drawing/2014/main" id="{02709925-A2B8-42BD-BCE2-A3412155A4C1}"/>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584876" y="2926950"/>
            <a:ext cx="881913" cy="881913"/>
          </a:xfrm>
          <a:prstGeom prst="rect">
            <a:avLst/>
          </a:prstGeom>
        </p:spPr>
      </p:pic>
    </p:spTree>
    <p:extLst>
      <p:ext uri="{BB962C8B-B14F-4D97-AF65-F5344CB8AC3E}">
        <p14:creationId xmlns:p14="http://schemas.microsoft.com/office/powerpoint/2010/main" val="23930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07057-2413-4E87-817E-1587632236FA}"/>
              </a:ext>
            </a:extLst>
          </p:cNvPr>
          <p:cNvSpPr/>
          <p:nvPr/>
        </p:nvSpPr>
        <p:spPr bwMode="auto">
          <a:xfrm>
            <a:off x="0" y="3617540"/>
            <a:ext cx="12436475" cy="337698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Logos and Wordmarks</a:t>
            </a:r>
          </a:p>
        </p:txBody>
      </p:sp>
      <p:pic>
        <p:nvPicPr>
          <p:cNvPr id="4" name="Graphic 3" descr="Azure DevOps">
            <a:extLst>
              <a:ext uri="{FF2B5EF4-FFF2-40B4-BE49-F238E27FC236}">
                <a16:creationId xmlns:a16="http://schemas.microsoft.com/office/drawing/2014/main" id="{7F92D4B0-4A7F-400A-9DA4-7E97CCD54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3952" y="4136107"/>
            <a:ext cx="2235787" cy="360000"/>
          </a:xfrm>
          <a:prstGeom prst="rect">
            <a:avLst/>
          </a:prstGeom>
        </p:spPr>
      </p:pic>
      <p:pic>
        <p:nvPicPr>
          <p:cNvPr id="8" name="Graphic 7" descr="Azure DevOps">
            <a:extLst>
              <a:ext uri="{FF2B5EF4-FFF2-40B4-BE49-F238E27FC236}">
                <a16:creationId xmlns:a16="http://schemas.microsoft.com/office/drawing/2014/main" id="{9CBEFC09-2FB3-446E-93A0-59091B6793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3952" y="2788190"/>
            <a:ext cx="2293715" cy="360000"/>
          </a:xfrm>
          <a:prstGeom prst="rect">
            <a:avLst/>
          </a:prstGeom>
        </p:spPr>
      </p:pic>
      <p:pic>
        <p:nvPicPr>
          <p:cNvPr id="12" name="Picture 11" descr="Microsoft Azure">
            <a:extLst>
              <a:ext uri="{FF2B5EF4-FFF2-40B4-BE49-F238E27FC236}">
                <a16:creationId xmlns:a16="http://schemas.microsoft.com/office/drawing/2014/main" id="{F48E4926-F885-4396-AB16-B3024C7231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679" y="2348815"/>
            <a:ext cx="3745189" cy="1238751"/>
          </a:xfrm>
          <a:prstGeom prst="rect">
            <a:avLst/>
          </a:prstGeom>
        </p:spPr>
      </p:pic>
      <p:pic>
        <p:nvPicPr>
          <p:cNvPr id="16" name="Picture 15" descr="Microsoft Azure">
            <a:extLst>
              <a:ext uri="{FF2B5EF4-FFF2-40B4-BE49-F238E27FC236}">
                <a16:creationId xmlns:a16="http://schemas.microsoft.com/office/drawing/2014/main" id="{6DFC843E-3883-42A5-BC19-60D35406FF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679" y="3696732"/>
            <a:ext cx="3745189" cy="1238751"/>
          </a:xfrm>
          <a:prstGeom prst="rect">
            <a:avLst/>
          </a:prstGeom>
        </p:spPr>
      </p:pic>
      <p:pic>
        <p:nvPicPr>
          <p:cNvPr id="20" name="Picture 19" descr="Microsoft Azure">
            <a:extLst>
              <a:ext uri="{FF2B5EF4-FFF2-40B4-BE49-F238E27FC236}">
                <a16:creationId xmlns:a16="http://schemas.microsoft.com/office/drawing/2014/main" id="{7147947A-1F30-461C-93D1-A0C764111A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21679" y="4831286"/>
            <a:ext cx="3745189" cy="1238751"/>
          </a:xfrm>
          <a:prstGeom prst="rect">
            <a:avLst/>
          </a:prstGeom>
        </p:spPr>
      </p:pic>
      <p:pic>
        <p:nvPicPr>
          <p:cNvPr id="24" name="Picture 23" descr="Microsoft Azure">
            <a:extLst>
              <a:ext uri="{FF2B5EF4-FFF2-40B4-BE49-F238E27FC236}">
                <a16:creationId xmlns:a16="http://schemas.microsoft.com/office/drawing/2014/main" id="{23751037-8700-4E97-B126-C65C539B28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6558" y="2348815"/>
            <a:ext cx="2345222" cy="1238751"/>
          </a:xfrm>
          <a:prstGeom prst="rect">
            <a:avLst/>
          </a:prstGeom>
        </p:spPr>
      </p:pic>
      <p:pic>
        <p:nvPicPr>
          <p:cNvPr id="28" name="Picture 27" descr="Microsoft Azure">
            <a:extLst>
              <a:ext uri="{FF2B5EF4-FFF2-40B4-BE49-F238E27FC236}">
                <a16:creationId xmlns:a16="http://schemas.microsoft.com/office/drawing/2014/main" id="{6757CEA5-470D-42EF-A1DB-8C7EED8CAF1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76558" y="3696732"/>
            <a:ext cx="2345222" cy="1238751"/>
          </a:xfrm>
          <a:prstGeom prst="rect">
            <a:avLst/>
          </a:prstGeom>
        </p:spPr>
      </p:pic>
      <p:pic>
        <p:nvPicPr>
          <p:cNvPr id="30" name="Picture 29" descr="Microsoft Azure">
            <a:extLst>
              <a:ext uri="{FF2B5EF4-FFF2-40B4-BE49-F238E27FC236}">
                <a16:creationId xmlns:a16="http://schemas.microsoft.com/office/drawing/2014/main" id="{54EF66DD-63F3-4E53-AFE9-8590F9B46B8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76558" y="4831285"/>
            <a:ext cx="2345222" cy="1238751"/>
          </a:xfrm>
          <a:prstGeom prst="rect">
            <a:avLst/>
          </a:prstGeom>
        </p:spPr>
      </p:pic>
      <p:pic>
        <p:nvPicPr>
          <p:cNvPr id="32" name="Picture 31" descr="Microsoft">
            <a:extLst>
              <a:ext uri="{FF2B5EF4-FFF2-40B4-BE49-F238E27FC236}">
                <a16:creationId xmlns:a16="http://schemas.microsoft.com/office/drawing/2014/main" id="{D1A65810-A337-4179-9809-2D7E8161E64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33" y="1441707"/>
            <a:ext cx="2548007" cy="937268"/>
          </a:xfrm>
          <a:prstGeom prst="rect">
            <a:avLst/>
          </a:prstGeom>
        </p:spPr>
      </p:pic>
      <p:pic>
        <p:nvPicPr>
          <p:cNvPr id="34" name="Picture 33" descr="Microsoft">
            <a:extLst>
              <a:ext uri="{FF2B5EF4-FFF2-40B4-BE49-F238E27FC236}">
                <a16:creationId xmlns:a16="http://schemas.microsoft.com/office/drawing/2014/main" id="{1EE70404-C2E5-446B-A119-4D4652B87E1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834" y="2502064"/>
            <a:ext cx="2548007" cy="937268"/>
          </a:xfrm>
          <a:prstGeom prst="rect">
            <a:avLst/>
          </a:prstGeom>
        </p:spPr>
      </p:pic>
      <p:pic>
        <p:nvPicPr>
          <p:cNvPr id="36" name="Picture 35" descr="Microsoft">
            <a:extLst>
              <a:ext uri="{FF2B5EF4-FFF2-40B4-BE49-F238E27FC236}">
                <a16:creationId xmlns:a16="http://schemas.microsoft.com/office/drawing/2014/main" id="{917A5E38-7A61-41A1-BE00-A540E7B9724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835" y="3872064"/>
            <a:ext cx="2548007" cy="937268"/>
          </a:xfrm>
          <a:prstGeom prst="rect">
            <a:avLst/>
          </a:prstGeom>
        </p:spPr>
      </p:pic>
      <p:pic>
        <p:nvPicPr>
          <p:cNvPr id="38" name="Picture 37" descr="Microsoft">
            <a:extLst>
              <a:ext uri="{FF2B5EF4-FFF2-40B4-BE49-F238E27FC236}">
                <a16:creationId xmlns:a16="http://schemas.microsoft.com/office/drawing/2014/main" id="{B22BF0C0-C507-4C02-9D36-D33492D38F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3856" y="4964661"/>
            <a:ext cx="2548007" cy="937268"/>
          </a:xfrm>
          <a:prstGeom prst="rect">
            <a:avLst/>
          </a:prstGeom>
        </p:spPr>
      </p:pic>
      <p:pic>
        <p:nvPicPr>
          <p:cNvPr id="44" name="Picture 43" descr="GitHub">
            <a:extLst>
              <a:ext uri="{FF2B5EF4-FFF2-40B4-BE49-F238E27FC236}">
                <a16:creationId xmlns:a16="http://schemas.microsoft.com/office/drawing/2014/main" id="{EACCD7F8-CB9D-4CEE-8F5A-010B72970B8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54919" y="1591060"/>
            <a:ext cx="720000" cy="720000"/>
          </a:xfrm>
          <a:prstGeom prst="rect">
            <a:avLst/>
          </a:prstGeom>
        </p:spPr>
      </p:pic>
      <p:pic>
        <p:nvPicPr>
          <p:cNvPr id="46" name="Picture 45" descr="GitHub">
            <a:extLst>
              <a:ext uri="{FF2B5EF4-FFF2-40B4-BE49-F238E27FC236}">
                <a16:creationId xmlns:a16="http://schemas.microsoft.com/office/drawing/2014/main" id="{08DD7529-927A-46CD-AC3D-AE56639600E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54919" y="5043465"/>
            <a:ext cx="720000" cy="720000"/>
          </a:xfrm>
          <a:prstGeom prst="rect">
            <a:avLst/>
          </a:prstGeom>
        </p:spPr>
      </p:pic>
      <p:pic>
        <p:nvPicPr>
          <p:cNvPr id="48" name="Picture 47" descr="GitHub">
            <a:extLst>
              <a:ext uri="{FF2B5EF4-FFF2-40B4-BE49-F238E27FC236}">
                <a16:creationId xmlns:a16="http://schemas.microsoft.com/office/drawing/2014/main" id="{C9C3C7F5-764E-46CB-9DE7-AA95EB53508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74919" y="1483060"/>
            <a:ext cx="2282926" cy="936000"/>
          </a:xfrm>
          <a:prstGeom prst="rect">
            <a:avLst/>
          </a:prstGeom>
        </p:spPr>
      </p:pic>
      <p:pic>
        <p:nvPicPr>
          <p:cNvPr id="50" name="Picture 49" descr="GitHub">
            <a:extLst>
              <a:ext uri="{FF2B5EF4-FFF2-40B4-BE49-F238E27FC236}">
                <a16:creationId xmlns:a16="http://schemas.microsoft.com/office/drawing/2014/main" id="{19F65F14-DD8D-4276-A540-4D12F951FFF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74919" y="4935465"/>
            <a:ext cx="2282927" cy="936000"/>
          </a:xfrm>
          <a:prstGeom prst="rect">
            <a:avLst/>
          </a:prstGeom>
        </p:spPr>
      </p:pic>
    </p:spTree>
    <p:extLst>
      <p:ext uri="{BB962C8B-B14F-4D97-AF65-F5344CB8AC3E}">
        <p14:creationId xmlns:p14="http://schemas.microsoft.com/office/powerpoint/2010/main" val="164268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253666"/>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API Apps</a:t>
                      </a:r>
                    </a:p>
                  </a:txBody>
                  <a:tcPr marL="0" marR="0" marT="1119124" marB="0"/>
                </a:tc>
                <a:tc>
                  <a:txBody>
                    <a:bodyPr/>
                    <a:lstStyle/>
                    <a:p>
                      <a:pPr algn="ctr"/>
                      <a:r>
                        <a:rPr lang="en-US" sz="1000">
                          <a:solidFill>
                            <a:schemeClr val="accent1"/>
                          </a:solidFill>
                        </a:rPr>
                        <a:t>API Management</a:t>
                      </a:r>
                    </a:p>
                  </a:txBody>
                  <a:tcPr marL="0" marR="0" marT="1119124" marB="0"/>
                </a:tc>
                <a:tc>
                  <a:txBody>
                    <a:bodyPr/>
                    <a:lstStyle/>
                    <a:p>
                      <a:pPr algn="ctr"/>
                      <a:r>
                        <a:rPr lang="en-US" sz="1000">
                          <a:solidFill>
                            <a:schemeClr val="accent1"/>
                          </a:solidFill>
                        </a:rPr>
                        <a:t>App Service</a:t>
                      </a:r>
                    </a:p>
                  </a:txBody>
                  <a:tcPr marL="0" marR="0" marT="1119124" marB="0"/>
                </a:tc>
                <a:tc>
                  <a:txBody>
                    <a:bodyPr/>
                    <a:lstStyle/>
                    <a:p>
                      <a:pPr algn="ctr"/>
                      <a:r>
                        <a:rPr lang="en-US" sz="1000">
                          <a:solidFill>
                            <a:schemeClr val="accent1"/>
                          </a:solidFill>
                        </a:rPr>
                        <a:t>Applications Gateway</a:t>
                      </a:r>
                    </a:p>
                  </a:txBody>
                  <a:tcPr marL="0" marR="0" marT="1119124" marB="0"/>
                </a:tc>
                <a:tc>
                  <a:txBody>
                    <a:bodyPr/>
                    <a:lstStyle/>
                    <a:p>
                      <a:pPr algn="ctr"/>
                      <a:r>
                        <a:rPr lang="en-US" sz="1000">
                          <a:solidFill>
                            <a:schemeClr val="accent1"/>
                          </a:solidFill>
                        </a:rPr>
                        <a:t>Application Insights</a:t>
                      </a:r>
                    </a:p>
                  </a:txBody>
                  <a:tcPr marL="0" marR="0" marT="1119124" marB="0"/>
                </a:tc>
                <a:tc>
                  <a:txBody>
                    <a:bodyPr/>
                    <a:lstStyle/>
                    <a:p>
                      <a:pPr algn="ctr"/>
                      <a:r>
                        <a:rPr lang="en-US" sz="1000">
                          <a:solidFill>
                            <a:schemeClr val="accent1"/>
                          </a:solidFill>
                        </a:rPr>
                        <a:t>Automation</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a:t>
                      </a:r>
                    </a:p>
                  </a:txBody>
                  <a:tcPr marL="0" marR="0" marT="1119124" marB="0"/>
                </a:tc>
                <a:tc>
                  <a:txBody>
                    <a:bodyPr/>
                    <a:lstStyle/>
                    <a:p>
                      <a:pPr algn="ctr"/>
                      <a:r>
                        <a:rPr lang="en-US" sz="1000">
                          <a:solidFill>
                            <a:schemeClr val="accent1"/>
                          </a:solidFill>
                        </a:rPr>
                        <a:t>Azure Active Directory</a:t>
                      </a:r>
                    </a:p>
                  </a:txBody>
                  <a:tcPr marL="0" marR="0" marT="1119124" marB="0"/>
                </a:tc>
                <a:tc>
                  <a:txBody>
                    <a:bodyPr/>
                    <a:lstStyle/>
                    <a:p>
                      <a:pPr algn="ctr"/>
                      <a:r>
                        <a:rPr lang="en-US" sz="1000">
                          <a:solidFill>
                            <a:schemeClr val="accent1"/>
                          </a:solidFill>
                        </a:rPr>
                        <a:t>Azure Advisor</a:t>
                      </a:r>
                    </a:p>
                  </a:txBody>
                  <a:tcPr marL="0" marR="0" marT="1119124" marB="0"/>
                </a:tc>
                <a:tc>
                  <a:txBody>
                    <a:bodyPr/>
                    <a:lstStyle/>
                    <a:p>
                      <a:pPr algn="ctr"/>
                      <a:r>
                        <a:rPr lang="en-US" sz="1000">
                          <a:solidFill>
                            <a:schemeClr val="accent1"/>
                          </a:solidFill>
                        </a:rPr>
                        <a:t>Azure Analysis Services</a:t>
                      </a:r>
                    </a:p>
                  </a:txBody>
                  <a:tcPr marL="0" marR="0" marT="1119124" marB="0"/>
                </a:tc>
                <a:tc>
                  <a:txBody>
                    <a:bodyPr/>
                    <a:lstStyle/>
                    <a:p>
                      <a:pPr algn="ctr"/>
                      <a:r>
                        <a:rPr lang="en-US" sz="1000">
                          <a:solidFill>
                            <a:schemeClr val="accent1"/>
                          </a:solidFill>
                        </a:rPr>
                        <a:t>Azure Backup</a:t>
                      </a:r>
                    </a:p>
                  </a:txBody>
                  <a:tcPr marL="0" marR="0" marT="1119124" marB="0"/>
                </a:tc>
                <a:tc>
                  <a:txBody>
                    <a:bodyPr/>
                    <a:lstStyle/>
                    <a:p>
                      <a:pPr algn="ctr"/>
                      <a:r>
                        <a:rPr lang="en-US" sz="1000">
                          <a:solidFill>
                            <a:schemeClr val="accent1"/>
                          </a:solidFill>
                        </a:rPr>
                        <a:t>Azure Bot Services</a:t>
                      </a:r>
                    </a:p>
                  </a:txBody>
                  <a:tcPr marL="0" marR="0" marT="1119124" marB="0"/>
                </a:tc>
                <a:extLst>
                  <a:ext uri="{0D108BD9-81ED-4DB2-BD59-A6C34878D82A}">
                    <a16:rowId xmlns:a16="http://schemas.microsoft.com/office/drawing/2014/main" val="2186356422"/>
                  </a:ext>
                </a:extLst>
              </a:tr>
              <a:tr h="1429992">
                <a:tc>
                  <a:txBody>
                    <a:bodyPr/>
                    <a:lstStyle/>
                    <a:p>
                      <a:pPr algn="ctr"/>
                      <a:r>
                        <a:rPr lang="en-US" sz="1000">
                          <a:solidFill>
                            <a:schemeClr val="accent1"/>
                          </a:solidFill>
                        </a:rPr>
                        <a:t>Azure Cache </a:t>
                      </a:r>
                      <a:r>
                        <a:rPr lang="en-US" sz="1000" err="1">
                          <a:solidFill>
                            <a:schemeClr val="accent1"/>
                          </a:solidFill>
                        </a:rPr>
                        <a:t>Redis</a:t>
                      </a:r>
                      <a:r>
                        <a:rPr lang="en-US" sz="1000">
                          <a:solidFill>
                            <a:schemeClr val="accent1"/>
                          </a:solidFill>
                        </a:rPr>
                        <a:t> </a:t>
                      </a:r>
                      <a:br>
                        <a:rPr lang="en-US" sz="1000">
                          <a:solidFill>
                            <a:schemeClr val="accent1"/>
                          </a:solidFill>
                        </a:rPr>
                      </a:br>
                      <a:r>
                        <a:rPr lang="en-US" sz="1000">
                          <a:solidFill>
                            <a:schemeClr val="accent1"/>
                          </a:solidFill>
                        </a:rPr>
                        <a:t>Product Icon</a:t>
                      </a:r>
                    </a:p>
                  </a:txBody>
                  <a:tcPr marL="0" marR="0" marT="1119124" marB="0"/>
                </a:tc>
                <a:tc>
                  <a:txBody>
                    <a:bodyPr/>
                    <a:lstStyle/>
                    <a:p>
                      <a:pPr algn="ctr"/>
                      <a:r>
                        <a:rPr lang="en-US" sz="1000">
                          <a:solidFill>
                            <a:schemeClr val="accent1"/>
                          </a:solidFill>
                        </a:rPr>
                        <a:t>Azure Container Registry</a:t>
                      </a:r>
                    </a:p>
                  </a:txBody>
                  <a:tcPr marL="0" marR="0" marT="1119124" marB="0"/>
                </a:tc>
                <a:tc>
                  <a:txBody>
                    <a:bodyPr/>
                    <a:lstStyle/>
                    <a:p>
                      <a:pPr algn="ctr"/>
                      <a:r>
                        <a:rPr lang="en-US" sz="1000">
                          <a:solidFill>
                            <a:schemeClr val="accent1"/>
                          </a:solidFill>
                        </a:rPr>
                        <a:t>Azure Container Service</a:t>
                      </a:r>
                    </a:p>
                    <a:p>
                      <a:pPr algn="ctr"/>
                      <a:r>
                        <a:rPr lang="en-US" sz="1000">
                          <a:solidFill>
                            <a:schemeClr val="accent1"/>
                          </a:solidFill>
                        </a:rPr>
                        <a:t>ACS &amp; AKS</a:t>
                      </a:r>
                    </a:p>
                  </a:txBody>
                  <a:tcPr marL="0" marR="0" marT="1119124" marB="0"/>
                </a:tc>
                <a:tc>
                  <a:txBody>
                    <a:bodyPr/>
                    <a:lstStyle/>
                    <a:p>
                      <a:pPr algn="ctr"/>
                      <a:r>
                        <a:rPr lang="en-US" sz="1000">
                          <a:solidFill>
                            <a:schemeClr val="accent1"/>
                          </a:solidFill>
                        </a:rPr>
                        <a:t>Azure Content Delivery Network</a:t>
                      </a:r>
                    </a:p>
                  </a:txBody>
                  <a:tcPr marL="0" marR="0" marT="1119124" marB="0"/>
                </a:tc>
                <a:tc>
                  <a:txBody>
                    <a:bodyPr/>
                    <a:lstStyle/>
                    <a:p>
                      <a:pPr algn="ctr"/>
                      <a:r>
                        <a:rPr lang="en-US" sz="1000">
                          <a:solidFill>
                            <a:schemeClr val="accent1"/>
                          </a:solidFill>
                        </a:rPr>
                        <a:t>Azure Database </a:t>
                      </a:r>
                      <a:br>
                        <a:rPr lang="en-US" sz="1000">
                          <a:solidFill>
                            <a:schemeClr val="accent1"/>
                          </a:solidFill>
                        </a:rPr>
                      </a:br>
                      <a:r>
                        <a:rPr lang="en-US" sz="1000">
                          <a:solidFill>
                            <a:schemeClr val="accent1"/>
                          </a:solidFill>
                        </a:rPr>
                        <a:t>for PostgreSQL</a:t>
                      </a:r>
                    </a:p>
                  </a:txBody>
                  <a:tcPr marL="0" marR="0" marT="1119124" marB="0"/>
                </a:tc>
                <a:tc>
                  <a:txBody>
                    <a:bodyPr/>
                    <a:lstStyle/>
                    <a:p>
                      <a:pPr algn="ctr"/>
                      <a:r>
                        <a:rPr lang="en-US" sz="1000">
                          <a:solidFill>
                            <a:schemeClr val="accent1"/>
                          </a:solidFill>
                        </a:rPr>
                        <a:t>Azure Database </a:t>
                      </a:r>
                      <a:br>
                        <a:rPr lang="en-US" sz="1000">
                          <a:solidFill>
                            <a:schemeClr val="accent1"/>
                          </a:solidFill>
                        </a:rPr>
                      </a:br>
                      <a:r>
                        <a:rPr lang="en-US" sz="1000">
                          <a:solidFill>
                            <a:schemeClr val="accent1"/>
                          </a:solidFill>
                        </a:rPr>
                        <a:t>Migration Service</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Azure DDoS Protection</a:t>
                      </a:r>
                    </a:p>
                  </a:txBody>
                  <a:tcPr marL="0" marR="0" marT="1119124" marB="0"/>
                </a:tc>
                <a:tc>
                  <a:txBody>
                    <a:bodyPr/>
                    <a:lstStyle/>
                    <a:p>
                      <a:pPr algn="ctr"/>
                      <a:r>
                        <a:rPr lang="en-US" sz="1000">
                          <a:solidFill>
                            <a:schemeClr val="accent1"/>
                          </a:solidFill>
                        </a:rPr>
                        <a:t>Azure </a:t>
                      </a:r>
                      <a:r>
                        <a:rPr lang="en-US" sz="1000" err="1">
                          <a:solidFill>
                            <a:schemeClr val="accent1"/>
                          </a:solidFill>
                        </a:rPr>
                        <a:t>DevTest</a:t>
                      </a:r>
                      <a:r>
                        <a:rPr lang="en-US" sz="1000">
                          <a:solidFill>
                            <a:schemeClr val="accent1"/>
                          </a:solidFill>
                        </a:rPr>
                        <a:t> Labs</a:t>
                      </a:r>
                    </a:p>
                  </a:txBody>
                  <a:tcPr marL="0" marR="0" marT="1119124" marB="0"/>
                </a:tc>
                <a:tc>
                  <a:txBody>
                    <a:bodyPr/>
                    <a:lstStyle/>
                    <a:p>
                      <a:pPr algn="ctr"/>
                      <a:r>
                        <a:rPr lang="en-US" sz="1000">
                          <a:solidFill>
                            <a:schemeClr val="accent1"/>
                          </a:solidFill>
                        </a:rPr>
                        <a:t>Azure DNS</a:t>
                      </a:r>
                    </a:p>
                  </a:txBody>
                  <a:tcPr marL="0" marR="0" marT="1119124" marB="0"/>
                </a:tc>
                <a:tc>
                  <a:txBody>
                    <a:bodyPr/>
                    <a:lstStyle/>
                    <a:p>
                      <a:pPr algn="ctr"/>
                      <a:r>
                        <a:rPr lang="en-US" sz="1000">
                          <a:solidFill>
                            <a:schemeClr val="accent1"/>
                          </a:solidFill>
                        </a:rPr>
                        <a:t>Azure Event Grid</a:t>
                      </a:r>
                    </a:p>
                  </a:txBody>
                  <a:tcPr marL="0" marR="0" marT="1119124" marB="0"/>
                </a:tc>
                <a:tc>
                  <a:txBody>
                    <a:bodyPr/>
                    <a:lstStyle/>
                    <a:p>
                      <a:pPr algn="ctr"/>
                      <a:r>
                        <a:rPr lang="en-US" sz="1000">
                          <a:solidFill>
                            <a:schemeClr val="accent1"/>
                          </a:solidFill>
                        </a:rPr>
                        <a:t>Azure Functions</a:t>
                      </a:r>
                    </a:p>
                  </a:txBody>
                  <a:tcPr marL="0" marR="0" marT="1119124" marB="0"/>
                </a:tc>
                <a:tc>
                  <a:txBody>
                    <a:bodyPr/>
                    <a:lstStyle/>
                    <a:p>
                      <a:pPr algn="ctr"/>
                      <a:r>
                        <a:rPr lang="en-US" sz="1000">
                          <a:solidFill>
                            <a:schemeClr val="accent1"/>
                          </a:solidFill>
                        </a:rPr>
                        <a:t>Azure Media Player</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100" name="Graphic 99">
            <a:extLst>
              <a:ext uri="{FF2B5EF4-FFF2-40B4-BE49-F238E27FC236}">
                <a16:creationId xmlns:a16="http://schemas.microsoft.com/office/drawing/2014/main" id="{D23D735B-60C6-D043-8CE5-B382AD2A52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252" y="1222438"/>
            <a:ext cx="622211" cy="691636"/>
          </a:xfrm>
          <a:prstGeom prst="rect">
            <a:avLst/>
          </a:prstGeom>
        </p:spPr>
      </p:pic>
      <p:pic>
        <p:nvPicPr>
          <p:cNvPr id="101" name="Graphic 100">
            <a:extLst>
              <a:ext uri="{FF2B5EF4-FFF2-40B4-BE49-F238E27FC236}">
                <a16:creationId xmlns:a16="http://schemas.microsoft.com/office/drawing/2014/main" id="{B34E287D-350A-514E-9285-54909AFAD25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6901" y="1270617"/>
            <a:ext cx="686471" cy="595279"/>
          </a:xfrm>
          <a:prstGeom prst="rect">
            <a:avLst/>
          </a:prstGeom>
        </p:spPr>
      </p:pic>
      <p:pic>
        <p:nvPicPr>
          <p:cNvPr id="102" name="Graphic 101">
            <a:extLst>
              <a:ext uri="{FF2B5EF4-FFF2-40B4-BE49-F238E27FC236}">
                <a16:creationId xmlns:a16="http://schemas.microsoft.com/office/drawing/2014/main" id="{97DC7D92-0BC8-E44F-9B78-3E2939EF080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69847" y="1298479"/>
            <a:ext cx="540599" cy="539555"/>
          </a:xfrm>
          <a:prstGeom prst="rect">
            <a:avLst/>
          </a:prstGeom>
        </p:spPr>
      </p:pic>
      <p:pic>
        <p:nvPicPr>
          <p:cNvPr id="103" name="Graphic 102">
            <a:extLst>
              <a:ext uri="{FF2B5EF4-FFF2-40B4-BE49-F238E27FC236}">
                <a16:creationId xmlns:a16="http://schemas.microsoft.com/office/drawing/2014/main" id="{9E65E4DD-6949-844B-9C4B-7B40693C15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77640" y="1232480"/>
            <a:ext cx="671552" cy="671552"/>
          </a:xfrm>
          <a:prstGeom prst="rect">
            <a:avLst/>
          </a:prstGeom>
        </p:spPr>
      </p:pic>
      <p:pic>
        <p:nvPicPr>
          <p:cNvPr id="104" name="Graphic 103">
            <a:extLst>
              <a:ext uri="{FF2B5EF4-FFF2-40B4-BE49-F238E27FC236}">
                <a16:creationId xmlns:a16="http://schemas.microsoft.com/office/drawing/2014/main" id="{D769BBFA-1520-5D40-8718-CCE3BF7841F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88722" y="1270617"/>
            <a:ext cx="388226" cy="595279"/>
          </a:xfrm>
          <a:prstGeom prst="rect">
            <a:avLst/>
          </a:prstGeom>
        </p:spPr>
      </p:pic>
      <p:pic>
        <p:nvPicPr>
          <p:cNvPr id="105" name="Graphic 104">
            <a:extLst>
              <a:ext uri="{FF2B5EF4-FFF2-40B4-BE49-F238E27FC236}">
                <a16:creationId xmlns:a16="http://schemas.microsoft.com/office/drawing/2014/main" id="{B6378C86-5A36-D440-B5A6-1C990DE32D7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62437" y="1270617"/>
            <a:ext cx="659805" cy="595279"/>
          </a:xfrm>
          <a:prstGeom prst="rect">
            <a:avLst/>
          </a:prstGeom>
        </p:spPr>
      </p:pic>
      <p:pic>
        <p:nvPicPr>
          <p:cNvPr id="106" name="Graphic 105">
            <a:extLst>
              <a:ext uri="{FF2B5EF4-FFF2-40B4-BE49-F238E27FC236}">
                <a16:creationId xmlns:a16="http://schemas.microsoft.com/office/drawing/2014/main" id="{3DFE2A61-19AD-8343-9370-3868D73770B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7584" y="2674447"/>
            <a:ext cx="645546" cy="499171"/>
          </a:xfrm>
          <a:prstGeom prst="rect">
            <a:avLst/>
          </a:prstGeom>
        </p:spPr>
      </p:pic>
      <p:pic>
        <p:nvPicPr>
          <p:cNvPr id="107" name="Graphic 106">
            <a:extLst>
              <a:ext uri="{FF2B5EF4-FFF2-40B4-BE49-F238E27FC236}">
                <a16:creationId xmlns:a16="http://schemas.microsoft.com/office/drawing/2014/main" id="{24BA9BF1-F187-2341-BF60-F2156DF7451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996901" y="2580797"/>
            <a:ext cx="686471" cy="686471"/>
          </a:xfrm>
          <a:prstGeom prst="rect">
            <a:avLst/>
          </a:prstGeom>
        </p:spPr>
      </p:pic>
      <p:pic>
        <p:nvPicPr>
          <p:cNvPr id="108" name="Graphic 107">
            <a:extLst>
              <a:ext uri="{FF2B5EF4-FFF2-40B4-BE49-F238E27FC236}">
                <a16:creationId xmlns:a16="http://schemas.microsoft.com/office/drawing/2014/main" id="{9604388A-CBE4-254F-A0D7-02AF4D84623E}"/>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06677" y="2590563"/>
            <a:ext cx="666938" cy="666938"/>
          </a:xfrm>
          <a:prstGeom prst="rect">
            <a:avLst/>
          </a:prstGeom>
        </p:spPr>
      </p:pic>
      <p:pic>
        <p:nvPicPr>
          <p:cNvPr id="109" name="Graphic 108">
            <a:extLst>
              <a:ext uri="{FF2B5EF4-FFF2-40B4-BE49-F238E27FC236}">
                <a16:creationId xmlns:a16="http://schemas.microsoft.com/office/drawing/2014/main" id="{4DF257C8-0B9A-7245-856B-3F427A52F64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25595" y="2613200"/>
            <a:ext cx="775642" cy="621664"/>
          </a:xfrm>
          <a:prstGeom prst="rect">
            <a:avLst/>
          </a:prstGeom>
        </p:spPr>
      </p:pic>
      <p:pic>
        <p:nvPicPr>
          <p:cNvPr id="110" name="Graphic 109">
            <a:extLst>
              <a:ext uri="{FF2B5EF4-FFF2-40B4-BE49-F238E27FC236}">
                <a16:creationId xmlns:a16="http://schemas.microsoft.com/office/drawing/2014/main" id="{321045C0-B0BD-924C-84EC-8774710FED4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49754" y="2613200"/>
            <a:ext cx="666161" cy="621664"/>
          </a:xfrm>
          <a:prstGeom prst="rect">
            <a:avLst/>
          </a:prstGeom>
        </p:spPr>
      </p:pic>
      <p:pic>
        <p:nvPicPr>
          <p:cNvPr id="111" name="Graphic 110">
            <a:extLst>
              <a:ext uri="{FF2B5EF4-FFF2-40B4-BE49-F238E27FC236}">
                <a16:creationId xmlns:a16="http://schemas.microsoft.com/office/drawing/2014/main" id="{EA199612-5EF7-5F4A-9B18-512774414375}"/>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94700" y="2626393"/>
            <a:ext cx="595279" cy="595279"/>
          </a:xfrm>
          <a:prstGeom prst="rect">
            <a:avLst/>
          </a:prstGeom>
        </p:spPr>
      </p:pic>
      <p:pic>
        <p:nvPicPr>
          <p:cNvPr id="112" name="Graphic 111">
            <a:extLst>
              <a:ext uri="{FF2B5EF4-FFF2-40B4-BE49-F238E27FC236}">
                <a16:creationId xmlns:a16="http://schemas.microsoft.com/office/drawing/2014/main" id="{DC3B8EDA-8970-A24A-B6C2-453CB9B1A82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32819" y="4024938"/>
            <a:ext cx="595076" cy="499171"/>
          </a:xfrm>
          <a:prstGeom prst="rect">
            <a:avLst/>
          </a:prstGeom>
        </p:spPr>
      </p:pic>
      <p:pic>
        <p:nvPicPr>
          <p:cNvPr id="113" name="Graphic 112">
            <a:extLst>
              <a:ext uri="{FF2B5EF4-FFF2-40B4-BE49-F238E27FC236}">
                <a16:creationId xmlns:a16="http://schemas.microsoft.com/office/drawing/2014/main" id="{C0CEC3BF-7049-9A43-A743-2DC1B4DF776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96901" y="3976966"/>
            <a:ext cx="686471" cy="595115"/>
          </a:xfrm>
          <a:prstGeom prst="rect">
            <a:avLst/>
          </a:prstGeom>
        </p:spPr>
      </p:pic>
      <p:pic>
        <p:nvPicPr>
          <p:cNvPr id="114" name="Graphic 113">
            <a:extLst>
              <a:ext uri="{FF2B5EF4-FFF2-40B4-BE49-F238E27FC236}">
                <a16:creationId xmlns:a16="http://schemas.microsoft.com/office/drawing/2014/main" id="{49808B00-CAB6-F84B-83C1-88C34B12277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906677" y="4028318"/>
            <a:ext cx="666938" cy="492411"/>
          </a:xfrm>
          <a:prstGeom prst="rect">
            <a:avLst/>
          </a:prstGeom>
        </p:spPr>
      </p:pic>
      <p:pic>
        <p:nvPicPr>
          <p:cNvPr id="115" name="Graphic 114">
            <a:extLst>
              <a:ext uri="{FF2B5EF4-FFF2-40B4-BE49-F238E27FC236}">
                <a16:creationId xmlns:a16="http://schemas.microsoft.com/office/drawing/2014/main" id="{CAD38299-5CE1-694C-919C-F74A30A8EC36}"/>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825595" y="4096297"/>
            <a:ext cx="775642" cy="356453"/>
          </a:xfrm>
          <a:prstGeom prst="rect">
            <a:avLst/>
          </a:prstGeom>
        </p:spPr>
      </p:pic>
      <p:pic>
        <p:nvPicPr>
          <p:cNvPr id="116" name="Graphic 115">
            <a:extLst>
              <a:ext uri="{FF2B5EF4-FFF2-40B4-BE49-F238E27FC236}">
                <a16:creationId xmlns:a16="http://schemas.microsoft.com/office/drawing/2014/main" id="{6D76D494-255F-8A4F-AD21-4BE92E3B9B8B}"/>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838892" y="3963691"/>
            <a:ext cx="487888" cy="621664"/>
          </a:xfrm>
          <a:prstGeom prst="rect">
            <a:avLst/>
          </a:prstGeom>
        </p:spPr>
      </p:pic>
      <p:pic>
        <p:nvPicPr>
          <p:cNvPr id="117" name="Graphic 116">
            <a:extLst>
              <a:ext uri="{FF2B5EF4-FFF2-40B4-BE49-F238E27FC236}">
                <a16:creationId xmlns:a16="http://schemas.microsoft.com/office/drawing/2014/main" id="{3C860DF5-5B41-1443-A06D-545A99DAEAE9}"/>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759652" y="3976884"/>
            <a:ext cx="465377" cy="595279"/>
          </a:xfrm>
          <a:prstGeom prst="rect">
            <a:avLst/>
          </a:prstGeom>
        </p:spPr>
      </p:pic>
      <p:pic>
        <p:nvPicPr>
          <p:cNvPr id="118" name="Graphic 117">
            <a:extLst>
              <a:ext uri="{FF2B5EF4-FFF2-40B4-BE49-F238E27FC236}">
                <a16:creationId xmlns:a16="http://schemas.microsoft.com/office/drawing/2014/main" id="{62AD6513-874C-7C46-9AAD-85BF32A9E21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202245" y="5313628"/>
            <a:ext cx="456223" cy="622445"/>
          </a:xfrm>
          <a:prstGeom prst="rect">
            <a:avLst/>
          </a:prstGeom>
        </p:spPr>
      </p:pic>
      <p:pic>
        <p:nvPicPr>
          <p:cNvPr id="119" name="Graphic 118">
            <a:extLst>
              <a:ext uri="{FF2B5EF4-FFF2-40B4-BE49-F238E27FC236}">
                <a16:creationId xmlns:a16="http://schemas.microsoft.com/office/drawing/2014/main" id="{5056A146-2C3E-F34E-B506-7B329708FFE3}"/>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40780" y="5327293"/>
            <a:ext cx="598714" cy="595115"/>
          </a:xfrm>
          <a:prstGeom prst="rect">
            <a:avLst/>
          </a:prstGeom>
        </p:spPr>
      </p:pic>
      <p:pic>
        <p:nvPicPr>
          <p:cNvPr id="120" name="Graphic 119">
            <a:extLst>
              <a:ext uri="{FF2B5EF4-FFF2-40B4-BE49-F238E27FC236}">
                <a16:creationId xmlns:a16="http://schemas.microsoft.com/office/drawing/2014/main" id="{6ACABBB1-D893-2746-B801-23DC6FC0BAB5}"/>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51926" y="5337190"/>
            <a:ext cx="576439" cy="575320"/>
          </a:xfrm>
          <a:prstGeom prst="rect">
            <a:avLst/>
          </a:prstGeom>
        </p:spPr>
      </p:pic>
      <p:pic>
        <p:nvPicPr>
          <p:cNvPr id="121" name="Graphic 120">
            <a:extLst>
              <a:ext uri="{FF2B5EF4-FFF2-40B4-BE49-F238E27FC236}">
                <a16:creationId xmlns:a16="http://schemas.microsoft.com/office/drawing/2014/main" id="{DB0A1939-4112-5949-B6EB-DC54320E552D}"/>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985440" y="5396875"/>
            <a:ext cx="455952" cy="455950"/>
          </a:xfrm>
          <a:prstGeom prst="rect">
            <a:avLst/>
          </a:prstGeom>
        </p:spPr>
      </p:pic>
      <p:pic>
        <p:nvPicPr>
          <p:cNvPr id="122" name="Graphic 121">
            <a:extLst>
              <a:ext uri="{FF2B5EF4-FFF2-40B4-BE49-F238E27FC236}">
                <a16:creationId xmlns:a16="http://schemas.microsoft.com/office/drawing/2014/main" id="{AAAB20CD-1EF4-1047-ADA5-937307AC47B0}"/>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770796" y="5337190"/>
            <a:ext cx="624077" cy="575320"/>
          </a:xfrm>
          <a:prstGeom prst="rect">
            <a:avLst/>
          </a:prstGeom>
        </p:spPr>
      </p:pic>
      <p:pic>
        <p:nvPicPr>
          <p:cNvPr id="123" name="Graphic 122">
            <a:extLst>
              <a:ext uri="{FF2B5EF4-FFF2-40B4-BE49-F238E27FC236}">
                <a16:creationId xmlns:a16="http://schemas.microsoft.com/office/drawing/2014/main" id="{1C432549-9F59-E24E-9218-4BD547D3514B}"/>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694699" y="5327211"/>
            <a:ext cx="595281" cy="595279"/>
          </a:xfrm>
          <a:prstGeom prst="rect">
            <a:avLst/>
          </a:prstGeom>
        </p:spPr>
      </p:pic>
    </p:spTree>
    <p:extLst>
      <p:ext uri="{BB962C8B-B14F-4D97-AF65-F5344CB8AC3E}">
        <p14:creationId xmlns:p14="http://schemas.microsoft.com/office/powerpoint/2010/main" val="276695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56ECE-F763-4905-959A-5BE0DCF32EAA}"/>
              </a:ext>
            </a:extLst>
          </p:cNvPr>
          <p:cNvSpPr>
            <a:spLocks noGrp="1"/>
          </p:cNvSpPr>
          <p:nvPr>
            <p:ph type="title"/>
          </p:nvPr>
        </p:nvSpPr>
        <p:spPr>
          <a:extLst>
            <a:ext uri="{FAA26D3D-D897-4be2-8F04-BA451C77F1D7}"/>
          </a:extLst>
        </p:spPr>
        <p:txBody>
          <a:bodyPr/>
          <a:lstStyle/>
          <a:p>
            <a:pPr>
              <a:defRPr/>
            </a:pPr>
            <a:r>
              <a:rPr lang="en-US" dirty="0">
                <a:gradFill>
                  <a:gsLst>
                    <a:gs pos="1250">
                      <a:schemeClr val="tx2"/>
                    </a:gs>
                    <a:gs pos="100000">
                      <a:schemeClr val="tx2"/>
                    </a:gs>
                  </a:gsLst>
                  <a:lin ang="0" scaled="0"/>
                </a:gradFill>
              </a:rPr>
              <a:t>DevOps: </a:t>
            </a:r>
            <a:r>
              <a:rPr lang="en-US" dirty="0" err="1">
                <a:gradFill>
                  <a:gsLst>
                    <a:gs pos="1250">
                      <a:schemeClr val="tx2"/>
                    </a:gs>
                    <a:gs pos="100000">
                      <a:schemeClr val="tx2"/>
                    </a:gs>
                  </a:gsLst>
                  <a:lin ang="0" scaled="0"/>
                </a:gradFill>
              </a:rPr>
              <a:t>Os</a:t>
            </a:r>
            <a:r>
              <a:rPr lang="en-US" dirty="0">
                <a:gradFill>
                  <a:gsLst>
                    <a:gs pos="1250">
                      <a:schemeClr val="tx2"/>
                    </a:gs>
                    <a:gs pos="100000">
                      <a:schemeClr val="tx2"/>
                    </a:gs>
                  </a:gsLst>
                  <a:lin ang="0" scaled="0"/>
                </a:gradFill>
              </a:rPr>
              <a:t> </a:t>
            </a:r>
            <a:r>
              <a:rPr lang="en-US" dirty="0" err="1">
                <a:gradFill>
                  <a:gsLst>
                    <a:gs pos="1250">
                      <a:schemeClr val="tx2"/>
                    </a:gs>
                    <a:gs pos="100000">
                      <a:schemeClr val="tx2"/>
                    </a:gs>
                  </a:gsLst>
                  <a:lin ang="0" scaled="0"/>
                </a:gradFill>
              </a:rPr>
              <a:t>três</a:t>
            </a:r>
            <a:r>
              <a:rPr lang="en-US" dirty="0">
                <a:gradFill>
                  <a:gsLst>
                    <a:gs pos="1250">
                      <a:schemeClr val="tx2"/>
                    </a:gs>
                    <a:gs pos="100000">
                      <a:schemeClr val="tx2"/>
                    </a:gs>
                  </a:gsLst>
                  <a:lin ang="0" scaled="0"/>
                </a:gradFill>
              </a:rPr>
              <a:t> </a:t>
            </a:r>
            <a:r>
              <a:rPr lang="en-US" dirty="0" err="1">
                <a:gradFill>
                  <a:gsLst>
                    <a:gs pos="1250">
                      <a:schemeClr val="tx2"/>
                    </a:gs>
                    <a:gs pos="100000">
                      <a:schemeClr val="tx2"/>
                    </a:gs>
                  </a:gsLst>
                  <a:lin ang="0" scaled="0"/>
                </a:gradFill>
              </a:rPr>
              <a:t>pilares</a:t>
            </a:r>
            <a:endParaRPr lang="en-US" dirty="0">
              <a:gradFill>
                <a:gsLst>
                  <a:gs pos="1250">
                    <a:schemeClr val="tx2"/>
                  </a:gs>
                  <a:gs pos="100000">
                    <a:schemeClr val="tx2"/>
                  </a:gs>
                </a:gsLst>
                <a:lin ang="0" scaled="0"/>
              </a:gradFill>
            </a:endParaRPr>
          </a:p>
        </p:txBody>
      </p:sp>
      <p:grpSp>
        <p:nvGrpSpPr>
          <p:cNvPr id="8" name="Group 7">
            <a:extLst>
              <a:ext uri="{FF2B5EF4-FFF2-40B4-BE49-F238E27FC236}">
                <a16:creationId xmlns:a16="http://schemas.microsoft.com/office/drawing/2014/main" id="{DCA1CE87-86AD-4895-A667-765F05F6D5E4}"/>
              </a:ext>
            </a:extLst>
          </p:cNvPr>
          <p:cNvGrpSpPr/>
          <p:nvPr/>
        </p:nvGrpSpPr>
        <p:grpSpPr>
          <a:xfrm>
            <a:off x="4824946" y="5090638"/>
            <a:ext cx="2737474" cy="665440"/>
            <a:chOff x="4359987" y="5622366"/>
            <a:chExt cx="3651001" cy="887505"/>
          </a:xfrm>
          <a:solidFill>
            <a:srgbClr val="B4009E"/>
          </a:solidFill>
        </p:grpSpPr>
        <p:sp>
          <p:nvSpPr>
            <p:cNvPr id="13" name="Rectangle 12">
              <a:extLst>
                <a:ext uri="{FF2B5EF4-FFF2-40B4-BE49-F238E27FC236}">
                  <a16:creationId xmlns:a16="http://schemas.microsoft.com/office/drawing/2014/main" id="{A3DB081C-70E5-4C51-BE46-95B1A353D3F6}"/>
                </a:ext>
              </a:extLst>
            </p:cNvPr>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34968" rIns="0" bIns="34968" anchor="ctr"/>
            <a:lstStyle/>
            <a:p>
              <a:pPr algn="ctr" defTabSz="699157">
                <a:defRPr/>
              </a:pPr>
              <a:r>
                <a:rPr lang="en-US" sz="4049" b="1" dirty="0">
                  <a:ln w="0"/>
                  <a:gradFill>
                    <a:gsLst>
                      <a:gs pos="1250">
                        <a:schemeClr val="bg1"/>
                      </a:gs>
                      <a:gs pos="100000">
                        <a:schemeClr val="bg1"/>
                      </a:gs>
                    </a:gsLst>
                    <a:lin ang="0" scaled="0"/>
                  </a:gradFill>
                </a:rPr>
                <a:t>2</a:t>
              </a:r>
            </a:p>
          </p:txBody>
        </p:sp>
        <p:sp>
          <p:nvSpPr>
            <p:cNvPr id="14" name="Rectangle 13">
              <a:extLst>
                <a:ext uri="{FF2B5EF4-FFF2-40B4-BE49-F238E27FC236}">
                  <a16:creationId xmlns:a16="http://schemas.microsoft.com/office/drawing/2014/main" id="{1DA54123-C74E-4E10-8871-14E22E58C712}"/>
                </a:ext>
              </a:extLst>
            </p:cNvPr>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37121" tIns="34968" rIns="0" bIns="34968" anchor="ctr"/>
            <a:lstStyle/>
            <a:p>
              <a:pPr defTabSz="699157">
                <a:defRPr/>
              </a:pPr>
              <a:r>
                <a:rPr lang="en-US" sz="2999" dirty="0" err="1">
                  <a:ln w="0"/>
                  <a:gradFill>
                    <a:gsLst>
                      <a:gs pos="1250">
                        <a:schemeClr val="bg1"/>
                      </a:gs>
                      <a:gs pos="100000">
                        <a:schemeClr val="bg1"/>
                      </a:gs>
                    </a:gsLst>
                    <a:lin ang="0" scaled="0"/>
                  </a:gradFill>
                  <a:latin typeface="Segoe UI Light"/>
                </a:rPr>
                <a:t>Estratégia</a:t>
              </a:r>
              <a:endParaRPr lang="en-US" sz="2999" dirty="0">
                <a:ln w="0"/>
                <a:gradFill>
                  <a:gsLst>
                    <a:gs pos="1250">
                      <a:schemeClr val="bg1"/>
                    </a:gs>
                    <a:gs pos="100000">
                      <a:schemeClr val="bg1"/>
                    </a:gs>
                  </a:gsLst>
                  <a:lin ang="0" scaled="0"/>
                </a:gradFill>
                <a:latin typeface="Segoe UI Light"/>
              </a:endParaRPr>
            </a:p>
          </p:txBody>
        </p:sp>
      </p:grpSp>
      <p:grpSp>
        <p:nvGrpSpPr>
          <p:cNvPr id="9" name="Group 8">
            <a:extLst>
              <a:ext uri="{FF2B5EF4-FFF2-40B4-BE49-F238E27FC236}">
                <a16:creationId xmlns:a16="http://schemas.microsoft.com/office/drawing/2014/main" id="{2E797A58-E062-4601-99A5-14C11138AAF2}"/>
              </a:ext>
            </a:extLst>
          </p:cNvPr>
          <p:cNvGrpSpPr/>
          <p:nvPr/>
        </p:nvGrpSpPr>
        <p:grpSpPr>
          <a:xfrm>
            <a:off x="7710506" y="5090639"/>
            <a:ext cx="2914221" cy="665440"/>
            <a:chOff x="8208492" y="5622366"/>
            <a:chExt cx="3886731" cy="887505"/>
          </a:xfrm>
          <a:solidFill>
            <a:srgbClr val="E81123"/>
          </a:solidFill>
        </p:grpSpPr>
        <p:sp>
          <p:nvSpPr>
            <p:cNvPr id="15" name="Rectangle 14">
              <a:extLst>
                <a:ext uri="{FF2B5EF4-FFF2-40B4-BE49-F238E27FC236}">
                  <a16:creationId xmlns:a16="http://schemas.microsoft.com/office/drawing/2014/main" id="{DDFB22FB-AD91-421C-AB6E-EA3E4FF99FAC}"/>
                </a:ext>
              </a:extLst>
            </p:cNvPr>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34968" rIns="0" bIns="34968" anchor="ctr"/>
            <a:lstStyle/>
            <a:p>
              <a:pPr algn="ctr" defTabSz="699157">
                <a:defRPr/>
              </a:pPr>
              <a:r>
                <a:rPr lang="en-US" sz="4049" b="1" dirty="0">
                  <a:ln w="0"/>
                  <a:gradFill>
                    <a:gsLst>
                      <a:gs pos="1250">
                        <a:schemeClr val="bg1"/>
                      </a:gs>
                      <a:gs pos="100000">
                        <a:schemeClr val="bg1"/>
                      </a:gs>
                    </a:gsLst>
                    <a:lin ang="0" scaled="0"/>
                  </a:gradFill>
                </a:rPr>
                <a:t>3</a:t>
              </a:r>
            </a:p>
          </p:txBody>
        </p:sp>
        <p:sp>
          <p:nvSpPr>
            <p:cNvPr id="16" name="Rectangle 15">
              <a:extLst>
                <a:ext uri="{FF2B5EF4-FFF2-40B4-BE49-F238E27FC236}">
                  <a16:creationId xmlns:a16="http://schemas.microsoft.com/office/drawing/2014/main" id="{F816AB2B-AFDC-4C2B-9709-9DBF3FB8D538}"/>
                </a:ext>
              </a:extLst>
            </p:cNvPr>
            <p:cNvSpPr/>
            <p:nvPr/>
          </p:nvSpPr>
          <p:spPr bwMode="auto">
            <a:xfrm>
              <a:off x="9140800" y="5622367"/>
              <a:ext cx="2954423" cy="88750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37121" tIns="34968" rIns="0" bIns="34968" anchor="ctr"/>
            <a:lstStyle/>
            <a:p>
              <a:pPr defTabSz="699157">
                <a:defRPr/>
              </a:pPr>
              <a:r>
                <a:rPr lang="en-US" sz="2999">
                  <a:ln w="0"/>
                  <a:gradFill>
                    <a:gsLst>
                      <a:gs pos="1250">
                        <a:schemeClr val="bg1"/>
                      </a:gs>
                      <a:gs pos="100000">
                        <a:schemeClr val="bg1"/>
                      </a:gs>
                    </a:gsLst>
                    <a:lin ang="0" scaled="0"/>
                  </a:gradFill>
                  <a:latin typeface="Segoe UI Light"/>
                </a:rPr>
                <a:t>Ferramentas</a:t>
              </a:r>
              <a:endParaRPr lang="en-US" sz="2999" dirty="0">
                <a:ln w="0"/>
                <a:gradFill>
                  <a:gsLst>
                    <a:gs pos="1250">
                      <a:schemeClr val="bg1"/>
                    </a:gs>
                    <a:gs pos="100000">
                      <a:schemeClr val="bg1"/>
                    </a:gs>
                  </a:gsLst>
                  <a:lin ang="0" scaled="0"/>
                </a:gradFill>
                <a:latin typeface="Segoe UI Light"/>
              </a:endParaRPr>
            </a:p>
          </p:txBody>
        </p:sp>
      </p:grpSp>
      <p:grpSp>
        <p:nvGrpSpPr>
          <p:cNvPr id="19" name="Group 18">
            <a:extLst>
              <a:ext uri="{FF2B5EF4-FFF2-40B4-BE49-F238E27FC236}">
                <a16:creationId xmlns:a16="http://schemas.microsoft.com/office/drawing/2014/main" id="{15BEBF9B-4C89-43E5-AFEC-39D2054CB626}"/>
              </a:ext>
            </a:extLst>
          </p:cNvPr>
          <p:cNvGrpSpPr/>
          <p:nvPr/>
        </p:nvGrpSpPr>
        <p:grpSpPr>
          <a:xfrm>
            <a:off x="1939386" y="5094624"/>
            <a:ext cx="2737474" cy="665440"/>
            <a:chOff x="511482" y="5622366"/>
            <a:chExt cx="3651001" cy="887505"/>
          </a:xfrm>
          <a:solidFill>
            <a:srgbClr val="5C2D91"/>
          </a:solidFill>
        </p:grpSpPr>
        <p:sp>
          <p:nvSpPr>
            <p:cNvPr id="21" name="Rectangle 20">
              <a:extLst>
                <a:ext uri="{FF2B5EF4-FFF2-40B4-BE49-F238E27FC236}">
                  <a16:creationId xmlns:a16="http://schemas.microsoft.com/office/drawing/2014/main" id="{12424084-A280-40E0-A810-0C555B4B95B6}"/>
                </a:ext>
              </a:extLst>
            </p:cNvPr>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34968" rIns="0" bIns="34968" anchor="ctr"/>
            <a:lstStyle/>
            <a:p>
              <a:pPr algn="ctr" defTabSz="699157">
                <a:defRPr/>
              </a:pPr>
              <a:r>
                <a:rPr lang="en-US" sz="4049" b="1" dirty="0">
                  <a:ln w="0"/>
                  <a:gradFill>
                    <a:gsLst>
                      <a:gs pos="1250">
                        <a:schemeClr val="bg1"/>
                      </a:gs>
                      <a:gs pos="100000">
                        <a:schemeClr val="bg1"/>
                      </a:gs>
                    </a:gsLst>
                    <a:lin ang="0" scaled="0"/>
                  </a:gradFill>
                </a:rPr>
                <a:t>1</a:t>
              </a:r>
            </a:p>
          </p:txBody>
        </p:sp>
        <p:sp>
          <p:nvSpPr>
            <p:cNvPr id="24" name="Rectangle 23">
              <a:extLst>
                <a:ext uri="{FF2B5EF4-FFF2-40B4-BE49-F238E27FC236}">
                  <a16:creationId xmlns:a16="http://schemas.microsoft.com/office/drawing/2014/main" id="{AD117629-FCE7-4B03-A9DC-50F9A79A4691}"/>
                </a:ext>
              </a:extLst>
            </p:cNvPr>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37121" tIns="34968" rIns="0" bIns="34968" anchor="ctr"/>
            <a:lstStyle/>
            <a:p>
              <a:pPr defTabSz="699157">
                <a:defRPr/>
              </a:pPr>
              <a:r>
                <a:rPr lang="en-US" sz="2999" dirty="0" err="1">
                  <a:ln w="0"/>
                  <a:gradFill>
                    <a:gsLst>
                      <a:gs pos="1250">
                        <a:schemeClr val="bg1"/>
                      </a:gs>
                      <a:gs pos="100000">
                        <a:schemeClr val="bg1"/>
                      </a:gs>
                    </a:gsLst>
                    <a:lin ang="0" scaled="0"/>
                  </a:gradFill>
                  <a:latin typeface="Segoe UI Light"/>
                </a:rPr>
                <a:t>Pessoas</a:t>
              </a:r>
              <a:endParaRPr lang="en-US" sz="2999" dirty="0">
                <a:ln w="0"/>
                <a:gradFill>
                  <a:gsLst>
                    <a:gs pos="1250">
                      <a:schemeClr val="bg1"/>
                    </a:gs>
                    <a:gs pos="100000">
                      <a:schemeClr val="bg1"/>
                    </a:gs>
                  </a:gsLst>
                  <a:lin ang="0" scaled="0"/>
                </a:gradFill>
                <a:latin typeface="Segoe UI Light"/>
              </a:endParaRPr>
            </a:p>
          </p:txBody>
        </p:sp>
      </p:grpSp>
      <p:pic>
        <p:nvPicPr>
          <p:cNvPr id="40966" name="Picture 25">
            <a:extLst>
              <a:ext uri="{FF2B5EF4-FFF2-40B4-BE49-F238E27FC236}">
                <a16:creationId xmlns:a16="http://schemas.microsoft.com/office/drawing/2014/main" id="{E55EE8E8-7486-48C1-9F54-C7DDC029E8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4848" y="2449704"/>
            <a:ext cx="1293664" cy="231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26">
            <a:extLst>
              <a:ext uri="{FF2B5EF4-FFF2-40B4-BE49-F238E27FC236}">
                <a16:creationId xmlns:a16="http://schemas.microsoft.com/office/drawing/2014/main" id="{E516D1EE-D902-471F-B75C-FD94E4DFA2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2903" y="2734666"/>
            <a:ext cx="997367" cy="1957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8" name="Group 4">
            <a:extLst>
              <a:ext uri="{FF2B5EF4-FFF2-40B4-BE49-F238E27FC236}">
                <a16:creationId xmlns:a16="http://schemas.microsoft.com/office/drawing/2014/main" id="{1E3D5846-AC78-43D3-9361-507E8BE6DD81}"/>
              </a:ext>
            </a:extLst>
          </p:cNvPr>
          <p:cNvGrpSpPr>
            <a:grpSpLocks/>
          </p:cNvGrpSpPr>
          <p:nvPr/>
        </p:nvGrpSpPr>
        <p:grpSpPr bwMode="auto">
          <a:xfrm>
            <a:off x="4981243" y="2449703"/>
            <a:ext cx="2473989" cy="2473989"/>
            <a:chOff x="3763989" y="1325427"/>
            <a:chExt cx="4610100" cy="4611688"/>
          </a:xfrm>
        </p:grpSpPr>
        <p:pic>
          <p:nvPicPr>
            <p:cNvPr id="40984" name="Picture 27">
              <a:extLst>
                <a:ext uri="{FF2B5EF4-FFF2-40B4-BE49-F238E27FC236}">
                  <a16:creationId xmlns:a16="http://schemas.microsoft.com/office/drawing/2014/main" id="{F5CFD128-732E-40FE-AAFE-C74FFF782E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26300" y="2709936"/>
              <a:ext cx="1717500" cy="1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5" name="Picture 28">
              <a:extLst>
                <a:ext uri="{FF2B5EF4-FFF2-40B4-BE49-F238E27FC236}">
                  <a16:creationId xmlns:a16="http://schemas.microsoft.com/office/drawing/2014/main" id="{D8EFA2E5-3BD5-481D-A296-FEED3F99C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1892" y="2730500"/>
              <a:ext cx="1772163" cy="160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6" name="Picture 29">
              <a:extLst>
                <a:ext uri="{FF2B5EF4-FFF2-40B4-BE49-F238E27FC236}">
                  <a16:creationId xmlns:a16="http://schemas.microsoft.com/office/drawing/2014/main" id="{4E60FE15-CFAB-418E-9703-F858D77155A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7154" y="3677327"/>
              <a:ext cx="248694" cy="20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8DB77668-390C-4741-9801-0F401A78DA41}"/>
                </a:ext>
              </a:extLst>
            </p:cNvPr>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844108" y="1405778"/>
              <a:ext cx="4449971" cy="4450143"/>
            </a:xfrm>
            <a:prstGeom prst="rect">
              <a:avLst/>
            </a:prstGeom>
          </p:spPr>
        </p:pic>
        <p:sp>
          <p:nvSpPr>
            <p:cNvPr id="40988" name="Freeform 8">
              <a:extLst>
                <a:ext uri="{FF2B5EF4-FFF2-40B4-BE49-F238E27FC236}">
                  <a16:creationId xmlns:a16="http://schemas.microsoft.com/office/drawing/2014/main" id="{00C55126-8A06-43D4-966E-248BA3CB9822}"/>
                </a:ext>
              </a:extLst>
            </p:cNvPr>
            <p:cNvSpPr>
              <a:spLocks/>
            </p:cNvSpPr>
            <p:nvPr/>
          </p:nvSpPr>
          <p:spPr bwMode="auto">
            <a:xfrm>
              <a:off x="3763989" y="1325427"/>
              <a:ext cx="2305050" cy="2305050"/>
            </a:xfrm>
            <a:custGeom>
              <a:avLst/>
              <a:gdLst>
                <a:gd name="T0" fmla="*/ 2147483646 w 2679"/>
                <a:gd name="T1" fmla="*/ 2147483646 h 2678"/>
                <a:gd name="T2" fmla="*/ 2147483646 w 2679"/>
                <a:gd name="T3" fmla="*/ 2147483646 h 2678"/>
                <a:gd name="T4" fmla="*/ 0 w 2679"/>
                <a:gd name="T5" fmla="*/ 2147483646 h 2678"/>
                <a:gd name="T6" fmla="*/ 2147483646 w 2679"/>
                <a:gd name="T7" fmla="*/ 0 h 2678"/>
                <a:gd name="T8" fmla="*/ 2147483646 w 2679"/>
                <a:gd name="T9" fmla="*/ 2147483646 h 2678"/>
                <a:gd name="T10" fmla="*/ 2147483646 w 2679"/>
                <a:gd name="T11" fmla="*/ 2147483646 h 2678"/>
                <a:gd name="T12" fmla="*/ 2147483646 w 2679"/>
                <a:gd name="T13" fmla="*/ 2147483646 h 26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flat">
                  <a:solidFill>
                    <a:srgbClr val="000000"/>
                  </a:solidFill>
                  <a:prstDash val="solid"/>
                  <a:miter lim="800000"/>
                  <a:headEnd/>
                  <a:tailEnd/>
                </a14:hiddenLine>
              </a:ext>
            </a:extLst>
          </p:spPr>
          <p:txBody>
            <a:bodyPr lIns="68570" tIns="34285" rIns="68570" bIns="34285"/>
            <a:lstStyle/>
            <a:p>
              <a:endParaRPr lang="pt-BR" sz="1873"/>
            </a:p>
          </p:txBody>
        </p:sp>
        <p:sp>
          <p:nvSpPr>
            <p:cNvPr id="40989" name="Freeform 10">
              <a:extLst>
                <a:ext uri="{FF2B5EF4-FFF2-40B4-BE49-F238E27FC236}">
                  <a16:creationId xmlns:a16="http://schemas.microsoft.com/office/drawing/2014/main" id="{26025D3D-1536-4EEA-BA44-ECDD83F07A82}"/>
                </a:ext>
              </a:extLst>
            </p:cNvPr>
            <p:cNvSpPr>
              <a:spLocks/>
            </p:cNvSpPr>
            <p:nvPr/>
          </p:nvSpPr>
          <p:spPr bwMode="auto">
            <a:xfrm>
              <a:off x="3763989" y="3630477"/>
              <a:ext cx="2305050" cy="2306638"/>
            </a:xfrm>
            <a:custGeom>
              <a:avLst/>
              <a:gdLst>
                <a:gd name="T0" fmla="*/ 2147483646 w 2679"/>
                <a:gd name="T1" fmla="*/ 2147483646 h 2679"/>
                <a:gd name="T2" fmla="*/ 2147483646 w 2679"/>
                <a:gd name="T3" fmla="*/ 2147483646 h 2679"/>
                <a:gd name="T4" fmla="*/ 0 w 2679"/>
                <a:gd name="T5" fmla="*/ 0 h 2679"/>
                <a:gd name="T6" fmla="*/ 2147483646 w 2679"/>
                <a:gd name="T7" fmla="*/ 0 h 2679"/>
                <a:gd name="T8" fmla="*/ 2147483646 w 2679"/>
                <a:gd name="T9" fmla="*/ 2147483646 h 2679"/>
                <a:gd name="T10" fmla="*/ 2147483646 w 2679"/>
                <a:gd name="T11" fmla="*/ 2147483646 h 2679"/>
                <a:gd name="T12" fmla="*/ 2147483646 w 2679"/>
                <a:gd name="T13" fmla="*/ 2147483646 h 267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flat">
                  <a:solidFill>
                    <a:srgbClr val="000000"/>
                  </a:solidFill>
                  <a:prstDash val="solid"/>
                  <a:miter lim="800000"/>
                  <a:headEnd/>
                  <a:tailEnd/>
                </a14:hiddenLine>
              </a:ext>
            </a:extLst>
          </p:spPr>
          <p:txBody>
            <a:bodyPr lIns="68570" tIns="34285" rIns="68570" bIns="34285"/>
            <a:lstStyle/>
            <a:p>
              <a:endParaRPr lang="pt-BR" sz="1873"/>
            </a:p>
          </p:txBody>
        </p:sp>
        <p:sp>
          <p:nvSpPr>
            <p:cNvPr id="40990" name="Freeform 13">
              <a:extLst>
                <a:ext uri="{FF2B5EF4-FFF2-40B4-BE49-F238E27FC236}">
                  <a16:creationId xmlns:a16="http://schemas.microsoft.com/office/drawing/2014/main" id="{6A19665C-3F4F-4FF9-913A-CD9E2F8458CC}"/>
                </a:ext>
              </a:extLst>
            </p:cNvPr>
            <p:cNvSpPr>
              <a:spLocks/>
            </p:cNvSpPr>
            <p:nvPr/>
          </p:nvSpPr>
          <p:spPr bwMode="auto">
            <a:xfrm>
              <a:off x="6069039" y="1325427"/>
              <a:ext cx="2305050" cy="2305050"/>
            </a:xfrm>
            <a:custGeom>
              <a:avLst/>
              <a:gdLst>
                <a:gd name="T0" fmla="*/ 2147483646 w 2678"/>
                <a:gd name="T1" fmla="*/ 2147483646 h 2678"/>
                <a:gd name="T2" fmla="*/ 2147483646 w 2678"/>
                <a:gd name="T3" fmla="*/ 2147483646 h 2678"/>
                <a:gd name="T4" fmla="*/ 2147483646 w 2678"/>
                <a:gd name="T5" fmla="*/ 2147483646 h 2678"/>
                <a:gd name="T6" fmla="*/ 0 w 2678"/>
                <a:gd name="T7" fmla="*/ 2147483646 h 2678"/>
                <a:gd name="T8" fmla="*/ 0 w 2678"/>
                <a:gd name="T9" fmla="*/ 0 h 2678"/>
                <a:gd name="T10" fmla="*/ 2147483646 w 2678"/>
                <a:gd name="T11" fmla="*/ 2147483646 h 26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lIns="68570" tIns="34285" rIns="68570" bIns="34285"/>
            <a:lstStyle/>
            <a:p>
              <a:endParaRPr lang="pt-BR" sz="1873"/>
            </a:p>
          </p:txBody>
        </p:sp>
        <p:sp>
          <p:nvSpPr>
            <p:cNvPr id="40991" name="Freeform 7">
              <a:extLst>
                <a:ext uri="{FF2B5EF4-FFF2-40B4-BE49-F238E27FC236}">
                  <a16:creationId xmlns:a16="http://schemas.microsoft.com/office/drawing/2014/main" id="{8EEFE4FD-B80D-4396-9F40-70796A5E80C5}"/>
                </a:ext>
              </a:extLst>
            </p:cNvPr>
            <p:cNvSpPr>
              <a:spLocks/>
            </p:cNvSpPr>
            <p:nvPr/>
          </p:nvSpPr>
          <p:spPr bwMode="auto">
            <a:xfrm>
              <a:off x="3763989" y="1325427"/>
              <a:ext cx="2305050" cy="2305050"/>
            </a:xfrm>
            <a:custGeom>
              <a:avLst/>
              <a:gdLst>
                <a:gd name="T0" fmla="*/ 2147483646 w 2679"/>
                <a:gd name="T1" fmla="*/ 2147483646 h 2678"/>
                <a:gd name="T2" fmla="*/ 2147483646 w 2679"/>
                <a:gd name="T3" fmla="*/ 2147483646 h 2678"/>
                <a:gd name="T4" fmla="*/ 0 w 2679"/>
                <a:gd name="T5" fmla="*/ 2147483646 h 2678"/>
                <a:gd name="T6" fmla="*/ 2147483646 w 2679"/>
                <a:gd name="T7" fmla="*/ 0 h 2678"/>
                <a:gd name="T8" fmla="*/ 2147483646 w 2679"/>
                <a:gd name="T9" fmla="*/ 2147483646 h 2678"/>
                <a:gd name="T10" fmla="*/ 2147483646 w 2679"/>
                <a:gd name="T11" fmla="*/ 2147483646 h 26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lIns="68570" tIns="34285" rIns="68570" bIns="34285"/>
            <a:lstStyle/>
            <a:p>
              <a:endParaRPr lang="pt-BR" sz="1873"/>
            </a:p>
          </p:txBody>
        </p:sp>
        <p:sp>
          <p:nvSpPr>
            <p:cNvPr id="40992" name="Freeform 9">
              <a:extLst>
                <a:ext uri="{FF2B5EF4-FFF2-40B4-BE49-F238E27FC236}">
                  <a16:creationId xmlns:a16="http://schemas.microsoft.com/office/drawing/2014/main" id="{4B96293F-B6D3-4894-AE8D-C5625578AF28}"/>
                </a:ext>
              </a:extLst>
            </p:cNvPr>
            <p:cNvSpPr>
              <a:spLocks/>
            </p:cNvSpPr>
            <p:nvPr/>
          </p:nvSpPr>
          <p:spPr bwMode="auto">
            <a:xfrm>
              <a:off x="3763989" y="3630477"/>
              <a:ext cx="2305050" cy="2306638"/>
            </a:xfrm>
            <a:custGeom>
              <a:avLst/>
              <a:gdLst>
                <a:gd name="T0" fmla="*/ 2147483646 w 2679"/>
                <a:gd name="T1" fmla="*/ 2147483646 h 2679"/>
                <a:gd name="T2" fmla="*/ 2147483646 w 2679"/>
                <a:gd name="T3" fmla="*/ 2147483646 h 2679"/>
                <a:gd name="T4" fmla="*/ 0 w 2679"/>
                <a:gd name="T5" fmla="*/ 0 h 2679"/>
                <a:gd name="T6" fmla="*/ 2147483646 w 2679"/>
                <a:gd name="T7" fmla="*/ 0 h 2679"/>
                <a:gd name="T8" fmla="*/ 2147483646 w 2679"/>
                <a:gd name="T9" fmla="*/ 2147483646 h 2679"/>
                <a:gd name="T10" fmla="*/ 2147483646 w 2679"/>
                <a:gd name="T11" fmla="*/ 2147483646 h 2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lIns="68570" tIns="34285" rIns="68570" bIns="34285"/>
            <a:lstStyle/>
            <a:p>
              <a:endParaRPr lang="pt-BR" sz="1873"/>
            </a:p>
          </p:txBody>
        </p:sp>
        <p:sp>
          <p:nvSpPr>
            <p:cNvPr id="40993" name="Freeform 11">
              <a:extLst>
                <a:ext uri="{FF2B5EF4-FFF2-40B4-BE49-F238E27FC236}">
                  <a16:creationId xmlns:a16="http://schemas.microsoft.com/office/drawing/2014/main" id="{52570817-9229-4B8D-A730-43EB3388A1E8}"/>
                </a:ext>
              </a:extLst>
            </p:cNvPr>
            <p:cNvSpPr>
              <a:spLocks/>
            </p:cNvSpPr>
            <p:nvPr/>
          </p:nvSpPr>
          <p:spPr bwMode="auto">
            <a:xfrm>
              <a:off x="6069039" y="3630477"/>
              <a:ext cx="2305050" cy="2306638"/>
            </a:xfrm>
            <a:custGeom>
              <a:avLst/>
              <a:gdLst>
                <a:gd name="T0" fmla="*/ 0 w 2678"/>
                <a:gd name="T1" fmla="*/ 2147483646 h 2679"/>
                <a:gd name="T2" fmla="*/ 0 w 2678"/>
                <a:gd name="T3" fmla="*/ 2147483646 h 2679"/>
                <a:gd name="T4" fmla="*/ 0 w 2678"/>
                <a:gd name="T5" fmla="*/ 2147483646 h 2679"/>
                <a:gd name="T6" fmla="*/ 2147483646 w 2678"/>
                <a:gd name="T7" fmla="*/ 0 h 2679"/>
                <a:gd name="T8" fmla="*/ 2147483646 w 2678"/>
                <a:gd name="T9" fmla="*/ 0 h 2679"/>
                <a:gd name="T10" fmla="*/ 0 w 2678"/>
                <a:gd name="T11" fmla="*/ 2147483646 h 2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lIns="68570" tIns="34285" rIns="68570" bIns="34285"/>
            <a:lstStyle/>
            <a:p>
              <a:endParaRPr lang="pt-BR" sz="1873"/>
            </a:p>
          </p:txBody>
        </p:sp>
        <p:sp>
          <p:nvSpPr>
            <p:cNvPr id="40994" name="Freeform 14">
              <a:extLst>
                <a:ext uri="{FF2B5EF4-FFF2-40B4-BE49-F238E27FC236}">
                  <a16:creationId xmlns:a16="http://schemas.microsoft.com/office/drawing/2014/main" id="{54D1C943-A83F-4DA4-94C1-FE3B731C202D}"/>
                </a:ext>
              </a:extLst>
            </p:cNvPr>
            <p:cNvSpPr>
              <a:spLocks/>
            </p:cNvSpPr>
            <p:nvPr/>
          </p:nvSpPr>
          <p:spPr bwMode="auto">
            <a:xfrm>
              <a:off x="6069039" y="1325427"/>
              <a:ext cx="2305050" cy="2305050"/>
            </a:xfrm>
            <a:custGeom>
              <a:avLst/>
              <a:gdLst>
                <a:gd name="T0" fmla="*/ 2147483646 w 2678"/>
                <a:gd name="T1" fmla="*/ 2147483646 h 2678"/>
                <a:gd name="T2" fmla="*/ 2147483646 w 2678"/>
                <a:gd name="T3" fmla="*/ 2147483646 h 2678"/>
                <a:gd name="T4" fmla="*/ 2147483646 w 2678"/>
                <a:gd name="T5" fmla="*/ 2147483646 h 2678"/>
                <a:gd name="T6" fmla="*/ 0 w 2678"/>
                <a:gd name="T7" fmla="*/ 2147483646 h 2678"/>
                <a:gd name="T8" fmla="*/ 0 w 2678"/>
                <a:gd name="T9" fmla="*/ 0 h 2678"/>
                <a:gd name="T10" fmla="*/ 2147483646 w 2678"/>
                <a:gd name="T11" fmla="*/ 2147483646 h 2678"/>
                <a:gd name="T12" fmla="*/ 2147483646 w 2678"/>
                <a:gd name="T13" fmla="*/ 2147483646 h 26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flat">
                  <a:solidFill>
                    <a:srgbClr val="000000"/>
                  </a:solidFill>
                  <a:prstDash val="solid"/>
                  <a:miter lim="800000"/>
                  <a:headEnd/>
                  <a:tailEnd/>
                </a14:hiddenLine>
              </a:ext>
            </a:extLst>
          </p:spPr>
          <p:txBody>
            <a:bodyPr lIns="68570" tIns="34285" rIns="68570" bIns="34285"/>
            <a:lstStyle/>
            <a:p>
              <a:endParaRPr lang="pt-BR" sz="1873"/>
            </a:p>
          </p:txBody>
        </p:sp>
      </p:grpSp>
      <p:grpSp>
        <p:nvGrpSpPr>
          <p:cNvPr id="40969" name="Group 4">
            <a:extLst>
              <a:ext uri="{FF2B5EF4-FFF2-40B4-BE49-F238E27FC236}">
                <a16:creationId xmlns:a16="http://schemas.microsoft.com/office/drawing/2014/main" id="{36693937-829F-44EA-B76B-637B01B538E4}"/>
              </a:ext>
            </a:extLst>
          </p:cNvPr>
          <p:cNvGrpSpPr>
            <a:grpSpLocks noChangeAspect="1"/>
          </p:cNvGrpSpPr>
          <p:nvPr/>
        </p:nvGrpSpPr>
        <p:grpSpPr bwMode="auto">
          <a:xfrm>
            <a:off x="7327323" y="1745393"/>
            <a:ext cx="3500501" cy="3500501"/>
            <a:chOff x="4849" y="732"/>
            <a:chExt cx="2940" cy="2940"/>
          </a:xfrm>
        </p:grpSpPr>
        <p:sp>
          <p:nvSpPr>
            <p:cNvPr id="40974" name="AutoShape 3">
              <a:extLst>
                <a:ext uri="{FF2B5EF4-FFF2-40B4-BE49-F238E27FC236}">
                  <a16:creationId xmlns:a16="http://schemas.microsoft.com/office/drawing/2014/main" id="{20A78E9D-4097-461B-8422-DD7D794765C8}"/>
                </a:ext>
              </a:extLst>
            </p:cNvPr>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p>
              <a:endParaRPr lang="pt-BR" sz="1873"/>
            </a:p>
          </p:txBody>
        </p:sp>
        <p:sp>
          <p:nvSpPr>
            <p:cNvPr id="40975" name="Freeform 5">
              <a:extLst>
                <a:ext uri="{FF2B5EF4-FFF2-40B4-BE49-F238E27FC236}">
                  <a16:creationId xmlns:a16="http://schemas.microsoft.com/office/drawing/2014/main" id="{7BC68B4E-2621-42FD-BBCF-E64BDED5B607}"/>
                </a:ext>
              </a:extLst>
            </p:cNvPr>
            <p:cNvSpPr>
              <a:spLocks/>
            </p:cNvSpPr>
            <p:nvPr/>
          </p:nvSpPr>
          <p:spPr bwMode="auto">
            <a:xfrm>
              <a:off x="7161" y="2751"/>
              <a:ext cx="255" cy="125"/>
            </a:xfrm>
            <a:custGeom>
              <a:avLst/>
              <a:gdLst>
                <a:gd name="T0" fmla="*/ 35815 w 100"/>
                <a:gd name="T1" fmla="*/ 847 h 49"/>
                <a:gd name="T2" fmla="*/ 0 w 100"/>
                <a:gd name="T3" fmla="*/ 34477 h 49"/>
                <a:gd name="T4" fmla="*/ 69342 w 100"/>
                <a:gd name="T5" fmla="*/ 34477 h 49"/>
                <a:gd name="T6" fmla="*/ 35815 w 100"/>
                <a:gd name="T7" fmla="*/ 847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40976" name="Freeform 6">
              <a:extLst>
                <a:ext uri="{FF2B5EF4-FFF2-40B4-BE49-F238E27FC236}">
                  <a16:creationId xmlns:a16="http://schemas.microsoft.com/office/drawing/2014/main" id="{77F473E0-6B3E-4A31-853D-9BD974B09DBA}"/>
                </a:ext>
              </a:extLst>
            </p:cNvPr>
            <p:cNvSpPr>
              <a:spLocks/>
            </p:cNvSpPr>
            <p:nvPr/>
          </p:nvSpPr>
          <p:spPr bwMode="auto">
            <a:xfrm>
              <a:off x="6691" y="2753"/>
              <a:ext cx="544" cy="69"/>
            </a:xfrm>
            <a:custGeom>
              <a:avLst/>
              <a:gdLst>
                <a:gd name="T0" fmla="*/ 148755 w 213"/>
                <a:gd name="T1" fmla="*/ 19195 h 27"/>
                <a:gd name="T2" fmla="*/ 133224 w 213"/>
                <a:gd name="T3" fmla="*/ 11983 h 27"/>
                <a:gd name="T4" fmla="*/ 100757 w 213"/>
                <a:gd name="T5" fmla="*/ 5538 h 27"/>
                <a:gd name="T6" fmla="*/ 0 w 213"/>
                <a:gd name="T7" fmla="*/ 5538 h 27"/>
                <a:gd name="T8" fmla="*/ 0 w 213"/>
                <a:gd name="T9" fmla="*/ 0 h 27"/>
                <a:gd name="T10" fmla="*/ 100757 w 213"/>
                <a:gd name="T11" fmla="*/ 0 h 27"/>
                <a:gd name="T12" fmla="*/ 135390 w 213"/>
                <a:gd name="T13" fmla="*/ 7209 h 27"/>
                <a:gd name="T14" fmla="*/ 150920 w 213"/>
                <a:gd name="T15" fmla="*/ 14153 h 27"/>
                <a:gd name="T16" fmla="*/ 148755 w 213"/>
                <a:gd name="T17" fmla="*/ 19195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40977" name="Oval 7">
              <a:extLst>
                <a:ext uri="{FF2B5EF4-FFF2-40B4-BE49-F238E27FC236}">
                  <a16:creationId xmlns:a16="http://schemas.microsoft.com/office/drawing/2014/main" id="{94A1953B-28F8-4276-9216-6517BFE7CD71}"/>
                </a:ext>
              </a:extLst>
            </p:cNvPr>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sp>
          <p:nvSpPr>
            <p:cNvPr id="40978" name="Freeform 8">
              <a:extLst>
                <a:ext uri="{FF2B5EF4-FFF2-40B4-BE49-F238E27FC236}">
                  <a16:creationId xmlns:a16="http://schemas.microsoft.com/office/drawing/2014/main" id="{37FE3D84-0BC7-4BB0-BDC0-507B49B8D55F}"/>
                </a:ext>
              </a:extLst>
            </p:cNvPr>
            <p:cNvSpPr>
              <a:spLocks/>
            </p:cNvSpPr>
            <p:nvPr/>
          </p:nvSpPr>
          <p:spPr bwMode="auto">
            <a:xfrm>
              <a:off x="5362" y="1663"/>
              <a:ext cx="1370" cy="952"/>
            </a:xfrm>
            <a:custGeom>
              <a:avLst/>
              <a:gdLst>
                <a:gd name="T0" fmla="*/ 370591 w 537"/>
                <a:gd name="T1" fmla="*/ 263171 h 373"/>
                <a:gd name="T2" fmla="*/ 377712 w 537"/>
                <a:gd name="T3" fmla="*/ 255373 h 373"/>
                <a:gd name="T4" fmla="*/ 377712 w 537"/>
                <a:gd name="T5" fmla="*/ 7680 h 373"/>
                <a:gd name="T6" fmla="*/ 370591 w 537"/>
                <a:gd name="T7" fmla="*/ 0 h 373"/>
                <a:gd name="T8" fmla="*/ 7674 w 537"/>
                <a:gd name="T9" fmla="*/ 0 h 373"/>
                <a:gd name="T10" fmla="*/ 0 w 537"/>
                <a:gd name="T11" fmla="*/ 7680 h 373"/>
                <a:gd name="T12" fmla="*/ 0 w 537"/>
                <a:gd name="T13" fmla="*/ 255373 h 373"/>
                <a:gd name="T14" fmla="*/ 7674 w 537"/>
                <a:gd name="T15" fmla="*/ 263171 h 373"/>
                <a:gd name="T16" fmla="*/ 370591 w 537"/>
                <a:gd name="T17" fmla="*/ 263171 h 3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40979" name="Rectangle 9">
              <a:extLst>
                <a:ext uri="{FF2B5EF4-FFF2-40B4-BE49-F238E27FC236}">
                  <a16:creationId xmlns:a16="http://schemas.microsoft.com/office/drawing/2014/main" id="{617F6D5A-E0FB-4C23-A3D6-354844DB0920}"/>
                </a:ext>
              </a:extLst>
            </p:cNvPr>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sp>
          <p:nvSpPr>
            <p:cNvPr id="18" name="Rectangle 10">
              <a:extLst>
                <a:ext uri="{FF2B5EF4-FFF2-40B4-BE49-F238E27FC236}">
                  <a16:creationId xmlns:a16="http://schemas.microsoft.com/office/drawing/2014/main" id="{0D8463D3-0DD4-47F9-88A0-D498E221DABD}"/>
                </a:ext>
              </a:extLst>
            </p:cNvPr>
            <p:cNvSpPr>
              <a:spLocks noChangeArrowheads="1"/>
            </p:cNvSpPr>
            <p:nvPr/>
          </p:nvSpPr>
          <p:spPr bwMode="auto">
            <a:xfrm>
              <a:off x="5209" y="2808"/>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defRPr/>
              </a:pPr>
              <a:endParaRPr lang="en-US" altLang="en-US" sz="1836"/>
            </a:p>
          </p:txBody>
        </p:sp>
        <p:sp>
          <p:nvSpPr>
            <p:cNvPr id="40981" name="Freeform 11">
              <a:extLst>
                <a:ext uri="{FF2B5EF4-FFF2-40B4-BE49-F238E27FC236}">
                  <a16:creationId xmlns:a16="http://schemas.microsoft.com/office/drawing/2014/main" id="{D0343360-E472-43CA-AC75-F57EA188BCE9}"/>
                </a:ext>
              </a:extLst>
            </p:cNvPr>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sp>
          <p:nvSpPr>
            <p:cNvPr id="40982" name="Oval 12">
              <a:extLst>
                <a:ext uri="{FF2B5EF4-FFF2-40B4-BE49-F238E27FC236}">
                  <a16:creationId xmlns:a16="http://schemas.microsoft.com/office/drawing/2014/main" id="{78317FE8-1FEE-4835-94F0-D046BF55F952}"/>
                </a:ext>
              </a:extLst>
            </p:cNvPr>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lvl1pPr>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36"/>
            </a:p>
          </p:txBody>
        </p:sp>
        <p:sp>
          <p:nvSpPr>
            <p:cNvPr id="40983" name="Freeform 13">
              <a:extLst>
                <a:ext uri="{FF2B5EF4-FFF2-40B4-BE49-F238E27FC236}">
                  <a16:creationId xmlns:a16="http://schemas.microsoft.com/office/drawing/2014/main" id="{B245C9E1-34C2-4DA8-8E52-82330D880765}"/>
                </a:ext>
              </a:extLst>
            </p:cNvPr>
            <p:cNvSpPr>
              <a:spLocks noEditPoints="1"/>
            </p:cNvSpPr>
            <p:nvPr/>
          </p:nvSpPr>
          <p:spPr bwMode="auto">
            <a:xfrm>
              <a:off x="5900" y="1725"/>
              <a:ext cx="337" cy="286"/>
            </a:xfrm>
            <a:custGeom>
              <a:avLst/>
              <a:gdLst>
                <a:gd name="T0" fmla="*/ 88279 w 132"/>
                <a:gd name="T1" fmla="*/ 74278 h 112"/>
                <a:gd name="T2" fmla="*/ 0 w 132"/>
                <a:gd name="T3" fmla="*/ 14116 h 112"/>
                <a:gd name="T4" fmla="*/ 0 w 132"/>
                <a:gd name="T5" fmla="*/ 79260 h 112"/>
                <a:gd name="T6" fmla="*/ 93285 w 132"/>
                <a:gd name="T7" fmla="*/ 0 h 112"/>
                <a:gd name="T8" fmla="*/ 0 w 132"/>
                <a:gd name="T9" fmla="*/ 0 h 112"/>
                <a:gd name="T10" fmla="*/ 54548 w 132"/>
                <a:gd name="T11" fmla="*/ 44642 h 112"/>
                <a:gd name="T12" fmla="*/ 51538 w 132"/>
                <a:gd name="T13" fmla="*/ 40482 h 112"/>
                <a:gd name="T14" fmla="*/ 48689 w 132"/>
                <a:gd name="T15" fmla="*/ 37469 h 112"/>
                <a:gd name="T16" fmla="*/ 43716 w 132"/>
                <a:gd name="T17" fmla="*/ 34652 h 112"/>
                <a:gd name="T18" fmla="*/ 39590 w 132"/>
                <a:gd name="T19" fmla="*/ 34652 h 112"/>
                <a:gd name="T20" fmla="*/ 34578 w 132"/>
                <a:gd name="T21" fmla="*/ 37469 h 112"/>
                <a:gd name="T22" fmla="*/ 31019 w 132"/>
                <a:gd name="T23" fmla="*/ 40482 h 112"/>
                <a:gd name="T24" fmla="*/ 29056 w 132"/>
                <a:gd name="T25" fmla="*/ 44642 h 112"/>
                <a:gd name="T26" fmla="*/ 28203 w 132"/>
                <a:gd name="T27" fmla="*/ 48768 h 112"/>
                <a:gd name="T28" fmla="*/ 29056 w 132"/>
                <a:gd name="T29" fmla="*/ 53750 h 112"/>
                <a:gd name="T30" fmla="*/ 31019 w 132"/>
                <a:gd name="T31" fmla="*/ 57448 h 112"/>
                <a:gd name="T32" fmla="*/ 35477 w 132"/>
                <a:gd name="T33" fmla="*/ 61007 h 112"/>
                <a:gd name="T34" fmla="*/ 38704 w 132"/>
                <a:gd name="T35" fmla="*/ 62422 h 112"/>
                <a:gd name="T36" fmla="*/ 42398 w 132"/>
                <a:gd name="T37" fmla="*/ 58712 h 112"/>
                <a:gd name="T38" fmla="*/ 47412 w 132"/>
                <a:gd name="T39" fmla="*/ 61574 h 112"/>
                <a:gd name="T40" fmla="*/ 48173 w 132"/>
                <a:gd name="T41" fmla="*/ 56046 h 112"/>
                <a:gd name="T42" fmla="*/ 54548 w 132"/>
                <a:gd name="T43" fmla="*/ 55147 h 112"/>
                <a:gd name="T44" fmla="*/ 51538 w 132"/>
                <a:gd name="T45" fmla="*/ 50170 h 112"/>
                <a:gd name="T46" fmla="*/ 47412 w 132"/>
                <a:gd name="T47" fmla="*/ 48768 h 112"/>
                <a:gd name="T48" fmla="*/ 37427 w 132"/>
                <a:gd name="T49" fmla="*/ 53204 h 112"/>
                <a:gd name="T50" fmla="*/ 41852 w 132"/>
                <a:gd name="T51" fmla="*/ 43194 h 112"/>
                <a:gd name="T52" fmla="*/ 38704 w 132"/>
                <a:gd name="T53" fmla="*/ 48768 h 112"/>
                <a:gd name="T54" fmla="*/ 41852 w 132"/>
                <a:gd name="T55" fmla="*/ 51567 h 112"/>
                <a:gd name="T56" fmla="*/ 64201 w 132"/>
                <a:gd name="T57" fmla="*/ 38863 h 112"/>
                <a:gd name="T58" fmla="*/ 65628 w 132"/>
                <a:gd name="T59" fmla="*/ 36046 h 112"/>
                <a:gd name="T60" fmla="*/ 64201 w 132"/>
                <a:gd name="T61" fmla="*/ 34652 h 112"/>
                <a:gd name="T62" fmla="*/ 60969 w 132"/>
                <a:gd name="T63" fmla="*/ 34103 h 112"/>
                <a:gd name="T64" fmla="*/ 57913 w 132"/>
                <a:gd name="T65" fmla="*/ 31039 h 112"/>
                <a:gd name="T66" fmla="*/ 55097 w 132"/>
                <a:gd name="T67" fmla="*/ 34652 h 112"/>
                <a:gd name="T68" fmla="*/ 52386 w 132"/>
                <a:gd name="T69" fmla="*/ 34652 h 112"/>
                <a:gd name="T70" fmla="*/ 51538 w 132"/>
                <a:gd name="T71" fmla="*/ 36914 h 112"/>
                <a:gd name="T72" fmla="*/ 53700 w 132"/>
                <a:gd name="T73" fmla="*/ 40482 h 112"/>
                <a:gd name="T74" fmla="*/ 51538 w 132"/>
                <a:gd name="T75" fmla="*/ 42425 h 112"/>
                <a:gd name="T76" fmla="*/ 52932 w 132"/>
                <a:gd name="T77" fmla="*/ 43761 h 112"/>
                <a:gd name="T78" fmla="*/ 57259 w 132"/>
                <a:gd name="T79" fmla="*/ 46056 h 112"/>
                <a:gd name="T80" fmla="*/ 60070 w 132"/>
                <a:gd name="T81" fmla="*/ 46056 h 112"/>
                <a:gd name="T82" fmla="*/ 64201 w 132"/>
                <a:gd name="T83" fmla="*/ 43761 h 112"/>
                <a:gd name="T84" fmla="*/ 65628 w 132"/>
                <a:gd name="T85" fmla="*/ 42425 h 112"/>
                <a:gd name="T86" fmla="*/ 64201 w 132"/>
                <a:gd name="T87" fmla="*/ 40482 h 112"/>
                <a:gd name="T88" fmla="*/ 58674 w 132"/>
                <a:gd name="T89" fmla="*/ 41028 h 112"/>
                <a:gd name="T90" fmla="*/ 60969 w 132"/>
                <a:gd name="T91" fmla="*/ 38863 h 1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lIns="68570" tIns="34285" rIns="68570" bIns="34285"/>
            <a:lstStyle/>
            <a:p>
              <a:endParaRPr lang="pt-BR" sz="1873"/>
            </a:p>
          </p:txBody>
        </p:sp>
      </p:grpSp>
      <p:sp>
        <p:nvSpPr>
          <p:cNvPr id="25" name="TextBox 24">
            <a:extLst>
              <a:ext uri="{FF2B5EF4-FFF2-40B4-BE49-F238E27FC236}">
                <a16:creationId xmlns:a16="http://schemas.microsoft.com/office/drawing/2014/main" id="{75640C8E-89EF-4917-A30A-E23306BCCE69}"/>
              </a:ext>
            </a:extLst>
          </p:cNvPr>
          <p:cNvSpPr txBox="1"/>
          <p:nvPr/>
        </p:nvSpPr>
        <p:spPr>
          <a:xfrm>
            <a:off x="2430655" y="3340678"/>
            <a:ext cx="594134" cy="387675"/>
          </a:xfrm>
          <a:prstGeom prst="rect">
            <a:avLst/>
          </a:prstGeom>
          <a:noFill/>
        </p:spPr>
        <p:txBody>
          <a:bodyPr wrap="none" lIns="137141" tIns="109712" rIns="137141" bIns="109712">
            <a:spAutoFit/>
          </a:bodyPr>
          <a:lstStyle/>
          <a:p>
            <a:pPr>
              <a:lnSpc>
                <a:spcPct val="90000"/>
              </a:lnSpc>
              <a:spcAft>
                <a:spcPts val="450"/>
              </a:spcAft>
              <a:defRPr/>
            </a:pPr>
            <a:r>
              <a:rPr lang="en-US" sz="1199" b="1" dirty="0">
                <a:gradFill>
                  <a:gsLst>
                    <a:gs pos="2917">
                      <a:schemeClr val="tx1">
                        <a:lumMod val="50000"/>
                      </a:schemeClr>
                    </a:gs>
                    <a:gs pos="30000">
                      <a:schemeClr val="tx1">
                        <a:lumMod val="50000"/>
                      </a:schemeClr>
                    </a:gs>
                  </a:gsLst>
                  <a:lin ang="5400000" scaled="0"/>
                </a:gradFill>
                <a:latin typeface="Arial" charset="0"/>
                <a:ea typeface="Arial" charset="0"/>
                <a:cs typeface="Arial" charset="0"/>
              </a:rPr>
              <a:t>DEV</a:t>
            </a:r>
          </a:p>
        </p:txBody>
      </p:sp>
      <p:pic>
        <p:nvPicPr>
          <p:cNvPr id="40971" name="Picture 55">
            <a:extLst>
              <a:ext uri="{FF2B5EF4-FFF2-40B4-BE49-F238E27FC236}">
                <a16:creationId xmlns:a16="http://schemas.microsoft.com/office/drawing/2014/main" id="{E2B84A76-3A25-42BA-9EDA-C621862BC658}"/>
              </a:ext>
            </a:extLst>
          </p:cNvPr>
          <p:cNvPicPr>
            <a:picLocks/>
          </p:cNvPicPr>
          <p:nvPr/>
        </p:nvPicPr>
        <p:blipFill>
          <a:blip r:embed="rId9">
            <a:extLst>
              <a:ext uri="{28A0092B-C50C-407E-A947-70E740481C1C}">
                <a14:useLocalDpi xmlns:a14="http://schemas.microsoft.com/office/drawing/2010/main" val="0"/>
              </a:ext>
            </a:extLst>
          </a:blip>
          <a:srcRect/>
          <a:stretch>
            <a:fillRect/>
          </a:stretch>
        </p:blipFill>
        <p:spPr bwMode="auto">
          <a:xfrm>
            <a:off x="3528908" y="3081153"/>
            <a:ext cx="93908" cy="10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2" name="Picture 56">
            <a:extLst>
              <a:ext uri="{FF2B5EF4-FFF2-40B4-BE49-F238E27FC236}">
                <a16:creationId xmlns:a16="http://schemas.microsoft.com/office/drawing/2014/main" id="{B359E9BB-1F4B-4AAC-92FA-161DFCDCB93B}"/>
              </a:ext>
            </a:extLst>
          </p:cNvPr>
          <p:cNvPicPr>
            <a:picLocks/>
          </p:cNvPicPr>
          <p:nvPr/>
        </p:nvPicPr>
        <p:blipFill>
          <a:blip r:embed="rId9">
            <a:extLst>
              <a:ext uri="{28A0092B-C50C-407E-A947-70E740481C1C}">
                <a14:useLocalDpi xmlns:a14="http://schemas.microsoft.com/office/drawing/2010/main" val="0"/>
              </a:ext>
            </a:extLst>
          </a:blip>
          <a:srcRect/>
          <a:stretch>
            <a:fillRect/>
          </a:stretch>
        </p:blipFill>
        <p:spPr bwMode="auto">
          <a:xfrm flipH="1">
            <a:off x="3736153" y="3081153"/>
            <a:ext cx="92288" cy="10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57">
            <a:extLst>
              <a:ext uri="{FF2B5EF4-FFF2-40B4-BE49-F238E27FC236}">
                <a16:creationId xmlns:a16="http://schemas.microsoft.com/office/drawing/2014/main" id="{762577E6-845A-42FF-848D-71996581B11F}"/>
              </a:ext>
            </a:extLst>
          </p:cNvPr>
          <p:cNvSpPr txBox="1"/>
          <p:nvPr/>
        </p:nvSpPr>
        <p:spPr>
          <a:xfrm>
            <a:off x="3392587" y="3340678"/>
            <a:ext cx="608848" cy="390945"/>
          </a:xfrm>
          <a:prstGeom prst="rect">
            <a:avLst/>
          </a:prstGeom>
          <a:noFill/>
        </p:spPr>
        <p:txBody>
          <a:bodyPr wrap="none" lIns="137141" tIns="109712" rIns="137141" bIns="109712">
            <a:spAutoFit/>
          </a:bodyPr>
          <a:lstStyle/>
          <a:p>
            <a:pPr>
              <a:lnSpc>
                <a:spcPct val="90000"/>
              </a:lnSpc>
              <a:spcAft>
                <a:spcPts val="450"/>
              </a:spcAft>
              <a:defRPr/>
            </a:pPr>
            <a:r>
              <a:rPr lang="en-US" sz="1199" b="1" dirty="0">
                <a:gradFill>
                  <a:gsLst>
                    <a:gs pos="2917">
                      <a:schemeClr val="bg1"/>
                    </a:gs>
                    <a:gs pos="30000">
                      <a:schemeClr val="bg1"/>
                    </a:gs>
                  </a:gsLst>
                  <a:lin ang="5400000" scaled="0"/>
                </a:gradFill>
                <a:latin typeface="Arial" charset="0"/>
                <a:ea typeface="Arial" charset="0"/>
                <a:cs typeface="Arial" charset="0"/>
              </a:rPr>
              <a:t>OPS</a:t>
            </a: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Azure Monitor</a:t>
                      </a:r>
                    </a:p>
                  </a:txBody>
                  <a:tcPr marL="0" marR="0" marT="1119124" marB="0"/>
                </a:tc>
                <a:tc>
                  <a:txBody>
                    <a:bodyPr/>
                    <a:lstStyle/>
                    <a:p>
                      <a:pPr algn="ctr"/>
                      <a:r>
                        <a:rPr lang="en-US" sz="1000">
                          <a:solidFill>
                            <a:schemeClr val="accent1"/>
                          </a:solidFill>
                        </a:rPr>
                        <a:t>Azure MySQL </a:t>
                      </a:r>
                      <a:r>
                        <a:rPr lang="en-US" sz="1000" err="1">
                          <a:solidFill>
                            <a:schemeClr val="accent1"/>
                          </a:solidFill>
                        </a:rPr>
                        <a:t>ClearDB</a:t>
                      </a:r>
                      <a:r>
                        <a:rPr lang="en-US" sz="1000">
                          <a:solidFill>
                            <a:schemeClr val="accent1"/>
                          </a:solidFill>
                        </a:rPr>
                        <a:t> Database</a:t>
                      </a:r>
                    </a:p>
                  </a:txBody>
                  <a:tcPr marL="0" marR="0" marT="1119124" marB="0"/>
                </a:tc>
                <a:tc>
                  <a:txBody>
                    <a:bodyPr/>
                    <a:lstStyle/>
                    <a:p>
                      <a:pPr algn="ctr"/>
                      <a:r>
                        <a:rPr lang="en-US" sz="1000">
                          <a:solidFill>
                            <a:schemeClr val="accent1"/>
                          </a:solidFill>
                        </a:rPr>
                        <a:t>Azure Policy</a:t>
                      </a:r>
                    </a:p>
                  </a:txBody>
                  <a:tcPr marL="0" marR="0" marT="1119124" marB="0"/>
                </a:tc>
                <a:tc>
                  <a:txBody>
                    <a:bodyPr/>
                    <a:lstStyle/>
                    <a:p>
                      <a:pPr algn="ctr"/>
                      <a:r>
                        <a:rPr lang="en-US" sz="1000">
                          <a:solidFill>
                            <a:schemeClr val="accent1"/>
                          </a:solidFill>
                        </a:rPr>
                        <a:t>Azure SDK</a:t>
                      </a:r>
                    </a:p>
                  </a:txBody>
                  <a:tcPr marL="0" marR="0" marT="1119124" marB="0"/>
                </a:tc>
                <a:tc>
                  <a:txBody>
                    <a:bodyPr/>
                    <a:lstStyle/>
                    <a:p>
                      <a:pPr algn="ctr"/>
                      <a:r>
                        <a:rPr lang="en-US" sz="1000">
                          <a:solidFill>
                            <a:schemeClr val="accent1"/>
                          </a:solidFill>
                        </a:rPr>
                        <a:t>Azure Search</a:t>
                      </a:r>
                    </a:p>
                  </a:txBody>
                  <a:tcPr marL="0" marR="0" marT="1119124" marB="0"/>
                </a:tc>
                <a:tc>
                  <a:txBody>
                    <a:bodyPr/>
                    <a:lstStyle/>
                    <a:p>
                      <a:pPr algn="ctr"/>
                      <a:r>
                        <a:rPr lang="en-US" sz="1000">
                          <a:solidFill>
                            <a:schemeClr val="accent1"/>
                          </a:solidFill>
                        </a:rPr>
                        <a:t>Azure Service Health</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Azure SQL Data Warehouse</a:t>
                      </a:r>
                    </a:p>
                  </a:txBody>
                  <a:tcPr marL="0" marR="0" marT="1119124" marB="0"/>
                </a:tc>
                <a:tc>
                  <a:txBody>
                    <a:bodyPr/>
                    <a:lstStyle/>
                    <a:p>
                      <a:pPr algn="ctr"/>
                      <a:r>
                        <a:rPr lang="en-US" sz="1000">
                          <a:solidFill>
                            <a:schemeClr val="accent1"/>
                          </a:solidFill>
                        </a:rPr>
                        <a:t>Azure SQL Database</a:t>
                      </a:r>
                    </a:p>
                  </a:txBody>
                  <a:tcPr marL="0" marR="0" marT="1119124" marB="0"/>
                </a:tc>
                <a:tc>
                  <a:txBody>
                    <a:bodyPr/>
                    <a:lstStyle/>
                    <a:p>
                      <a:pPr algn="ctr"/>
                      <a:r>
                        <a:rPr lang="en-US" sz="1000">
                          <a:solidFill>
                            <a:schemeClr val="accent1"/>
                          </a:solidFill>
                        </a:rPr>
                        <a:t>Azure Virtual Machines</a:t>
                      </a:r>
                    </a:p>
                  </a:txBody>
                  <a:tcPr marL="0" marR="0" marT="1119124" marB="0"/>
                </a:tc>
                <a:tc>
                  <a:txBody>
                    <a:bodyPr/>
                    <a:lstStyle/>
                    <a:p>
                      <a:pPr algn="ctr"/>
                      <a:r>
                        <a:rPr lang="en-US" sz="1000">
                          <a:solidFill>
                            <a:schemeClr val="accent1"/>
                          </a:solidFill>
                        </a:rPr>
                        <a:t>Azure Virtual Network</a:t>
                      </a:r>
                    </a:p>
                  </a:txBody>
                  <a:tcPr marL="0" marR="0" marT="1119124" marB="0"/>
                </a:tc>
                <a:tc>
                  <a:txBody>
                    <a:bodyPr/>
                    <a:lstStyle/>
                    <a:p>
                      <a:pPr algn="ctr"/>
                      <a:r>
                        <a:rPr lang="en-US" sz="1000">
                          <a:solidFill>
                            <a:schemeClr val="accent1"/>
                          </a:solidFill>
                        </a:rPr>
                        <a:t>Backup Online</a:t>
                      </a:r>
                    </a:p>
                  </a:txBody>
                  <a:tcPr marL="0" marR="0" marT="1119124" marB="0"/>
                </a:tc>
                <a:tc>
                  <a:txBody>
                    <a:bodyPr/>
                    <a:lstStyle/>
                    <a:p>
                      <a:pPr algn="ctr"/>
                      <a:r>
                        <a:rPr lang="en-US" sz="1000">
                          <a:solidFill>
                            <a:schemeClr val="accent1"/>
                          </a:solidFill>
                        </a:rPr>
                        <a:t>Batch</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Blob Storage</a:t>
                      </a:r>
                    </a:p>
                  </a:txBody>
                  <a:tcPr marL="0" marR="0" marT="1119124" marB="0"/>
                </a:tc>
                <a:tc>
                  <a:txBody>
                    <a:bodyPr/>
                    <a:lstStyle/>
                    <a:p>
                      <a:pPr algn="ctr"/>
                      <a:r>
                        <a:rPr lang="en-US" sz="1000" err="1">
                          <a:solidFill>
                            <a:schemeClr val="accent1"/>
                          </a:solidFill>
                        </a:rPr>
                        <a:t>Blockchain</a:t>
                      </a:r>
                      <a:endParaRPr lang="en-US" sz="1000">
                        <a:solidFill>
                          <a:schemeClr val="accent1"/>
                        </a:solidFill>
                      </a:endParaRPr>
                    </a:p>
                  </a:txBody>
                  <a:tcPr marL="0" marR="0" marT="1119124" marB="0"/>
                </a:tc>
                <a:tc>
                  <a:txBody>
                    <a:bodyPr/>
                    <a:lstStyle/>
                    <a:p>
                      <a:pPr algn="ctr"/>
                      <a:r>
                        <a:rPr lang="en-US" sz="1000">
                          <a:solidFill>
                            <a:schemeClr val="accent1"/>
                          </a:solidFill>
                        </a:rPr>
                        <a:t>Bug</a:t>
                      </a:r>
                    </a:p>
                  </a:txBody>
                  <a:tcPr marL="0" marR="0" marT="1119124" marB="0"/>
                </a:tc>
                <a:tc>
                  <a:txBody>
                    <a:bodyPr/>
                    <a:lstStyle/>
                    <a:p>
                      <a:pPr algn="ctr"/>
                      <a:r>
                        <a:rPr lang="en-US" sz="1000">
                          <a:solidFill>
                            <a:schemeClr val="accent1"/>
                          </a:solidFill>
                        </a:rPr>
                        <a:t>Cloud</a:t>
                      </a:r>
                    </a:p>
                  </a:txBody>
                  <a:tcPr marL="0" marR="0" marT="1119124" marB="0"/>
                </a:tc>
                <a:tc>
                  <a:txBody>
                    <a:bodyPr/>
                    <a:lstStyle/>
                    <a:p>
                      <a:pPr algn="ctr"/>
                      <a:r>
                        <a:rPr lang="en-US" sz="1000">
                          <a:solidFill>
                            <a:schemeClr val="accent1"/>
                          </a:solidFill>
                        </a:rPr>
                        <a:t>Cloud Services</a:t>
                      </a:r>
                    </a:p>
                  </a:txBody>
                  <a:tcPr marL="0" marR="0" marT="1119124" marB="0"/>
                </a:tc>
                <a:tc>
                  <a:txBody>
                    <a:bodyPr/>
                    <a:lstStyle/>
                    <a:p>
                      <a:pPr algn="ctr"/>
                      <a:r>
                        <a:rPr lang="en-US" sz="1000">
                          <a:solidFill>
                            <a:schemeClr val="accent1"/>
                          </a:solidFill>
                        </a:rPr>
                        <a:t>Cloud Shell</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Cognitive Services</a:t>
                      </a:r>
                    </a:p>
                  </a:txBody>
                  <a:tcPr marL="0" marR="0" marT="1119124" marB="0"/>
                </a:tc>
                <a:tc>
                  <a:txBody>
                    <a:bodyPr/>
                    <a:lstStyle/>
                    <a:p>
                      <a:pPr algn="ctr"/>
                      <a:r>
                        <a:rPr lang="en-US" sz="1000">
                          <a:solidFill>
                            <a:schemeClr val="accent1"/>
                          </a:solidFill>
                        </a:rPr>
                        <a:t>Content Protection</a:t>
                      </a:r>
                    </a:p>
                  </a:txBody>
                  <a:tcPr marL="0" marR="0" marT="1119124" marB="0"/>
                </a:tc>
                <a:tc>
                  <a:txBody>
                    <a:bodyPr/>
                    <a:lstStyle/>
                    <a:p>
                      <a:pPr algn="ctr"/>
                      <a:r>
                        <a:rPr lang="en-US" sz="1000">
                          <a:solidFill>
                            <a:schemeClr val="accent1"/>
                          </a:solidFill>
                        </a:rPr>
                        <a:t>Cosmos DB</a:t>
                      </a:r>
                    </a:p>
                  </a:txBody>
                  <a:tcPr marL="0" marR="0" marT="1119124" marB="0"/>
                </a:tc>
                <a:tc>
                  <a:txBody>
                    <a:bodyPr/>
                    <a:lstStyle/>
                    <a:p>
                      <a:pPr algn="ctr"/>
                      <a:r>
                        <a:rPr lang="en-US" sz="1000">
                          <a:solidFill>
                            <a:schemeClr val="accent1"/>
                          </a:solidFill>
                        </a:rPr>
                        <a:t>Data Catalog</a:t>
                      </a:r>
                    </a:p>
                  </a:txBody>
                  <a:tcPr marL="0" marR="0" marT="1119124" marB="0"/>
                </a:tc>
                <a:tc>
                  <a:txBody>
                    <a:bodyPr/>
                    <a:lstStyle/>
                    <a:p>
                      <a:pPr algn="ctr"/>
                      <a:r>
                        <a:rPr lang="en-US" sz="1000">
                          <a:solidFill>
                            <a:schemeClr val="accent1"/>
                          </a:solidFill>
                        </a:rPr>
                        <a:t>Data Factory</a:t>
                      </a:r>
                    </a:p>
                  </a:txBody>
                  <a:tcPr marL="0" marR="0" marT="1119124" marB="0"/>
                </a:tc>
                <a:tc>
                  <a:txBody>
                    <a:bodyPr/>
                    <a:lstStyle/>
                    <a:p>
                      <a:pPr algn="ctr"/>
                      <a:r>
                        <a:rPr lang="en-US" sz="1000">
                          <a:solidFill>
                            <a:schemeClr val="accent1"/>
                          </a:solidFill>
                        </a:rPr>
                        <a:t>Database Generic</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28" name="Graphic 27">
            <a:extLst>
              <a:ext uri="{FF2B5EF4-FFF2-40B4-BE49-F238E27FC236}">
                <a16:creationId xmlns:a16="http://schemas.microsoft.com/office/drawing/2014/main" id="{BB7378C3-C5A6-ED4E-8957-71296BD8C7E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20" y="1288674"/>
            <a:ext cx="622211" cy="622211"/>
          </a:xfrm>
          <a:prstGeom prst="rect">
            <a:avLst/>
          </a:prstGeom>
        </p:spPr>
      </p:pic>
      <p:pic>
        <p:nvPicPr>
          <p:cNvPr id="29" name="Graphic 28">
            <a:extLst>
              <a:ext uri="{FF2B5EF4-FFF2-40B4-BE49-F238E27FC236}">
                <a16:creationId xmlns:a16="http://schemas.microsoft.com/office/drawing/2014/main" id="{D02A34E4-8AEB-4644-AACF-6C79F67AB6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3601" y="1278529"/>
            <a:ext cx="439428" cy="595279"/>
          </a:xfrm>
          <a:prstGeom prst="rect">
            <a:avLst/>
          </a:prstGeom>
        </p:spPr>
      </p:pic>
      <p:pic>
        <p:nvPicPr>
          <p:cNvPr id="30" name="Graphic 29">
            <a:extLst>
              <a:ext uri="{FF2B5EF4-FFF2-40B4-BE49-F238E27FC236}">
                <a16:creationId xmlns:a16="http://schemas.microsoft.com/office/drawing/2014/main" id="{BE3508AC-E2A0-1848-97BB-C6EC444A8CB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2123" y="1260020"/>
            <a:ext cx="614800" cy="632296"/>
          </a:xfrm>
          <a:prstGeom prst="rect">
            <a:avLst/>
          </a:prstGeom>
        </p:spPr>
      </p:pic>
      <p:pic>
        <p:nvPicPr>
          <p:cNvPr id="31" name="Graphic 30">
            <a:extLst>
              <a:ext uri="{FF2B5EF4-FFF2-40B4-BE49-F238E27FC236}">
                <a16:creationId xmlns:a16="http://schemas.microsoft.com/office/drawing/2014/main" id="{529A5EC0-9783-2A44-9C88-81856AB480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9115" y="1260020"/>
            <a:ext cx="671552" cy="632296"/>
          </a:xfrm>
          <a:prstGeom prst="rect">
            <a:avLst/>
          </a:prstGeom>
        </p:spPr>
      </p:pic>
      <p:pic>
        <p:nvPicPr>
          <p:cNvPr id="32" name="Graphic 31">
            <a:extLst>
              <a:ext uri="{FF2B5EF4-FFF2-40B4-BE49-F238E27FC236}">
                <a16:creationId xmlns:a16="http://schemas.microsoft.com/office/drawing/2014/main" id="{C615C52E-5118-F047-9BFD-242674794E9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12913" y="1301864"/>
            <a:ext cx="801933" cy="548608"/>
          </a:xfrm>
          <a:prstGeom prst="rect">
            <a:avLst/>
          </a:prstGeom>
        </p:spPr>
      </p:pic>
      <p:pic>
        <p:nvPicPr>
          <p:cNvPr id="33" name="Graphic 32">
            <a:extLst>
              <a:ext uri="{FF2B5EF4-FFF2-40B4-BE49-F238E27FC236}">
                <a16:creationId xmlns:a16="http://schemas.microsoft.com/office/drawing/2014/main" id="{13CC5881-B491-F745-BE1F-C3A4A9624A4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62437" y="1287504"/>
            <a:ext cx="659805" cy="577329"/>
          </a:xfrm>
          <a:prstGeom prst="rect">
            <a:avLst/>
          </a:prstGeom>
        </p:spPr>
      </p:pic>
      <p:pic>
        <p:nvPicPr>
          <p:cNvPr id="34" name="Graphic 33">
            <a:extLst>
              <a:ext uri="{FF2B5EF4-FFF2-40B4-BE49-F238E27FC236}">
                <a16:creationId xmlns:a16="http://schemas.microsoft.com/office/drawing/2014/main" id="{A71753AD-07E5-E641-B0AD-748FDF39E4C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8416" y="2451309"/>
            <a:ext cx="769818" cy="748176"/>
          </a:xfrm>
          <a:prstGeom prst="rect">
            <a:avLst/>
          </a:prstGeom>
        </p:spPr>
      </p:pic>
      <p:pic>
        <p:nvPicPr>
          <p:cNvPr id="35" name="Graphic 34">
            <a:extLst>
              <a:ext uri="{FF2B5EF4-FFF2-40B4-BE49-F238E27FC236}">
                <a16:creationId xmlns:a16="http://schemas.microsoft.com/office/drawing/2014/main" id="{6F604B37-44D3-F849-B9C3-0F3DD78E9AF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06232" y="2513014"/>
            <a:ext cx="514164" cy="686471"/>
          </a:xfrm>
          <a:prstGeom prst="rect">
            <a:avLst/>
          </a:prstGeom>
        </p:spPr>
      </p:pic>
      <p:pic>
        <p:nvPicPr>
          <p:cNvPr id="36" name="Graphic 35">
            <a:extLst>
              <a:ext uri="{FF2B5EF4-FFF2-40B4-BE49-F238E27FC236}">
                <a16:creationId xmlns:a16="http://schemas.microsoft.com/office/drawing/2014/main" id="{AF3DB37F-B547-1F48-839E-D9BD682B574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06054" y="2666749"/>
            <a:ext cx="666938" cy="532736"/>
          </a:xfrm>
          <a:prstGeom prst="rect">
            <a:avLst/>
          </a:prstGeom>
        </p:spPr>
      </p:pic>
      <p:pic>
        <p:nvPicPr>
          <p:cNvPr id="37" name="Graphic 36">
            <a:extLst>
              <a:ext uri="{FF2B5EF4-FFF2-40B4-BE49-F238E27FC236}">
                <a16:creationId xmlns:a16="http://schemas.microsoft.com/office/drawing/2014/main" id="{4751F781-AF72-1545-B7D4-FD486447813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80473" y="2666749"/>
            <a:ext cx="988835" cy="532736"/>
          </a:xfrm>
          <a:prstGeom prst="rect">
            <a:avLst/>
          </a:prstGeom>
        </p:spPr>
      </p:pic>
      <p:pic>
        <p:nvPicPr>
          <p:cNvPr id="38" name="Graphic 37">
            <a:extLst>
              <a:ext uri="{FF2B5EF4-FFF2-40B4-BE49-F238E27FC236}">
                <a16:creationId xmlns:a16="http://schemas.microsoft.com/office/drawing/2014/main" id="{50C1BE72-E915-274B-AF1B-675AFF339DB0}"/>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80799" y="2651921"/>
            <a:ext cx="666161" cy="547564"/>
          </a:xfrm>
          <a:prstGeom prst="rect">
            <a:avLst/>
          </a:prstGeom>
        </p:spPr>
      </p:pic>
      <p:pic>
        <p:nvPicPr>
          <p:cNvPr id="39" name="Graphic 38">
            <a:extLst>
              <a:ext uri="{FF2B5EF4-FFF2-40B4-BE49-F238E27FC236}">
                <a16:creationId xmlns:a16="http://schemas.microsoft.com/office/drawing/2014/main" id="{829D6FBD-D826-834D-88FB-D457552B37F3}"/>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640023" y="2537045"/>
            <a:ext cx="704634" cy="662440"/>
          </a:xfrm>
          <a:prstGeom prst="rect">
            <a:avLst/>
          </a:prstGeom>
        </p:spPr>
      </p:pic>
      <p:pic>
        <p:nvPicPr>
          <p:cNvPr id="40" name="Graphic 39">
            <a:extLst>
              <a:ext uri="{FF2B5EF4-FFF2-40B4-BE49-F238E27FC236}">
                <a16:creationId xmlns:a16="http://schemas.microsoft.com/office/drawing/2014/main" id="{6FED485F-22EA-4D48-AE78-D59D4265927B}"/>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45687" y="3933969"/>
            <a:ext cx="575278" cy="499171"/>
          </a:xfrm>
          <a:prstGeom prst="rect">
            <a:avLst/>
          </a:prstGeom>
        </p:spPr>
      </p:pic>
      <p:pic>
        <p:nvPicPr>
          <p:cNvPr id="41" name="Graphic 40">
            <a:extLst>
              <a:ext uri="{FF2B5EF4-FFF2-40B4-BE49-F238E27FC236}">
                <a16:creationId xmlns:a16="http://schemas.microsoft.com/office/drawing/2014/main" id="{A81C2AB2-25B2-EB49-B8BB-311BFBE5FF8F}"/>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933149" y="3787473"/>
            <a:ext cx="860331" cy="645667"/>
          </a:xfrm>
          <a:prstGeom prst="rect">
            <a:avLst/>
          </a:prstGeom>
        </p:spPr>
      </p:pic>
      <p:pic>
        <p:nvPicPr>
          <p:cNvPr id="42" name="Graphic 41">
            <a:extLst>
              <a:ext uri="{FF2B5EF4-FFF2-40B4-BE49-F238E27FC236}">
                <a16:creationId xmlns:a16="http://schemas.microsoft.com/office/drawing/2014/main" id="{15329C8B-85AF-2B45-8F15-024832D4C1AF}"/>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903831" y="3761757"/>
            <a:ext cx="671383" cy="671383"/>
          </a:xfrm>
          <a:prstGeom prst="rect">
            <a:avLst/>
          </a:prstGeom>
        </p:spPr>
      </p:pic>
      <p:pic>
        <p:nvPicPr>
          <p:cNvPr id="43" name="Graphic 42">
            <a:extLst>
              <a:ext uri="{FF2B5EF4-FFF2-40B4-BE49-F238E27FC236}">
                <a16:creationId xmlns:a16="http://schemas.microsoft.com/office/drawing/2014/main" id="{E39C520F-F896-C142-BA36-D9EA05076A1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6759175" y="3933969"/>
            <a:ext cx="831431" cy="499171"/>
          </a:xfrm>
          <a:prstGeom prst="rect">
            <a:avLst/>
          </a:prstGeom>
        </p:spPr>
      </p:pic>
      <p:pic>
        <p:nvPicPr>
          <p:cNvPr id="44" name="Graphic 43">
            <a:extLst>
              <a:ext uri="{FF2B5EF4-FFF2-40B4-BE49-F238E27FC236}">
                <a16:creationId xmlns:a16="http://schemas.microsoft.com/office/drawing/2014/main" id="{BEF35317-925B-EA47-A8CE-1F3C549879A4}"/>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712912" y="3761757"/>
            <a:ext cx="801935" cy="671383"/>
          </a:xfrm>
          <a:prstGeom prst="rect">
            <a:avLst/>
          </a:prstGeom>
        </p:spPr>
      </p:pic>
      <p:pic>
        <p:nvPicPr>
          <p:cNvPr id="45" name="Graphic 44">
            <a:extLst>
              <a:ext uri="{FF2B5EF4-FFF2-40B4-BE49-F238E27FC236}">
                <a16:creationId xmlns:a16="http://schemas.microsoft.com/office/drawing/2014/main" id="{ABE881C2-AECC-E64B-BF53-A2A32035D8E3}"/>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640023" y="3933969"/>
            <a:ext cx="704634" cy="499171"/>
          </a:xfrm>
          <a:prstGeom prst="rect">
            <a:avLst/>
          </a:prstGeom>
        </p:spPr>
      </p:pic>
      <p:pic>
        <p:nvPicPr>
          <p:cNvPr id="46" name="Graphic 45">
            <a:extLst>
              <a:ext uri="{FF2B5EF4-FFF2-40B4-BE49-F238E27FC236}">
                <a16:creationId xmlns:a16="http://schemas.microsoft.com/office/drawing/2014/main" id="{5898680A-C246-814E-BACF-9814414CF4C8}"/>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47296" y="5288240"/>
            <a:ext cx="772058" cy="455950"/>
          </a:xfrm>
          <a:prstGeom prst="rect">
            <a:avLst/>
          </a:prstGeom>
        </p:spPr>
      </p:pic>
      <p:pic>
        <p:nvPicPr>
          <p:cNvPr id="47" name="Graphic 46">
            <a:extLst>
              <a:ext uri="{FF2B5EF4-FFF2-40B4-BE49-F238E27FC236}">
                <a16:creationId xmlns:a16="http://schemas.microsoft.com/office/drawing/2014/main" id="{A5C48CC4-55D8-7945-9025-EB51DD2952A9}"/>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096496" y="5149075"/>
            <a:ext cx="533636" cy="595115"/>
          </a:xfrm>
          <a:prstGeom prst="rect">
            <a:avLst/>
          </a:prstGeom>
        </p:spPr>
      </p:pic>
      <p:pic>
        <p:nvPicPr>
          <p:cNvPr id="48" name="Graphic 47">
            <a:extLst>
              <a:ext uri="{FF2B5EF4-FFF2-40B4-BE49-F238E27FC236}">
                <a16:creationId xmlns:a16="http://schemas.microsoft.com/office/drawing/2014/main" id="{246878F9-D315-C445-A070-6FE8FDB7A8D2}"/>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951303" y="5170108"/>
            <a:ext cx="576439" cy="574081"/>
          </a:xfrm>
          <a:prstGeom prst="rect">
            <a:avLst/>
          </a:prstGeom>
        </p:spPr>
      </p:pic>
      <p:pic>
        <p:nvPicPr>
          <p:cNvPr id="49" name="Graphic 48">
            <a:extLst>
              <a:ext uri="{FF2B5EF4-FFF2-40B4-BE49-F238E27FC236}">
                <a16:creationId xmlns:a16="http://schemas.microsoft.com/office/drawing/2014/main" id="{1F68F6BB-76CE-5840-8F66-47EC0619FD5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881451" y="5056904"/>
            <a:ext cx="586879" cy="687285"/>
          </a:xfrm>
          <a:prstGeom prst="rect">
            <a:avLst/>
          </a:prstGeom>
        </p:spPr>
      </p:pic>
      <p:pic>
        <p:nvPicPr>
          <p:cNvPr id="50" name="Graphic 49">
            <a:extLst>
              <a:ext uri="{FF2B5EF4-FFF2-40B4-BE49-F238E27FC236}">
                <a16:creationId xmlns:a16="http://schemas.microsoft.com/office/drawing/2014/main" id="{313C39F7-F419-5149-AFE9-88DCE4AD5EF4}"/>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824925" y="5168870"/>
            <a:ext cx="577910" cy="575320"/>
          </a:xfrm>
          <a:prstGeom prst="rect">
            <a:avLst/>
          </a:prstGeom>
        </p:spPr>
      </p:pic>
      <p:pic>
        <p:nvPicPr>
          <p:cNvPr id="51" name="Graphic 50">
            <a:extLst>
              <a:ext uri="{FF2B5EF4-FFF2-40B4-BE49-F238E27FC236}">
                <a16:creationId xmlns:a16="http://schemas.microsoft.com/office/drawing/2014/main" id="{2724529C-538D-4C48-8485-973020E023BC}"/>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765064" y="5148910"/>
            <a:ext cx="454553" cy="595279"/>
          </a:xfrm>
          <a:prstGeom prst="rect">
            <a:avLst/>
          </a:prstGeom>
        </p:spPr>
      </p:pic>
    </p:spTree>
    <p:extLst>
      <p:ext uri="{BB962C8B-B14F-4D97-AF65-F5344CB8AC3E}">
        <p14:creationId xmlns:p14="http://schemas.microsoft.com/office/powerpoint/2010/main" val="383226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Encoding</a:t>
                      </a:r>
                    </a:p>
                  </a:txBody>
                  <a:tcPr marL="0" marR="0" marT="1119124" marB="0"/>
                </a:tc>
                <a:tc>
                  <a:txBody>
                    <a:bodyPr/>
                    <a:lstStyle/>
                    <a:p>
                      <a:pPr algn="ctr"/>
                      <a:r>
                        <a:rPr lang="en-US" sz="1000">
                          <a:solidFill>
                            <a:schemeClr val="accent1"/>
                          </a:solidFill>
                        </a:rPr>
                        <a:t>Event Hubs</a:t>
                      </a:r>
                    </a:p>
                  </a:txBody>
                  <a:tcPr marL="0" marR="0" marT="1119124" marB="0"/>
                </a:tc>
                <a:tc>
                  <a:txBody>
                    <a:bodyPr/>
                    <a:lstStyle/>
                    <a:p>
                      <a:pPr algn="ctr"/>
                      <a:r>
                        <a:rPr lang="en-US" sz="1000">
                          <a:solidFill>
                            <a:schemeClr val="accent1"/>
                          </a:solidFill>
                        </a:rPr>
                        <a:t>Express Route</a:t>
                      </a:r>
                    </a:p>
                  </a:txBody>
                  <a:tcPr marL="0" marR="0" marT="1119124" marB="0"/>
                </a:tc>
                <a:tc>
                  <a:txBody>
                    <a:bodyPr/>
                    <a:lstStyle/>
                    <a:p>
                      <a:pPr algn="ctr"/>
                      <a:r>
                        <a:rPr lang="en-US" sz="1000">
                          <a:solidFill>
                            <a:schemeClr val="accent1"/>
                          </a:solidFill>
                        </a:rPr>
                        <a:t>File Storage</a:t>
                      </a:r>
                    </a:p>
                  </a:txBody>
                  <a:tcPr marL="0" marR="0" marT="1119124" marB="0"/>
                </a:tc>
                <a:tc>
                  <a:txBody>
                    <a:bodyPr/>
                    <a:lstStyle/>
                    <a:p>
                      <a:pPr algn="ctr"/>
                      <a:r>
                        <a:rPr lang="en-US" sz="1000">
                          <a:solidFill>
                            <a:schemeClr val="accent1"/>
                          </a:solidFill>
                        </a:rPr>
                        <a:t>Game Controller</a:t>
                      </a:r>
                    </a:p>
                  </a:txBody>
                  <a:tcPr marL="0" marR="0" marT="1119124" marB="0"/>
                </a:tc>
                <a:tc>
                  <a:txBody>
                    <a:bodyPr/>
                    <a:lstStyle/>
                    <a:p>
                      <a:pPr algn="ctr"/>
                      <a:r>
                        <a:rPr lang="en-US" sz="1000">
                          <a:solidFill>
                            <a:schemeClr val="accent1"/>
                          </a:solidFill>
                        </a:rPr>
                        <a:t>Gears</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HD Insight</a:t>
                      </a:r>
                    </a:p>
                  </a:txBody>
                  <a:tcPr marL="0" marR="0" marT="1119124" marB="0"/>
                </a:tc>
                <a:tc>
                  <a:txBody>
                    <a:bodyPr/>
                    <a:lstStyle/>
                    <a:p>
                      <a:pPr algn="ctr"/>
                      <a:r>
                        <a:rPr lang="en-US" sz="1000" err="1">
                          <a:solidFill>
                            <a:schemeClr val="accent1"/>
                          </a:solidFill>
                        </a:rPr>
                        <a:t>IoT</a:t>
                      </a:r>
                      <a:r>
                        <a:rPr lang="en-US" sz="1000">
                          <a:solidFill>
                            <a:schemeClr val="accent1"/>
                          </a:solidFill>
                        </a:rPr>
                        <a:t> Hub</a:t>
                      </a:r>
                    </a:p>
                  </a:txBody>
                  <a:tcPr marL="0" marR="0" marT="1119124" marB="0"/>
                </a:tc>
                <a:tc>
                  <a:txBody>
                    <a:bodyPr/>
                    <a:lstStyle/>
                    <a:p>
                      <a:pPr algn="ctr"/>
                      <a:r>
                        <a:rPr lang="en-US" sz="1000">
                          <a:solidFill>
                            <a:schemeClr val="accent1"/>
                          </a:solidFill>
                        </a:rPr>
                        <a:t>Key Vault</a:t>
                      </a:r>
                    </a:p>
                  </a:txBody>
                  <a:tcPr marL="0" marR="0" marT="1119124" marB="0"/>
                </a:tc>
                <a:tc>
                  <a:txBody>
                    <a:bodyPr/>
                    <a:lstStyle/>
                    <a:p>
                      <a:pPr algn="ctr"/>
                      <a:r>
                        <a:rPr lang="en-US" sz="1000">
                          <a:solidFill>
                            <a:schemeClr val="accent1"/>
                          </a:solidFill>
                        </a:rPr>
                        <a:t>Kubernetes</a:t>
                      </a:r>
                    </a:p>
                  </a:txBody>
                  <a:tcPr marL="0" marR="0" marT="1119124" marB="0"/>
                </a:tc>
                <a:tc>
                  <a:txBody>
                    <a:bodyPr/>
                    <a:lstStyle/>
                    <a:p>
                      <a:pPr algn="ctr"/>
                      <a:r>
                        <a:rPr lang="en-US" sz="1000">
                          <a:solidFill>
                            <a:schemeClr val="accent1"/>
                          </a:solidFill>
                        </a:rPr>
                        <a:t>Linux Virtual Mach.</a:t>
                      </a:r>
                    </a:p>
                  </a:txBody>
                  <a:tcPr marL="0" marR="0" marT="1119124" marB="0"/>
                </a:tc>
                <a:tc>
                  <a:txBody>
                    <a:bodyPr/>
                    <a:lstStyle/>
                    <a:p>
                      <a:pPr algn="ctr"/>
                      <a:r>
                        <a:rPr lang="en-US" sz="1000">
                          <a:solidFill>
                            <a:schemeClr val="accent1"/>
                          </a:solidFill>
                        </a:rPr>
                        <a:t>Windows Virtual Mach.</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Linux Penguin</a:t>
                      </a:r>
                    </a:p>
                  </a:txBody>
                  <a:tcPr marL="0" marR="0" marT="1119124" marB="0"/>
                </a:tc>
                <a:tc>
                  <a:txBody>
                    <a:bodyPr/>
                    <a:lstStyle/>
                    <a:p>
                      <a:pPr algn="ctr"/>
                      <a:r>
                        <a:rPr lang="en-US" sz="1000">
                          <a:solidFill>
                            <a:schemeClr val="accent1"/>
                          </a:solidFill>
                        </a:rPr>
                        <a:t>Live + On-Demand Streaming</a:t>
                      </a:r>
                    </a:p>
                  </a:txBody>
                  <a:tcPr marL="0" marR="0" marT="1119124" marB="0"/>
                </a:tc>
                <a:tc>
                  <a:txBody>
                    <a:bodyPr/>
                    <a:lstStyle/>
                    <a:p>
                      <a:pPr algn="ctr"/>
                      <a:r>
                        <a:rPr lang="en-US" sz="1000">
                          <a:solidFill>
                            <a:schemeClr val="accent1"/>
                          </a:solidFill>
                        </a:rPr>
                        <a:t>Load Balancer</a:t>
                      </a:r>
                    </a:p>
                  </a:txBody>
                  <a:tcPr marL="0" marR="0" marT="1119124" marB="0"/>
                </a:tc>
                <a:tc>
                  <a:txBody>
                    <a:bodyPr/>
                    <a:lstStyle/>
                    <a:p>
                      <a:pPr algn="ctr"/>
                      <a:r>
                        <a:rPr lang="en-US" sz="1000">
                          <a:solidFill>
                            <a:schemeClr val="accent1"/>
                          </a:solidFill>
                        </a:rPr>
                        <a:t>Load Balancer (Generic)</a:t>
                      </a:r>
                    </a:p>
                  </a:txBody>
                  <a:tcPr marL="0" marR="0" marT="1119124" marB="0"/>
                </a:tc>
                <a:tc>
                  <a:txBody>
                    <a:bodyPr/>
                    <a:lstStyle/>
                    <a:p>
                      <a:pPr algn="ctr"/>
                      <a:r>
                        <a:rPr lang="en-US" sz="1000">
                          <a:solidFill>
                            <a:schemeClr val="accent1"/>
                          </a:solidFill>
                        </a:rPr>
                        <a:t>Logic Apps</a:t>
                      </a:r>
                    </a:p>
                  </a:txBody>
                  <a:tcPr marL="0" marR="0" marT="1119124" marB="0"/>
                </a:tc>
                <a:tc>
                  <a:txBody>
                    <a:bodyPr/>
                    <a:lstStyle/>
                    <a:p>
                      <a:pPr algn="ctr"/>
                      <a:r>
                        <a:rPr lang="en-US" sz="1000">
                          <a:solidFill>
                            <a:schemeClr val="accent1"/>
                          </a:solidFill>
                        </a:rPr>
                        <a:t>Machine Learning Studio</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Maintenance</a:t>
                      </a:r>
                    </a:p>
                  </a:txBody>
                  <a:tcPr marL="0" marR="0" marT="1119124" marB="0"/>
                </a:tc>
                <a:tc>
                  <a:txBody>
                    <a:bodyPr/>
                    <a:lstStyle/>
                    <a:p>
                      <a:pPr algn="ctr"/>
                      <a:r>
                        <a:rPr lang="en-US" sz="1000">
                          <a:solidFill>
                            <a:schemeClr val="accent1"/>
                          </a:solidFill>
                        </a:rPr>
                        <a:t>Media Services</a:t>
                      </a:r>
                    </a:p>
                  </a:txBody>
                  <a:tcPr marL="0" marR="0" marT="1119124" marB="0"/>
                </a:tc>
                <a:tc>
                  <a:txBody>
                    <a:bodyPr/>
                    <a:lstStyle/>
                    <a:p>
                      <a:pPr algn="ctr"/>
                      <a:r>
                        <a:rPr lang="en-US" sz="1000">
                          <a:solidFill>
                            <a:schemeClr val="accent1"/>
                          </a:solidFill>
                        </a:rPr>
                        <a:t>Mobile Apps</a:t>
                      </a:r>
                    </a:p>
                  </a:txBody>
                  <a:tcPr marL="0" marR="0" marT="1119124" marB="0"/>
                </a:tc>
                <a:tc>
                  <a:txBody>
                    <a:bodyPr/>
                    <a:lstStyle/>
                    <a:p>
                      <a:pPr algn="ctr"/>
                      <a:r>
                        <a:rPr lang="en-US" sz="1000">
                          <a:solidFill>
                            <a:schemeClr val="accent1"/>
                          </a:solidFill>
                        </a:rPr>
                        <a:t>Multi-Factor Authentication</a:t>
                      </a:r>
                    </a:p>
                  </a:txBody>
                  <a:tcPr marL="0" marR="0" marT="1119124" marB="0"/>
                </a:tc>
                <a:tc>
                  <a:txBody>
                    <a:bodyPr/>
                    <a:lstStyle/>
                    <a:p>
                      <a:pPr algn="ctr"/>
                      <a:r>
                        <a:rPr lang="en-US" sz="1000">
                          <a:solidFill>
                            <a:schemeClr val="accent1"/>
                          </a:solidFill>
                        </a:rPr>
                        <a:t>Network Watcher</a:t>
                      </a:r>
                    </a:p>
                  </a:txBody>
                  <a:tcPr marL="0" marR="0" marT="1119124" marB="0"/>
                </a:tc>
                <a:tc>
                  <a:txBody>
                    <a:bodyPr/>
                    <a:lstStyle/>
                    <a:p>
                      <a:pPr algn="ctr"/>
                      <a:r>
                        <a:rPr lang="en-US" sz="1000">
                          <a:solidFill>
                            <a:schemeClr val="accent1"/>
                          </a:solidFill>
                        </a:rPr>
                        <a:t>Notification Hubs</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52" name="Graphic 51">
            <a:extLst>
              <a:ext uri="{FF2B5EF4-FFF2-40B4-BE49-F238E27FC236}">
                <a16:creationId xmlns:a16="http://schemas.microsoft.com/office/drawing/2014/main" id="{04A45275-E638-D144-A0F8-1FF1522721E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6233" y="1327283"/>
            <a:ext cx="528626" cy="622211"/>
          </a:xfrm>
          <a:prstGeom prst="rect">
            <a:avLst/>
          </a:prstGeom>
        </p:spPr>
      </p:pic>
      <p:pic>
        <p:nvPicPr>
          <p:cNvPr id="53" name="Graphic 52">
            <a:extLst>
              <a:ext uri="{FF2B5EF4-FFF2-40B4-BE49-F238E27FC236}">
                <a16:creationId xmlns:a16="http://schemas.microsoft.com/office/drawing/2014/main" id="{49F11F3F-506C-4C47-B6D1-ADFB19AB510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1608" y="1496274"/>
            <a:ext cx="439428" cy="453221"/>
          </a:xfrm>
          <a:prstGeom prst="rect">
            <a:avLst/>
          </a:prstGeom>
        </p:spPr>
      </p:pic>
      <p:pic>
        <p:nvPicPr>
          <p:cNvPr id="54" name="Graphic 53">
            <a:extLst>
              <a:ext uri="{FF2B5EF4-FFF2-40B4-BE49-F238E27FC236}">
                <a16:creationId xmlns:a16="http://schemas.microsoft.com/office/drawing/2014/main" id="{7583A5FF-267A-BC48-8CDA-516092BAF80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21499" y="1538090"/>
            <a:ext cx="666938" cy="411405"/>
          </a:xfrm>
          <a:prstGeom prst="rect">
            <a:avLst/>
          </a:prstGeom>
        </p:spPr>
      </p:pic>
      <p:pic>
        <p:nvPicPr>
          <p:cNvPr id="55" name="Graphic 54">
            <a:extLst>
              <a:ext uri="{FF2B5EF4-FFF2-40B4-BE49-F238E27FC236}">
                <a16:creationId xmlns:a16="http://schemas.microsoft.com/office/drawing/2014/main" id="{5726F5B7-EFDA-DA4E-AB2E-F3B0B99C482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54029" y="1368418"/>
            <a:ext cx="671552" cy="581077"/>
          </a:xfrm>
          <a:prstGeom prst="rect">
            <a:avLst/>
          </a:prstGeom>
        </p:spPr>
      </p:pic>
      <p:pic>
        <p:nvPicPr>
          <p:cNvPr id="56" name="Graphic 55">
            <a:extLst>
              <a:ext uri="{FF2B5EF4-FFF2-40B4-BE49-F238E27FC236}">
                <a16:creationId xmlns:a16="http://schemas.microsoft.com/office/drawing/2014/main" id="{D0B418FE-7208-D041-8DEC-152CFFB328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88393" y="1410238"/>
            <a:ext cx="801933" cy="539257"/>
          </a:xfrm>
          <a:prstGeom prst="rect">
            <a:avLst/>
          </a:prstGeom>
        </p:spPr>
      </p:pic>
      <p:pic>
        <p:nvPicPr>
          <p:cNvPr id="57" name="Graphic 56">
            <a:extLst>
              <a:ext uri="{FF2B5EF4-FFF2-40B4-BE49-F238E27FC236}">
                <a16:creationId xmlns:a16="http://schemas.microsoft.com/office/drawing/2014/main" id="{DE567C5B-0E8A-604C-9AA7-E37585910E8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50632" y="1394838"/>
            <a:ext cx="659805" cy="554656"/>
          </a:xfrm>
          <a:prstGeom prst="rect">
            <a:avLst/>
          </a:prstGeom>
        </p:spPr>
      </p:pic>
      <p:pic>
        <p:nvPicPr>
          <p:cNvPr id="58" name="Graphic 57">
            <a:extLst>
              <a:ext uri="{FF2B5EF4-FFF2-40B4-BE49-F238E27FC236}">
                <a16:creationId xmlns:a16="http://schemas.microsoft.com/office/drawing/2014/main" id="{181F91D4-1D2A-544F-986D-0CF362E0BD5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637" y="2589304"/>
            <a:ext cx="769818" cy="560952"/>
          </a:xfrm>
          <a:prstGeom prst="rect">
            <a:avLst/>
          </a:prstGeom>
        </p:spPr>
      </p:pic>
      <p:pic>
        <p:nvPicPr>
          <p:cNvPr id="59" name="Graphic 58">
            <a:extLst>
              <a:ext uri="{FF2B5EF4-FFF2-40B4-BE49-F238E27FC236}">
                <a16:creationId xmlns:a16="http://schemas.microsoft.com/office/drawing/2014/main" id="{C2DC6195-2D15-374C-AE04-3D80D1E2E5F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94239" y="2638226"/>
            <a:ext cx="514164" cy="512030"/>
          </a:xfrm>
          <a:prstGeom prst="rect">
            <a:avLst/>
          </a:prstGeom>
        </p:spPr>
      </p:pic>
      <p:pic>
        <p:nvPicPr>
          <p:cNvPr id="60" name="Graphic 59">
            <a:extLst>
              <a:ext uri="{FF2B5EF4-FFF2-40B4-BE49-F238E27FC236}">
                <a16:creationId xmlns:a16="http://schemas.microsoft.com/office/drawing/2014/main" id="{B660ABA0-6D50-1343-98DF-D2C49C2CE3ED}"/>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15670" y="2617520"/>
            <a:ext cx="478596" cy="532736"/>
          </a:xfrm>
          <a:prstGeom prst="rect">
            <a:avLst/>
          </a:prstGeom>
        </p:spPr>
      </p:pic>
      <p:pic>
        <p:nvPicPr>
          <p:cNvPr id="61" name="Graphic 60">
            <a:extLst>
              <a:ext uri="{FF2B5EF4-FFF2-40B4-BE49-F238E27FC236}">
                <a16:creationId xmlns:a16="http://schemas.microsoft.com/office/drawing/2014/main" id="{BEA448E0-89B6-7B4E-B481-68F1B6FC17E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95087" y="2617520"/>
            <a:ext cx="589435" cy="532736"/>
          </a:xfrm>
          <a:prstGeom prst="rect">
            <a:avLst/>
          </a:prstGeom>
        </p:spPr>
      </p:pic>
      <p:pic>
        <p:nvPicPr>
          <p:cNvPr id="62" name="Graphic 61">
            <a:extLst>
              <a:ext uri="{FF2B5EF4-FFF2-40B4-BE49-F238E27FC236}">
                <a16:creationId xmlns:a16="http://schemas.microsoft.com/office/drawing/2014/main" id="{AD95FFD4-7624-0748-A50C-80DEB3325152}"/>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92356" y="2602692"/>
            <a:ext cx="594008" cy="547563"/>
          </a:xfrm>
          <a:prstGeom prst="rect">
            <a:avLst/>
          </a:prstGeom>
        </p:spPr>
      </p:pic>
      <p:pic>
        <p:nvPicPr>
          <p:cNvPr id="63" name="Graphic 62">
            <a:extLst>
              <a:ext uri="{FF2B5EF4-FFF2-40B4-BE49-F238E27FC236}">
                <a16:creationId xmlns:a16="http://schemas.microsoft.com/office/drawing/2014/main" id="{41E4BD95-E221-4046-97E3-127CD8472C2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32055" y="3788417"/>
            <a:ext cx="562804" cy="662440"/>
          </a:xfrm>
          <a:prstGeom prst="rect">
            <a:avLst/>
          </a:prstGeom>
        </p:spPr>
      </p:pic>
      <p:pic>
        <p:nvPicPr>
          <p:cNvPr id="64" name="Graphic 63">
            <a:extLst>
              <a:ext uri="{FF2B5EF4-FFF2-40B4-BE49-F238E27FC236}">
                <a16:creationId xmlns:a16="http://schemas.microsoft.com/office/drawing/2014/main" id="{128E0F53-A325-7A49-8F11-128C1333715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131608" y="3951686"/>
            <a:ext cx="499171" cy="499171"/>
          </a:xfrm>
          <a:prstGeom prst="rect">
            <a:avLst/>
          </a:prstGeom>
        </p:spPr>
      </p:pic>
      <p:pic>
        <p:nvPicPr>
          <p:cNvPr id="65" name="Graphic 64">
            <a:extLst>
              <a:ext uri="{FF2B5EF4-FFF2-40B4-BE49-F238E27FC236}">
                <a16:creationId xmlns:a16="http://schemas.microsoft.com/office/drawing/2014/main" id="{CDE0FF9B-853B-9A47-A19A-02F2BF924C6A}"/>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979135" y="3805190"/>
            <a:ext cx="645667" cy="645667"/>
          </a:xfrm>
          <a:prstGeom prst="rect">
            <a:avLst/>
          </a:prstGeom>
        </p:spPr>
      </p:pic>
      <p:pic>
        <p:nvPicPr>
          <p:cNvPr id="66" name="Graphic 65">
            <a:extLst>
              <a:ext uri="{FF2B5EF4-FFF2-40B4-BE49-F238E27FC236}">
                <a16:creationId xmlns:a16="http://schemas.microsoft.com/office/drawing/2014/main" id="{4890E019-B795-BE40-A6E7-5E6F3CADE28E}"/>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808502" y="3935669"/>
            <a:ext cx="663902" cy="515188"/>
          </a:xfrm>
          <a:prstGeom prst="rect">
            <a:avLst/>
          </a:prstGeom>
        </p:spPr>
      </p:pic>
      <p:pic>
        <p:nvPicPr>
          <p:cNvPr id="67" name="Graphic 66">
            <a:extLst>
              <a:ext uri="{FF2B5EF4-FFF2-40B4-BE49-F238E27FC236}">
                <a16:creationId xmlns:a16="http://schemas.microsoft.com/office/drawing/2014/main" id="{7DFEE083-6B38-EC4D-814D-2370D45718C0}"/>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710870" y="3779474"/>
            <a:ext cx="658275" cy="671383"/>
          </a:xfrm>
          <a:prstGeom prst="rect">
            <a:avLst/>
          </a:prstGeom>
        </p:spPr>
      </p:pic>
      <p:pic>
        <p:nvPicPr>
          <p:cNvPr id="68" name="Graphic 67">
            <a:extLst>
              <a:ext uri="{FF2B5EF4-FFF2-40B4-BE49-F238E27FC236}">
                <a16:creationId xmlns:a16="http://schemas.microsoft.com/office/drawing/2014/main" id="{6244DF7D-784C-9F4A-A4B7-5D2B93DB79D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246443" y="5181486"/>
            <a:ext cx="344987" cy="499171"/>
          </a:xfrm>
          <a:prstGeom prst="rect">
            <a:avLst/>
          </a:prstGeom>
        </p:spPr>
      </p:pic>
      <p:pic>
        <p:nvPicPr>
          <p:cNvPr id="69" name="Graphic 68">
            <a:extLst>
              <a:ext uri="{FF2B5EF4-FFF2-40B4-BE49-F238E27FC236}">
                <a16:creationId xmlns:a16="http://schemas.microsoft.com/office/drawing/2014/main" id="{5EB7377E-D664-B64D-A938-494AF2160418}"/>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131608" y="5251069"/>
            <a:ext cx="404883" cy="455950"/>
          </a:xfrm>
          <a:prstGeom prst="rect">
            <a:avLst/>
          </a:prstGeom>
        </p:spPr>
      </p:pic>
      <p:pic>
        <p:nvPicPr>
          <p:cNvPr id="70" name="Graphic 69">
            <a:extLst>
              <a:ext uri="{FF2B5EF4-FFF2-40B4-BE49-F238E27FC236}">
                <a16:creationId xmlns:a16="http://schemas.microsoft.com/office/drawing/2014/main" id="{C09321FA-CFA9-B542-8ACA-A04F8C89623B}"/>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076669" y="5181487"/>
            <a:ext cx="356311" cy="595115"/>
          </a:xfrm>
          <a:prstGeom prst="rect">
            <a:avLst/>
          </a:prstGeom>
        </p:spPr>
      </p:pic>
      <p:pic>
        <p:nvPicPr>
          <p:cNvPr id="71" name="Graphic 70">
            <a:extLst>
              <a:ext uri="{FF2B5EF4-FFF2-40B4-BE49-F238E27FC236}">
                <a16:creationId xmlns:a16="http://schemas.microsoft.com/office/drawing/2014/main" id="{1A7935BD-44DD-624F-9844-7AF4672BEEB2}"/>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012148" y="5192004"/>
            <a:ext cx="292646" cy="574081"/>
          </a:xfrm>
          <a:prstGeom prst="rect">
            <a:avLst/>
          </a:prstGeom>
        </p:spPr>
      </p:pic>
      <p:pic>
        <p:nvPicPr>
          <p:cNvPr id="72" name="Graphic 71">
            <a:extLst>
              <a:ext uri="{FF2B5EF4-FFF2-40B4-BE49-F238E27FC236}">
                <a16:creationId xmlns:a16="http://schemas.microsoft.com/office/drawing/2014/main" id="{B6B5DDFF-23AC-9449-B9A1-3307208E93D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799869" y="5186190"/>
            <a:ext cx="586879" cy="585709"/>
          </a:xfrm>
          <a:prstGeom prst="rect">
            <a:avLst/>
          </a:prstGeom>
        </p:spPr>
      </p:pic>
      <p:pic>
        <p:nvPicPr>
          <p:cNvPr id="73" name="Graphic 72">
            <a:extLst>
              <a:ext uri="{FF2B5EF4-FFF2-40B4-BE49-F238E27FC236}">
                <a16:creationId xmlns:a16="http://schemas.microsoft.com/office/drawing/2014/main" id="{9023AED1-6F6C-9645-A805-E2B0E2DEA04F}"/>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703908" y="5196984"/>
            <a:ext cx="577910" cy="564120"/>
          </a:xfrm>
          <a:prstGeom prst="rect">
            <a:avLst/>
          </a:prstGeom>
        </p:spPr>
      </p:pic>
      <p:pic>
        <p:nvPicPr>
          <p:cNvPr id="75" name="Graphic 74">
            <a:extLst>
              <a:ext uri="{FF2B5EF4-FFF2-40B4-BE49-F238E27FC236}">
                <a16:creationId xmlns:a16="http://schemas.microsoft.com/office/drawing/2014/main" id="{29426231-DFF8-EC41-B912-B25DD7971E2F}"/>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963968" y="3805190"/>
            <a:ext cx="483298" cy="645667"/>
          </a:xfrm>
          <a:prstGeom prst="rect">
            <a:avLst/>
          </a:prstGeom>
        </p:spPr>
      </p:pic>
      <p:pic>
        <p:nvPicPr>
          <p:cNvPr id="28" name="Graphic 61">
            <a:extLst>
              <a:ext uri="{FF2B5EF4-FFF2-40B4-BE49-F238E27FC236}">
                <a16:creationId xmlns:a16="http://schemas.microsoft.com/office/drawing/2014/main" id="{AD95FFD4-7624-0748-A50C-80DEB3325152}"/>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744316" y="2602692"/>
            <a:ext cx="594008" cy="547563"/>
          </a:xfrm>
          <a:prstGeom prst="rect">
            <a:avLst/>
          </a:prstGeom>
        </p:spPr>
      </p:pic>
    </p:spTree>
    <p:extLst>
      <p:ext uri="{BB962C8B-B14F-4D97-AF65-F5344CB8AC3E}">
        <p14:creationId xmlns:p14="http://schemas.microsoft.com/office/powerpoint/2010/main" val="391679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OMS Log Analytics</a:t>
                      </a:r>
                    </a:p>
                  </a:txBody>
                  <a:tcPr marL="0" marR="0" marT="1119124" marB="0"/>
                </a:tc>
                <a:tc>
                  <a:txBody>
                    <a:bodyPr/>
                    <a:lstStyle/>
                    <a:p>
                      <a:pPr algn="ctr"/>
                      <a:r>
                        <a:rPr lang="en-US" sz="1000">
                          <a:solidFill>
                            <a:schemeClr val="accent1"/>
                          </a:solidFill>
                        </a:rPr>
                        <a:t>Power BL</a:t>
                      </a:r>
                    </a:p>
                  </a:txBody>
                  <a:tcPr marL="0" marR="0" marT="1119124" marB="0"/>
                </a:tc>
                <a:tc>
                  <a:txBody>
                    <a:bodyPr/>
                    <a:lstStyle/>
                    <a:p>
                      <a:pPr algn="ctr"/>
                      <a:r>
                        <a:rPr lang="en-US" sz="1000">
                          <a:solidFill>
                            <a:schemeClr val="accent1"/>
                          </a:solidFill>
                        </a:rPr>
                        <a:t>PowerShell Script File</a:t>
                      </a:r>
                    </a:p>
                  </a:txBody>
                  <a:tcPr marL="0" marR="0" marT="1119124" marB="0"/>
                </a:tc>
                <a:tc>
                  <a:txBody>
                    <a:bodyPr/>
                    <a:lstStyle/>
                    <a:p>
                      <a:pPr algn="ctr"/>
                      <a:r>
                        <a:rPr lang="en-US" sz="1000">
                          <a:solidFill>
                            <a:schemeClr val="accent1"/>
                          </a:solidFill>
                        </a:rPr>
                        <a:t>Queue Storage</a:t>
                      </a:r>
                    </a:p>
                  </a:txBody>
                  <a:tcPr marL="0" marR="0" marT="1119124" marB="0"/>
                </a:tc>
                <a:tc>
                  <a:txBody>
                    <a:bodyPr/>
                    <a:lstStyle/>
                    <a:p>
                      <a:pPr algn="ctr"/>
                      <a:r>
                        <a:rPr lang="en-US" sz="1000">
                          <a:solidFill>
                            <a:schemeClr val="accent1"/>
                          </a:solidFill>
                        </a:rPr>
                        <a:t>Resource Group</a:t>
                      </a:r>
                    </a:p>
                  </a:txBody>
                  <a:tcPr marL="0" marR="0" marT="1119124" marB="0"/>
                </a:tc>
                <a:tc>
                  <a:txBody>
                    <a:bodyPr/>
                    <a:lstStyle/>
                    <a:p>
                      <a:pPr algn="ctr"/>
                      <a:r>
                        <a:rPr lang="en-US" sz="1000">
                          <a:solidFill>
                            <a:schemeClr val="accent1"/>
                          </a:solidFill>
                        </a:rPr>
                        <a:t>Scheduler</a:t>
                      </a:r>
                    </a:p>
                  </a:txBody>
                  <a:tcPr marL="0" marR="0" marT="1119124" marB="0"/>
                </a:tc>
                <a:extLst>
                  <a:ext uri="{0D108BD9-81ED-4DB2-BD59-A6C34878D82A}">
                    <a16:rowId xmlns:a16="http://schemas.microsoft.com/office/drawing/2014/main" val="975697945"/>
                  </a:ext>
                </a:extLst>
              </a:tr>
              <a:tr h="1274558">
                <a:tc>
                  <a:txBody>
                    <a:bodyPr/>
                    <a:lstStyle/>
                    <a:p>
                      <a:pPr algn="ctr"/>
                      <a:r>
                        <a:rPr lang="en-US" sz="1000">
                          <a:solidFill>
                            <a:schemeClr val="accent1"/>
                          </a:solidFill>
                        </a:rPr>
                        <a:t>Script File</a:t>
                      </a:r>
                    </a:p>
                  </a:txBody>
                  <a:tcPr marL="0" marR="0" marT="1119124" marB="0"/>
                </a:tc>
                <a:tc>
                  <a:txBody>
                    <a:bodyPr/>
                    <a:lstStyle/>
                    <a:p>
                      <a:pPr algn="ctr"/>
                      <a:r>
                        <a:rPr lang="en-US" sz="1000">
                          <a:solidFill>
                            <a:schemeClr val="accent1"/>
                          </a:solidFill>
                        </a:rPr>
                        <a:t>Security Center</a:t>
                      </a:r>
                    </a:p>
                  </a:txBody>
                  <a:tcPr marL="0" marR="0" marT="1119124" marB="0"/>
                </a:tc>
                <a:tc>
                  <a:txBody>
                    <a:bodyPr/>
                    <a:lstStyle/>
                    <a:p>
                      <a:pPr algn="ctr"/>
                      <a:r>
                        <a:rPr lang="en-US" sz="1000">
                          <a:solidFill>
                            <a:schemeClr val="accent1"/>
                          </a:solidFill>
                        </a:rPr>
                        <a:t>Server Farm</a:t>
                      </a:r>
                    </a:p>
                  </a:txBody>
                  <a:tcPr marL="0" marR="0" marT="1119124" marB="0"/>
                </a:tc>
                <a:tc>
                  <a:txBody>
                    <a:bodyPr/>
                    <a:lstStyle/>
                    <a:p>
                      <a:pPr algn="ctr"/>
                      <a:r>
                        <a:rPr lang="en-US" sz="1000">
                          <a:solidFill>
                            <a:schemeClr val="accent1"/>
                          </a:solidFill>
                        </a:rPr>
                        <a:t>Server Rack</a:t>
                      </a:r>
                    </a:p>
                  </a:txBody>
                  <a:tcPr marL="0" marR="0" marT="1119124" marB="0"/>
                </a:tc>
                <a:tc>
                  <a:txBody>
                    <a:bodyPr/>
                    <a:lstStyle/>
                    <a:p>
                      <a:pPr algn="ctr"/>
                      <a:r>
                        <a:rPr lang="en-US" sz="1000">
                          <a:solidFill>
                            <a:schemeClr val="accent1"/>
                          </a:solidFill>
                        </a:rPr>
                        <a:t>Server Bus</a:t>
                      </a:r>
                    </a:p>
                  </a:txBody>
                  <a:tcPr marL="0" marR="0" marT="1119124" marB="0"/>
                </a:tc>
                <a:tc>
                  <a:txBody>
                    <a:bodyPr/>
                    <a:lstStyle/>
                    <a:p>
                      <a:pPr algn="ctr"/>
                      <a:r>
                        <a:rPr lang="en-US" sz="1000">
                          <a:solidFill>
                            <a:schemeClr val="accent1"/>
                          </a:solidFill>
                        </a:rPr>
                        <a:t>Service Fabric</a:t>
                      </a:r>
                    </a:p>
                  </a:txBody>
                  <a:tcPr marL="0" marR="0" marT="1119124" marB="0"/>
                </a:tc>
                <a:extLst>
                  <a:ext uri="{0D108BD9-81ED-4DB2-BD59-A6C34878D82A}">
                    <a16:rowId xmlns:a16="http://schemas.microsoft.com/office/drawing/2014/main" val="2186356422"/>
                  </a:ext>
                </a:extLst>
              </a:tr>
              <a:tr h="1274558">
                <a:tc>
                  <a:txBody>
                    <a:bodyPr/>
                    <a:lstStyle/>
                    <a:p>
                      <a:pPr algn="ctr"/>
                      <a:r>
                        <a:rPr lang="en-US" sz="1000">
                          <a:solidFill>
                            <a:schemeClr val="accent1"/>
                          </a:solidFill>
                        </a:rPr>
                        <a:t>Site Recovery</a:t>
                      </a:r>
                    </a:p>
                  </a:txBody>
                  <a:tcPr marL="0" marR="0" marT="1119124" marB="0"/>
                </a:tc>
                <a:tc>
                  <a:txBody>
                    <a:bodyPr/>
                    <a:lstStyle/>
                    <a:p>
                      <a:pPr algn="ctr"/>
                      <a:r>
                        <a:rPr lang="en-US" sz="1000">
                          <a:solidFill>
                            <a:schemeClr val="accent1"/>
                          </a:solidFill>
                        </a:rPr>
                        <a:t>Smartcard</a:t>
                      </a:r>
                    </a:p>
                  </a:txBody>
                  <a:tcPr marL="0" marR="0" marT="1119124" marB="0"/>
                </a:tc>
                <a:tc>
                  <a:txBody>
                    <a:bodyPr/>
                    <a:lstStyle/>
                    <a:p>
                      <a:pPr algn="ctr"/>
                      <a:r>
                        <a:rPr lang="en-US" sz="1000">
                          <a:solidFill>
                            <a:schemeClr val="accent1"/>
                          </a:solidFill>
                        </a:rPr>
                        <a:t>SQL Server Switch Database</a:t>
                      </a:r>
                    </a:p>
                  </a:txBody>
                  <a:tcPr marL="0" marR="0" marT="1119124" marB="0"/>
                </a:tc>
                <a:tc>
                  <a:txBody>
                    <a:bodyPr/>
                    <a:lstStyle/>
                    <a:p>
                      <a:pPr algn="ctr"/>
                      <a:r>
                        <a:rPr lang="en-US" sz="1000">
                          <a:solidFill>
                            <a:schemeClr val="accent1"/>
                          </a:solidFill>
                        </a:rPr>
                        <a:t>Status Badge – Cancelled</a:t>
                      </a:r>
                    </a:p>
                  </a:txBody>
                  <a:tcPr marL="0" marR="0" marT="1119124" marB="0"/>
                </a:tc>
                <a:tc>
                  <a:txBody>
                    <a:bodyPr/>
                    <a:lstStyle/>
                    <a:p>
                      <a:pPr algn="ctr"/>
                      <a:r>
                        <a:rPr lang="en-US" sz="1000">
                          <a:solidFill>
                            <a:schemeClr val="accent1"/>
                          </a:solidFill>
                        </a:rPr>
                        <a:t>Status Badge – Critical</a:t>
                      </a:r>
                    </a:p>
                  </a:txBody>
                  <a:tcPr marL="0" marR="0" marT="1119124" marB="0"/>
                </a:tc>
                <a:tc>
                  <a:txBody>
                    <a:bodyPr/>
                    <a:lstStyle/>
                    <a:p>
                      <a:pPr algn="ctr"/>
                      <a:r>
                        <a:rPr lang="en-US" sz="1000">
                          <a:solidFill>
                            <a:schemeClr val="accent1"/>
                          </a:solidFill>
                        </a:rPr>
                        <a:t>Status Badge – Info</a:t>
                      </a:r>
                    </a:p>
                  </a:txBody>
                  <a:tcPr marL="0" marR="0" marT="1119124" marB="0"/>
                </a:tc>
                <a:extLst>
                  <a:ext uri="{0D108BD9-81ED-4DB2-BD59-A6C34878D82A}">
                    <a16:rowId xmlns:a16="http://schemas.microsoft.com/office/drawing/2014/main" val="64962515"/>
                  </a:ext>
                </a:extLst>
              </a:tr>
              <a:tr h="1274558">
                <a:tc>
                  <a:txBody>
                    <a:bodyPr/>
                    <a:lstStyle/>
                    <a:p>
                      <a:pPr algn="ctr"/>
                      <a:r>
                        <a:rPr lang="en-US" sz="1000">
                          <a:solidFill>
                            <a:schemeClr val="accent1"/>
                          </a:solidFill>
                        </a:rPr>
                        <a:t>Status Badge – Success</a:t>
                      </a:r>
                    </a:p>
                  </a:txBody>
                  <a:tcPr marL="0" marR="0" marT="1119124" marB="0"/>
                </a:tc>
                <a:tc>
                  <a:txBody>
                    <a:bodyPr/>
                    <a:lstStyle/>
                    <a:p>
                      <a:pPr algn="ctr"/>
                      <a:r>
                        <a:rPr lang="en-US" sz="1000">
                          <a:solidFill>
                            <a:schemeClr val="accent1"/>
                          </a:solidFill>
                        </a:rPr>
                        <a:t>Status Badge – Warning</a:t>
                      </a:r>
                    </a:p>
                  </a:txBody>
                  <a:tcPr marL="0" marR="0" marT="1119124" marB="0"/>
                </a:tc>
                <a:tc>
                  <a:txBody>
                    <a:bodyPr/>
                    <a:lstStyle/>
                    <a:p>
                      <a:pPr algn="ctr"/>
                      <a:r>
                        <a:rPr lang="en-US" sz="1000">
                          <a:solidFill>
                            <a:schemeClr val="accent1"/>
                          </a:solidFill>
                        </a:rPr>
                        <a:t>Storage</a:t>
                      </a:r>
                    </a:p>
                  </a:txBody>
                  <a:tcPr marL="0" marR="0" marT="1119124" marB="0"/>
                </a:tc>
                <a:tc>
                  <a:txBody>
                    <a:bodyPr/>
                    <a:lstStyle/>
                    <a:p>
                      <a:pPr algn="ctr"/>
                      <a:r>
                        <a:rPr lang="en-US" sz="1000" err="1">
                          <a:solidFill>
                            <a:schemeClr val="accent1"/>
                          </a:solidFill>
                        </a:rPr>
                        <a:t>StorSimple</a:t>
                      </a:r>
                      <a:endParaRPr lang="en-US" sz="1000">
                        <a:solidFill>
                          <a:schemeClr val="accent1"/>
                        </a:solidFill>
                      </a:endParaRPr>
                    </a:p>
                  </a:txBody>
                  <a:tcPr marL="0" marR="0" marT="1119124" marB="0"/>
                </a:tc>
                <a:tc>
                  <a:txBody>
                    <a:bodyPr/>
                    <a:lstStyle/>
                    <a:p>
                      <a:pPr algn="ctr"/>
                      <a:r>
                        <a:rPr lang="en-US" sz="1000">
                          <a:solidFill>
                            <a:schemeClr val="accent1"/>
                          </a:solidFill>
                        </a:rPr>
                        <a:t>Stream Analytics</a:t>
                      </a:r>
                    </a:p>
                  </a:txBody>
                  <a:tcPr marL="0" marR="0" marT="1119124" marB="0"/>
                </a:tc>
                <a:tc>
                  <a:txBody>
                    <a:bodyPr/>
                    <a:lstStyle/>
                    <a:p>
                      <a:pPr algn="ctr"/>
                      <a:r>
                        <a:rPr lang="en-US" sz="1000">
                          <a:solidFill>
                            <a:schemeClr val="accent1"/>
                          </a:solidFill>
                        </a:rPr>
                        <a:t>Table Storage</a:t>
                      </a: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28" name="Graphic 27">
            <a:extLst>
              <a:ext uri="{FF2B5EF4-FFF2-40B4-BE49-F238E27FC236}">
                <a16:creationId xmlns:a16="http://schemas.microsoft.com/office/drawing/2014/main" id="{36D03BF8-46D9-1646-AE34-1963E16E3C8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2488" y="1298497"/>
            <a:ext cx="590204" cy="622211"/>
          </a:xfrm>
          <a:prstGeom prst="rect">
            <a:avLst/>
          </a:prstGeom>
        </p:spPr>
      </p:pic>
      <p:pic>
        <p:nvPicPr>
          <p:cNvPr id="29" name="Graphic 28">
            <a:extLst>
              <a:ext uri="{FF2B5EF4-FFF2-40B4-BE49-F238E27FC236}">
                <a16:creationId xmlns:a16="http://schemas.microsoft.com/office/drawing/2014/main" id="{0C33E5BA-9E8D-CF46-8093-952C0A076FA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5041" y="1465409"/>
            <a:ext cx="439428" cy="455299"/>
          </a:xfrm>
          <a:prstGeom prst="rect">
            <a:avLst/>
          </a:prstGeom>
        </p:spPr>
      </p:pic>
      <p:pic>
        <p:nvPicPr>
          <p:cNvPr id="30" name="Graphic 29">
            <a:extLst>
              <a:ext uri="{FF2B5EF4-FFF2-40B4-BE49-F238E27FC236}">
                <a16:creationId xmlns:a16="http://schemas.microsoft.com/office/drawing/2014/main" id="{84390BD2-08A2-664D-8FEA-1B0B6CDFEEB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2701" y="1388529"/>
            <a:ext cx="614800" cy="532179"/>
          </a:xfrm>
          <a:prstGeom prst="rect">
            <a:avLst/>
          </a:prstGeom>
        </p:spPr>
      </p:pic>
      <p:pic>
        <p:nvPicPr>
          <p:cNvPr id="31" name="Graphic 30">
            <a:extLst>
              <a:ext uri="{FF2B5EF4-FFF2-40B4-BE49-F238E27FC236}">
                <a16:creationId xmlns:a16="http://schemas.microsoft.com/office/drawing/2014/main" id="{28080C9A-095E-2F4A-BA2B-E737CE37C75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22140" y="1374567"/>
            <a:ext cx="671552" cy="546141"/>
          </a:xfrm>
          <a:prstGeom prst="rect">
            <a:avLst/>
          </a:prstGeom>
        </p:spPr>
      </p:pic>
      <p:pic>
        <p:nvPicPr>
          <p:cNvPr id="32" name="Graphic 31">
            <a:extLst>
              <a:ext uri="{FF2B5EF4-FFF2-40B4-BE49-F238E27FC236}">
                <a16:creationId xmlns:a16="http://schemas.microsoft.com/office/drawing/2014/main" id="{4A761639-4AC1-F245-B59B-A50E305F5C5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7719" y="1372099"/>
            <a:ext cx="426932" cy="548608"/>
          </a:xfrm>
          <a:prstGeom prst="rect">
            <a:avLst/>
          </a:prstGeom>
        </p:spPr>
      </p:pic>
      <p:pic>
        <p:nvPicPr>
          <p:cNvPr id="33" name="Graphic 32">
            <a:extLst>
              <a:ext uri="{FF2B5EF4-FFF2-40B4-BE49-F238E27FC236}">
                <a16:creationId xmlns:a16="http://schemas.microsoft.com/office/drawing/2014/main" id="{AFE1ACB6-149D-6A4F-84C4-1F1CA0914F88}"/>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63352" y="2564885"/>
            <a:ext cx="557998" cy="577329"/>
          </a:xfrm>
          <a:prstGeom prst="rect">
            <a:avLst/>
          </a:prstGeom>
        </p:spPr>
      </p:pic>
      <p:pic>
        <p:nvPicPr>
          <p:cNvPr id="34" name="Graphic 33">
            <a:extLst>
              <a:ext uri="{FF2B5EF4-FFF2-40B4-BE49-F238E27FC236}">
                <a16:creationId xmlns:a16="http://schemas.microsoft.com/office/drawing/2014/main" id="{A3F48CCC-1FB7-AF40-81C6-82DF8C298C8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03726" y="2427954"/>
            <a:ext cx="548361" cy="748176"/>
          </a:xfrm>
          <a:prstGeom prst="rect">
            <a:avLst/>
          </a:prstGeom>
        </p:spPr>
      </p:pic>
      <p:pic>
        <p:nvPicPr>
          <p:cNvPr id="35" name="Graphic 34">
            <a:extLst>
              <a:ext uri="{FF2B5EF4-FFF2-40B4-BE49-F238E27FC236}">
                <a16:creationId xmlns:a16="http://schemas.microsoft.com/office/drawing/2014/main" id="{BF76DBA8-3C69-064D-B0A5-A13701A9BC4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844905" y="2626910"/>
            <a:ext cx="860331" cy="549220"/>
          </a:xfrm>
          <a:prstGeom prst="rect">
            <a:avLst/>
          </a:prstGeom>
        </p:spPr>
      </p:pic>
      <p:pic>
        <p:nvPicPr>
          <p:cNvPr id="36" name="Graphic 35">
            <a:extLst>
              <a:ext uri="{FF2B5EF4-FFF2-40B4-BE49-F238E27FC236}">
                <a16:creationId xmlns:a16="http://schemas.microsoft.com/office/drawing/2014/main" id="{5FE78D15-1DCF-E344-B5CD-A0D1E8B44AEA}"/>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49135" y="2643394"/>
            <a:ext cx="522564" cy="532736"/>
          </a:xfrm>
          <a:prstGeom prst="rect">
            <a:avLst/>
          </a:prstGeom>
        </p:spPr>
      </p:pic>
      <p:pic>
        <p:nvPicPr>
          <p:cNvPr id="37" name="Graphic 36">
            <a:extLst>
              <a:ext uri="{FF2B5EF4-FFF2-40B4-BE49-F238E27FC236}">
                <a16:creationId xmlns:a16="http://schemas.microsoft.com/office/drawing/2014/main" id="{1D762CB1-6292-9342-B4E6-8C3BF45034C7}"/>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51865" y="2643394"/>
            <a:ext cx="532736" cy="532736"/>
          </a:xfrm>
          <a:prstGeom prst="rect">
            <a:avLst/>
          </a:prstGeom>
        </p:spPr>
      </p:pic>
      <p:pic>
        <p:nvPicPr>
          <p:cNvPr id="38" name="Graphic 37">
            <a:extLst>
              <a:ext uri="{FF2B5EF4-FFF2-40B4-BE49-F238E27FC236}">
                <a16:creationId xmlns:a16="http://schemas.microsoft.com/office/drawing/2014/main" id="{977FBA35-B160-2341-A4BB-1091988D2C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37718" y="2628566"/>
            <a:ext cx="547564" cy="547564"/>
          </a:xfrm>
          <a:prstGeom prst="rect">
            <a:avLst/>
          </a:prstGeom>
        </p:spPr>
      </p:pic>
      <p:pic>
        <p:nvPicPr>
          <p:cNvPr id="39" name="Graphic 38">
            <a:extLst>
              <a:ext uri="{FF2B5EF4-FFF2-40B4-BE49-F238E27FC236}">
                <a16:creationId xmlns:a16="http://schemas.microsoft.com/office/drawing/2014/main" id="{2C05F748-9894-C743-965D-6EB10AC887C4}"/>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90034" y="3928440"/>
            <a:ext cx="704634" cy="589926"/>
          </a:xfrm>
          <a:prstGeom prst="rect">
            <a:avLst/>
          </a:prstGeom>
        </p:spPr>
      </p:pic>
      <p:pic>
        <p:nvPicPr>
          <p:cNvPr id="40" name="Graphic 39">
            <a:extLst>
              <a:ext uri="{FF2B5EF4-FFF2-40B4-BE49-F238E27FC236}">
                <a16:creationId xmlns:a16="http://schemas.microsoft.com/office/drawing/2014/main" id="{56C8BC21-B78E-EE46-86FD-67724519F8ED}"/>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068425" y="4145019"/>
            <a:ext cx="575278" cy="366404"/>
          </a:xfrm>
          <a:prstGeom prst="rect">
            <a:avLst/>
          </a:prstGeom>
        </p:spPr>
      </p:pic>
      <p:pic>
        <p:nvPicPr>
          <p:cNvPr id="41" name="Graphic 40">
            <a:extLst>
              <a:ext uri="{FF2B5EF4-FFF2-40B4-BE49-F238E27FC236}">
                <a16:creationId xmlns:a16="http://schemas.microsoft.com/office/drawing/2014/main" id="{492B82E9-65E3-0941-A529-8A4AA20B78C1}"/>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23062" y="3915412"/>
            <a:ext cx="860331" cy="596011"/>
          </a:xfrm>
          <a:prstGeom prst="rect">
            <a:avLst/>
          </a:prstGeom>
        </p:spPr>
      </p:pic>
      <p:pic>
        <p:nvPicPr>
          <p:cNvPr id="42" name="Graphic 41">
            <a:extLst>
              <a:ext uri="{FF2B5EF4-FFF2-40B4-BE49-F238E27FC236}">
                <a16:creationId xmlns:a16="http://schemas.microsoft.com/office/drawing/2014/main" id="{D47CD80A-843C-384C-B8F0-082BA0AE5879}"/>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852882" y="3840040"/>
            <a:ext cx="671383" cy="671383"/>
          </a:xfrm>
          <a:prstGeom prst="rect">
            <a:avLst/>
          </a:prstGeom>
        </p:spPr>
      </p:pic>
      <p:pic>
        <p:nvPicPr>
          <p:cNvPr id="43" name="Graphic 42">
            <a:extLst>
              <a:ext uri="{FF2B5EF4-FFF2-40B4-BE49-F238E27FC236}">
                <a16:creationId xmlns:a16="http://schemas.microsoft.com/office/drawing/2014/main" id="{9351FAE1-D2B0-D14E-BAE4-4175CE16A88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760613" y="3839871"/>
            <a:ext cx="671552" cy="671552"/>
          </a:xfrm>
          <a:prstGeom prst="rect">
            <a:avLst/>
          </a:prstGeom>
        </p:spPr>
      </p:pic>
      <p:pic>
        <p:nvPicPr>
          <p:cNvPr id="44" name="Graphic 43">
            <a:extLst>
              <a:ext uri="{FF2B5EF4-FFF2-40B4-BE49-F238E27FC236}">
                <a16:creationId xmlns:a16="http://schemas.microsoft.com/office/drawing/2014/main" id="{5A7FCEE5-8EBE-AA4C-BE57-A3EBAF4FDA6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653965" y="3840040"/>
            <a:ext cx="671383" cy="671383"/>
          </a:xfrm>
          <a:prstGeom prst="rect">
            <a:avLst/>
          </a:prstGeom>
        </p:spPr>
      </p:pic>
      <p:pic>
        <p:nvPicPr>
          <p:cNvPr id="45" name="Graphic 44">
            <a:extLst>
              <a:ext uri="{FF2B5EF4-FFF2-40B4-BE49-F238E27FC236}">
                <a16:creationId xmlns:a16="http://schemas.microsoft.com/office/drawing/2014/main" id="{12D8E094-5B02-E644-B472-50924A1D3D8B}"/>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125851" y="5162544"/>
            <a:ext cx="633001" cy="633001"/>
          </a:xfrm>
          <a:prstGeom prst="rect">
            <a:avLst/>
          </a:prstGeom>
        </p:spPr>
      </p:pic>
      <p:pic>
        <p:nvPicPr>
          <p:cNvPr id="46" name="Graphic 45">
            <a:extLst>
              <a:ext uri="{FF2B5EF4-FFF2-40B4-BE49-F238E27FC236}">
                <a16:creationId xmlns:a16="http://schemas.microsoft.com/office/drawing/2014/main" id="{A94E1C43-47C2-2744-BBD3-E1BDD165FFD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106066" y="5307162"/>
            <a:ext cx="513334" cy="455950"/>
          </a:xfrm>
          <a:prstGeom prst="rect">
            <a:avLst/>
          </a:prstGeom>
        </p:spPr>
      </p:pic>
      <p:pic>
        <p:nvPicPr>
          <p:cNvPr id="47" name="Graphic 46">
            <a:extLst>
              <a:ext uri="{FF2B5EF4-FFF2-40B4-BE49-F238E27FC236}">
                <a16:creationId xmlns:a16="http://schemas.microsoft.com/office/drawing/2014/main" id="{796F7C4F-1503-FB42-AB89-7EC1A93F3A9E}"/>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910247" y="5162927"/>
            <a:ext cx="699300" cy="600185"/>
          </a:xfrm>
          <a:prstGeom prst="rect">
            <a:avLst/>
          </a:prstGeom>
        </p:spPr>
      </p:pic>
      <p:pic>
        <p:nvPicPr>
          <p:cNvPr id="48" name="Graphic 47">
            <a:extLst>
              <a:ext uri="{FF2B5EF4-FFF2-40B4-BE49-F238E27FC236}">
                <a16:creationId xmlns:a16="http://schemas.microsoft.com/office/drawing/2014/main" id="{AF007D0C-3E2C-4147-98DC-842EB8928756}"/>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858370" y="5167833"/>
            <a:ext cx="673749" cy="595279"/>
          </a:xfrm>
          <a:prstGeom prst="rect">
            <a:avLst/>
          </a:prstGeom>
        </p:spPr>
      </p:pic>
      <p:pic>
        <p:nvPicPr>
          <p:cNvPr id="49" name="Graphic 48">
            <a:extLst>
              <a:ext uri="{FF2B5EF4-FFF2-40B4-BE49-F238E27FC236}">
                <a16:creationId xmlns:a16="http://schemas.microsoft.com/office/drawing/2014/main" id="{82DE904A-0AFC-B34E-ABA9-73E17A1A8D34}"/>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688542" y="5123799"/>
            <a:ext cx="829034" cy="639313"/>
          </a:xfrm>
          <a:prstGeom prst="rect">
            <a:avLst/>
          </a:prstGeom>
        </p:spPr>
      </p:pic>
      <p:pic>
        <p:nvPicPr>
          <p:cNvPr id="50" name="Graphic 49">
            <a:extLst>
              <a:ext uri="{FF2B5EF4-FFF2-40B4-BE49-F238E27FC236}">
                <a16:creationId xmlns:a16="http://schemas.microsoft.com/office/drawing/2014/main" id="{8CF4EF09-3806-D64B-A3F9-4855CA93F008}"/>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707372" y="5262481"/>
            <a:ext cx="577910" cy="500631"/>
          </a:xfrm>
          <a:prstGeom prst="rect">
            <a:avLst/>
          </a:prstGeom>
        </p:spPr>
      </p:pic>
      <p:pic>
        <p:nvPicPr>
          <p:cNvPr id="52" name="Graphic 73">
            <a:extLst>
              <a:ext uri="{FF2B5EF4-FFF2-40B4-BE49-F238E27FC236}">
                <a16:creationId xmlns:a16="http://schemas.microsoft.com/office/drawing/2014/main" id="{5BDE4B4F-47DA-0648-9185-628CFCFA9217}"/>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205252" y="1327801"/>
            <a:ext cx="454553" cy="454553"/>
          </a:xfrm>
          <a:prstGeom prst="rect">
            <a:avLst/>
          </a:prstGeom>
        </p:spPr>
      </p:pic>
    </p:spTree>
    <p:extLst>
      <p:ext uri="{BB962C8B-B14F-4D97-AF65-F5344CB8AC3E}">
        <p14:creationId xmlns:p14="http://schemas.microsoft.com/office/powerpoint/2010/main" val="202929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 name="Table 123">
            <a:extLst>
              <a:ext uri="{FF2B5EF4-FFF2-40B4-BE49-F238E27FC236}">
                <a16:creationId xmlns:a16="http://schemas.microsoft.com/office/drawing/2014/main" id="{80E4D649-4728-AA4B-A9E9-77459E09BE31}"/>
              </a:ext>
            </a:extLst>
          </p:cNvPr>
          <p:cNvGraphicFramePr>
            <a:graphicFrameLocks noGrp="1"/>
          </p:cNvGraphicFramePr>
          <p:nvPr/>
        </p:nvGraphicFramePr>
        <p:xfrm>
          <a:off x="459944" y="924831"/>
          <a:ext cx="11509350" cy="5098232"/>
        </p:xfrm>
        <a:graphic>
          <a:graphicData uri="http://schemas.openxmlformats.org/drawingml/2006/table">
            <a:tbl>
              <a:tblPr bandRow="1">
                <a:tableStyleId>{2D5ABB26-0587-4C30-8999-92F81FD0307C}</a:tableStyleId>
              </a:tblPr>
              <a:tblGrid>
                <a:gridCol w="1918225">
                  <a:extLst>
                    <a:ext uri="{9D8B030D-6E8A-4147-A177-3AD203B41FA5}">
                      <a16:colId xmlns:a16="http://schemas.microsoft.com/office/drawing/2014/main" val="3132866769"/>
                    </a:ext>
                  </a:extLst>
                </a:gridCol>
                <a:gridCol w="1918225">
                  <a:extLst>
                    <a:ext uri="{9D8B030D-6E8A-4147-A177-3AD203B41FA5}">
                      <a16:colId xmlns:a16="http://schemas.microsoft.com/office/drawing/2014/main" val="887579907"/>
                    </a:ext>
                  </a:extLst>
                </a:gridCol>
                <a:gridCol w="1918225">
                  <a:extLst>
                    <a:ext uri="{9D8B030D-6E8A-4147-A177-3AD203B41FA5}">
                      <a16:colId xmlns:a16="http://schemas.microsoft.com/office/drawing/2014/main" val="3701793015"/>
                    </a:ext>
                  </a:extLst>
                </a:gridCol>
                <a:gridCol w="1918225">
                  <a:extLst>
                    <a:ext uri="{9D8B030D-6E8A-4147-A177-3AD203B41FA5}">
                      <a16:colId xmlns:a16="http://schemas.microsoft.com/office/drawing/2014/main" val="1175166554"/>
                    </a:ext>
                  </a:extLst>
                </a:gridCol>
                <a:gridCol w="1918225">
                  <a:extLst>
                    <a:ext uri="{9D8B030D-6E8A-4147-A177-3AD203B41FA5}">
                      <a16:colId xmlns:a16="http://schemas.microsoft.com/office/drawing/2014/main" val="1852127725"/>
                    </a:ext>
                  </a:extLst>
                </a:gridCol>
                <a:gridCol w="1918225">
                  <a:extLst>
                    <a:ext uri="{9D8B030D-6E8A-4147-A177-3AD203B41FA5}">
                      <a16:colId xmlns:a16="http://schemas.microsoft.com/office/drawing/2014/main" val="1821367102"/>
                    </a:ext>
                  </a:extLst>
                </a:gridCol>
              </a:tblGrid>
              <a:tr h="1274558">
                <a:tc>
                  <a:txBody>
                    <a:bodyPr/>
                    <a:lstStyle/>
                    <a:p>
                      <a:pPr algn="ctr"/>
                      <a:r>
                        <a:rPr lang="en-US" sz="1000">
                          <a:solidFill>
                            <a:schemeClr val="accent1"/>
                          </a:solidFill>
                        </a:rPr>
                        <a:t>Tasks</a:t>
                      </a:r>
                    </a:p>
                  </a:txBody>
                  <a:tcPr marL="0" marR="0" marT="1119124" marB="0"/>
                </a:tc>
                <a:tc>
                  <a:txBody>
                    <a:bodyPr/>
                    <a:lstStyle/>
                    <a:p>
                      <a:pPr algn="ctr"/>
                      <a:r>
                        <a:rPr lang="en-US" sz="1000">
                          <a:solidFill>
                            <a:schemeClr val="accent1"/>
                          </a:solidFill>
                        </a:rPr>
                        <a:t>Time Series Insights</a:t>
                      </a:r>
                    </a:p>
                  </a:txBody>
                  <a:tcPr marL="0" marR="0" marT="1119124" marB="0"/>
                </a:tc>
                <a:tc>
                  <a:txBody>
                    <a:bodyPr/>
                    <a:lstStyle/>
                    <a:p>
                      <a:pPr algn="ctr"/>
                      <a:r>
                        <a:rPr lang="en-US" sz="1000">
                          <a:solidFill>
                            <a:schemeClr val="accent1"/>
                          </a:solidFill>
                        </a:rPr>
                        <a:t>Traffic Manager</a:t>
                      </a:r>
                    </a:p>
                  </a:txBody>
                  <a:tcPr marL="0" marR="0" marT="1119124" marB="0"/>
                </a:tc>
                <a:tc>
                  <a:txBody>
                    <a:bodyPr/>
                    <a:lstStyle/>
                    <a:p>
                      <a:pPr algn="ctr"/>
                      <a:r>
                        <a:rPr lang="en-US" sz="1000">
                          <a:solidFill>
                            <a:schemeClr val="accent1"/>
                          </a:solidFill>
                        </a:rPr>
                        <a:t>Video</a:t>
                      </a:r>
                    </a:p>
                  </a:txBody>
                  <a:tcPr marL="0" marR="0" marT="1119124" marB="0"/>
                </a:tc>
                <a:tc>
                  <a:txBody>
                    <a:bodyPr/>
                    <a:lstStyle/>
                    <a:p>
                      <a:pPr algn="ctr"/>
                      <a:r>
                        <a:rPr lang="en-US" sz="1000">
                          <a:solidFill>
                            <a:schemeClr val="accent1"/>
                          </a:solidFill>
                        </a:rPr>
                        <a:t>Visual Studio</a:t>
                      </a:r>
                    </a:p>
                  </a:txBody>
                  <a:tcPr marL="0" marR="0" marT="1119124"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VS Code</a:t>
                      </a:r>
                    </a:p>
                  </a:txBody>
                  <a:tcPr marL="0" marR="0" marT="1119124" marB="0"/>
                </a:tc>
                <a:extLst>
                  <a:ext uri="{0D108BD9-81ED-4DB2-BD59-A6C34878D82A}">
                    <a16:rowId xmlns:a16="http://schemas.microsoft.com/office/drawing/2014/main" val="975697945"/>
                  </a:ext>
                </a:extLst>
              </a:tr>
              <a:tr h="1274558">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VPN Gateway</a:t>
                      </a:r>
                    </a:p>
                  </a:txBody>
                  <a:tcPr marL="0" marR="0" marT="1119124" marB="0"/>
                </a:tc>
                <a:tc>
                  <a:txBody>
                    <a:bodyPr/>
                    <a:lstStyle/>
                    <a:p>
                      <a:pPr marL="0" marR="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Web</a:t>
                      </a:r>
                    </a:p>
                  </a:txBody>
                  <a:tcPr marL="0" marR="0" marT="1119124"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Web Apps</a:t>
                      </a:r>
                    </a:p>
                  </a:txBody>
                  <a:tcPr marL="0" marR="0" marT="1119124" marB="0"/>
                </a:tc>
                <a:tc>
                  <a:txBody>
                    <a:bodyPr/>
                    <a:lstStyle/>
                    <a:p>
                      <a:pPr marL="0" marR="0" lvl="0" indent="0" algn="ctr" defTabSz="914132" rtl="0" eaLnBrk="1" fontAlgn="auto" latinLnBrk="0" hangingPunct="1">
                        <a:lnSpc>
                          <a:spcPct val="100000"/>
                        </a:lnSpc>
                        <a:spcBef>
                          <a:spcPts val="0"/>
                        </a:spcBef>
                        <a:spcAft>
                          <a:spcPts val="0"/>
                        </a:spcAft>
                        <a:buClrTx/>
                        <a:buSzTx/>
                        <a:buFontTx/>
                        <a:buNone/>
                        <a:tabLst/>
                        <a:defRPr/>
                      </a:pPr>
                      <a:r>
                        <a:rPr lang="en-US" sz="1000">
                          <a:solidFill>
                            <a:schemeClr val="accent1"/>
                          </a:solidFill>
                        </a:rPr>
                        <a:t>XML Web Services</a:t>
                      </a: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2186356422"/>
                  </a:ext>
                </a:extLst>
              </a:tr>
              <a:tr h="1274558">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64962515"/>
                  </a:ext>
                </a:extLst>
              </a:tr>
              <a:tr h="1274558">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tc>
                  <a:txBody>
                    <a:bodyPr/>
                    <a:lstStyle/>
                    <a:p>
                      <a:pPr algn="ctr"/>
                      <a:endParaRPr lang="en-US" sz="1000">
                        <a:solidFill>
                          <a:schemeClr val="accent1"/>
                        </a:solidFill>
                      </a:endParaRPr>
                    </a:p>
                  </a:txBody>
                  <a:tcPr marL="0" marR="0" marT="1119124" marB="0"/>
                </a:tc>
                <a:extLst>
                  <a:ext uri="{0D108BD9-81ED-4DB2-BD59-A6C34878D82A}">
                    <a16:rowId xmlns:a16="http://schemas.microsoft.com/office/drawing/2014/main" val="2137996298"/>
                  </a:ext>
                </a:extLst>
              </a:tr>
            </a:tbl>
          </a:graphicData>
        </a:graphic>
      </p:graphicFrame>
      <p:sp>
        <p:nvSpPr>
          <p:cNvPr id="2" name="Title 1">
            <a:extLst>
              <a:ext uri="{FF2B5EF4-FFF2-40B4-BE49-F238E27FC236}">
                <a16:creationId xmlns:a16="http://schemas.microsoft.com/office/drawing/2014/main" id="{ADCB85F0-1E66-ED42-AE33-78BED14BE350}"/>
              </a:ext>
            </a:extLst>
          </p:cNvPr>
          <p:cNvSpPr>
            <a:spLocks noGrp="1"/>
          </p:cNvSpPr>
          <p:nvPr>
            <p:ph type="title"/>
          </p:nvPr>
        </p:nvSpPr>
        <p:spPr/>
        <p:txBody>
          <a:bodyPr>
            <a:normAutofit/>
          </a:bodyPr>
          <a:lstStyle/>
          <a:p>
            <a:r>
              <a:rPr lang="en-US" sz="2856"/>
              <a:t>ICON SVGs</a:t>
            </a:r>
          </a:p>
        </p:txBody>
      </p:sp>
      <p:pic>
        <p:nvPicPr>
          <p:cNvPr id="52" name="Graphic 51">
            <a:extLst>
              <a:ext uri="{FF2B5EF4-FFF2-40B4-BE49-F238E27FC236}">
                <a16:creationId xmlns:a16="http://schemas.microsoft.com/office/drawing/2014/main" id="{192CC05D-78EE-EC42-84F0-3FD245B8E4B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9194" y="1302749"/>
            <a:ext cx="590204" cy="601316"/>
          </a:xfrm>
          <a:prstGeom prst="rect">
            <a:avLst/>
          </a:prstGeom>
        </p:spPr>
      </p:pic>
      <p:pic>
        <p:nvPicPr>
          <p:cNvPr id="53" name="Graphic 52">
            <a:extLst>
              <a:ext uri="{FF2B5EF4-FFF2-40B4-BE49-F238E27FC236}">
                <a16:creationId xmlns:a16="http://schemas.microsoft.com/office/drawing/2014/main" id="{E0ED494A-7BEB-F542-8C57-20914689DC8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4056" y="1449614"/>
            <a:ext cx="439428" cy="454450"/>
          </a:xfrm>
          <a:prstGeom prst="rect">
            <a:avLst/>
          </a:prstGeom>
        </p:spPr>
      </p:pic>
      <p:pic>
        <p:nvPicPr>
          <p:cNvPr id="54" name="Graphic 53">
            <a:extLst>
              <a:ext uri="{FF2B5EF4-FFF2-40B4-BE49-F238E27FC236}">
                <a16:creationId xmlns:a16="http://schemas.microsoft.com/office/drawing/2014/main" id="{A872B236-EE30-2F44-9575-AFD0F045B7A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3169" y="1371886"/>
            <a:ext cx="520058" cy="532179"/>
          </a:xfrm>
          <a:prstGeom prst="rect">
            <a:avLst/>
          </a:prstGeom>
        </p:spPr>
      </p:pic>
      <p:pic>
        <p:nvPicPr>
          <p:cNvPr id="55" name="Graphic 54">
            <a:extLst>
              <a:ext uri="{FF2B5EF4-FFF2-40B4-BE49-F238E27FC236}">
                <a16:creationId xmlns:a16="http://schemas.microsoft.com/office/drawing/2014/main" id="{AB2B49D1-A7E6-FA40-9524-04768EDEFA5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31610" y="1357924"/>
            <a:ext cx="546141" cy="546141"/>
          </a:xfrm>
          <a:prstGeom prst="rect">
            <a:avLst/>
          </a:prstGeom>
        </p:spPr>
      </p:pic>
      <p:pic>
        <p:nvPicPr>
          <p:cNvPr id="56" name="Graphic 55">
            <a:extLst>
              <a:ext uri="{FF2B5EF4-FFF2-40B4-BE49-F238E27FC236}">
                <a16:creationId xmlns:a16="http://schemas.microsoft.com/office/drawing/2014/main" id="{C5E479C1-F8A0-514F-8B31-D1757525F4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2571" y="2618708"/>
            <a:ext cx="426932" cy="476266"/>
          </a:xfrm>
          <a:prstGeom prst="rect">
            <a:avLst/>
          </a:prstGeom>
        </p:spPr>
      </p:pic>
      <p:pic>
        <p:nvPicPr>
          <p:cNvPr id="57" name="Graphic 56">
            <a:extLst>
              <a:ext uri="{FF2B5EF4-FFF2-40B4-BE49-F238E27FC236}">
                <a16:creationId xmlns:a16="http://schemas.microsoft.com/office/drawing/2014/main" id="{6D2829B2-EACE-1D4B-8F4E-FBD1EAFE706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59194" y="2618708"/>
            <a:ext cx="548361" cy="548361"/>
          </a:xfrm>
          <a:prstGeom prst="rect">
            <a:avLst/>
          </a:prstGeom>
        </p:spPr>
      </p:pic>
      <p:pic>
        <p:nvPicPr>
          <p:cNvPr id="58" name="Graphic 57">
            <a:extLst>
              <a:ext uri="{FF2B5EF4-FFF2-40B4-BE49-F238E27FC236}">
                <a16:creationId xmlns:a16="http://schemas.microsoft.com/office/drawing/2014/main" id="{73E5BB81-B725-924A-BFFE-D26F2730E162}"/>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87140" y="2643651"/>
            <a:ext cx="507646" cy="549220"/>
          </a:xfrm>
          <a:prstGeom prst="rect">
            <a:avLst/>
          </a:prstGeom>
        </p:spPr>
      </p:pic>
      <p:pic>
        <p:nvPicPr>
          <p:cNvPr id="59" name="Graphic 58">
            <a:extLst>
              <a:ext uri="{FF2B5EF4-FFF2-40B4-BE49-F238E27FC236}">
                <a16:creationId xmlns:a16="http://schemas.microsoft.com/office/drawing/2014/main" id="{01769C62-8719-7041-9746-FB8A6122C01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867806" y="2674358"/>
            <a:ext cx="522564" cy="518513"/>
          </a:xfrm>
          <a:prstGeom prst="rect">
            <a:avLst/>
          </a:prstGeom>
        </p:spPr>
      </p:pic>
      <p:pic>
        <p:nvPicPr>
          <p:cNvPr id="12" name="Graphic 50">
            <a:extLst>
              <a:ext uri="{FF2B5EF4-FFF2-40B4-BE49-F238E27FC236}">
                <a16:creationId xmlns:a16="http://schemas.microsoft.com/office/drawing/2014/main" id="{43F59EC3-B4AB-4E47-B3BF-CAFEEE9FD0B3}"/>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79178" y="1302749"/>
            <a:ext cx="453718" cy="595279"/>
          </a:xfrm>
          <a:prstGeom prst="rect">
            <a:avLst/>
          </a:prstGeom>
        </p:spPr>
      </p:pic>
      <p:pic>
        <p:nvPicPr>
          <p:cNvPr id="4" name="Graphic 3">
            <a:extLst>
              <a:ext uri="{FF2B5EF4-FFF2-40B4-BE49-F238E27FC236}">
                <a16:creationId xmlns:a16="http://schemas.microsoft.com/office/drawing/2014/main" id="{5070A4AB-B18B-4EF8-8182-5D5E67E136C3}"/>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82538" y="1379200"/>
            <a:ext cx="597569" cy="595279"/>
          </a:xfrm>
          <a:prstGeom prst="rect">
            <a:avLst/>
          </a:prstGeom>
        </p:spPr>
      </p:pic>
    </p:spTree>
    <p:extLst>
      <p:ext uri="{BB962C8B-B14F-4D97-AF65-F5344CB8AC3E}">
        <p14:creationId xmlns:p14="http://schemas.microsoft.com/office/powerpoint/2010/main" val="232049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D344-4176-44B3-A2E0-FF4F2D7070F1}"/>
              </a:ext>
            </a:extLst>
          </p:cNvPr>
          <p:cNvSpPr>
            <a:spLocks noGrp="1"/>
          </p:cNvSpPr>
          <p:nvPr>
            <p:ph type="title"/>
          </p:nvPr>
        </p:nvSpPr>
        <p:spPr/>
        <p:txBody>
          <a:bodyPr>
            <a:normAutofit fontScale="90000"/>
          </a:bodyPr>
          <a:lstStyle/>
          <a:p>
            <a:r>
              <a:rPr lang="en-US"/>
              <a:t>World map</a:t>
            </a:r>
          </a:p>
        </p:txBody>
      </p:sp>
      <p:grpSp>
        <p:nvGrpSpPr>
          <p:cNvPr id="4" name="Group 3">
            <a:extLst>
              <a:ext uri="{FF2B5EF4-FFF2-40B4-BE49-F238E27FC236}">
                <a16:creationId xmlns:a16="http://schemas.microsoft.com/office/drawing/2014/main" id="{EEF21851-2F7D-4176-BF14-9E6FCA827D5F}"/>
              </a:ext>
            </a:extLst>
          </p:cNvPr>
          <p:cNvGrpSpPr/>
          <p:nvPr/>
        </p:nvGrpSpPr>
        <p:grpSpPr>
          <a:xfrm>
            <a:off x="678624" y="1365956"/>
            <a:ext cx="11298940" cy="5320982"/>
            <a:chOff x="92753" y="2251737"/>
            <a:chExt cx="5192722" cy="2445396"/>
          </a:xfrm>
          <a:solidFill>
            <a:schemeClr val="bg1">
              <a:lumMod val="85000"/>
            </a:schemeClr>
          </a:solidFill>
        </p:grpSpPr>
        <p:grpSp>
          <p:nvGrpSpPr>
            <p:cNvPr id="5" name="Group 4">
              <a:extLst>
                <a:ext uri="{FF2B5EF4-FFF2-40B4-BE49-F238E27FC236}">
                  <a16:creationId xmlns:a16="http://schemas.microsoft.com/office/drawing/2014/main" id="{0F4FB4DA-A2AE-429E-80CE-A5C1FCD1C983}"/>
                </a:ext>
              </a:extLst>
            </p:cNvPr>
            <p:cNvGrpSpPr/>
            <p:nvPr/>
          </p:nvGrpSpPr>
          <p:grpSpPr>
            <a:xfrm>
              <a:off x="92753" y="2251737"/>
              <a:ext cx="5192722" cy="2445396"/>
              <a:chOff x="-44700" y="201454"/>
              <a:chExt cx="9073432" cy="4272859"/>
            </a:xfrm>
            <a:grpFill/>
          </p:grpSpPr>
          <p:sp>
            <p:nvSpPr>
              <p:cNvPr id="7" name="Panama">
                <a:extLst>
                  <a:ext uri="{FF2B5EF4-FFF2-40B4-BE49-F238E27FC236}">
                    <a16:creationId xmlns:a16="http://schemas.microsoft.com/office/drawing/2014/main" id="{2D433B20-DF54-4BF0-AD77-34E47DD5A4FE}"/>
                  </a:ext>
                </a:extLst>
              </p:cNvPr>
              <p:cNvSpPr>
                <a:spLocks/>
              </p:cNvSpPr>
              <p:nvPr/>
            </p:nvSpPr>
            <p:spPr bwMode="auto">
              <a:xfrm>
                <a:off x="1506387" y="2259188"/>
                <a:ext cx="175540" cy="90353"/>
              </a:xfrm>
              <a:custGeom>
                <a:avLst/>
                <a:gdLst/>
                <a:ahLst/>
                <a:cxnLst>
                  <a:cxn ang="0">
                    <a:pos x="116" y="20"/>
                  </a:cxn>
                  <a:cxn ang="0">
                    <a:pos x="110" y="16"/>
                  </a:cxn>
                  <a:cxn ang="0">
                    <a:pos x="110" y="14"/>
                  </a:cxn>
                  <a:cxn ang="0">
                    <a:pos x="94" y="4"/>
                  </a:cxn>
                  <a:cxn ang="0">
                    <a:pos x="84" y="2"/>
                  </a:cxn>
                  <a:cxn ang="0">
                    <a:pos x="74" y="8"/>
                  </a:cxn>
                  <a:cxn ang="0">
                    <a:pos x="72" y="12"/>
                  </a:cxn>
                  <a:cxn ang="0">
                    <a:pos x="74" y="18"/>
                  </a:cxn>
                  <a:cxn ang="0">
                    <a:pos x="66" y="20"/>
                  </a:cxn>
                  <a:cxn ang="0">
                    <a:pos x="70" y="12"/>
                  </a:cxn>
                  <a:cxn ang="0">
                    <a:pos x="66" y="12"/>
                  </a:cxn>
                  <a:cxn ang="0">
                    <a:pos x="60" y="16"/>
                  </a:cxn>
                  <a:cxn ang="0">
                    <a:pos x="50" y="18"/>
                  </a:cxn>
                  <a:cxn ang="0">
                    <a:pos x="32" y="20"/>
                  </a:cxn>
                  <a:cxn ang="0">
                    <a:pos x="26" y="14"/>
                  </a:cxn>
                  <a:cxn ang="0">
                    <a:pos x="22" y="14"/>
                  </a:cxn>
                  <a:cxn ang="0">
                    <a:pos x="20" y="16"/>
                  </a:cxn>
                  <a:cxn ang="0">
                    <a:pos x="16" y="12"/>
                  </a:cxn>
                  <a:cxn ang="0">
                    <a:pos x="18" y="10"/>
                  </a:cxn>
                  <a:cxn ang="0">
                    <a:pos x="18" y="6"/>
                  </a:cxn>
                  <a:cxn ang="0">
                    <a:pos x="12" y="0"/>
                  </a:cxn>
                  <a:cxn ang="0">
                    <a:pos x="4" y="4"/>
                  </a:cxn>
                  <a:cxn ang="0">
                    <a:pos x="6" y="12"/>
                  </a:cxn>
                  <a:cxn ang="0">
                    <a:pos x="6" y="18"/>
                  </a:cxn>
                  <a:cxn ang="0">
                    <a:pos x="4" y="28"/>
                  </a:cxn>
                  <a:cxn ang="0">
                    <a:pos x="0" y="32"/>
                  </a:cxn>
                  <a:cxn ang="0">
                    <a:pos x="2" y="40"/>
                  </a:cxn>
                  <a:cxn ang="0">
                    <a:pos x="4" y="36"/>
                  </a:cxn>
                  <a:cxn ang="0">
                    <a:pos x="6" y="36"/>
                  </a:cxn>
                  <a:cxn ang="0">
                    <a:pos x="12" y="36"/>
                  </a:cxn>
                  <a:cxn ang="0">
                    <a:pos x="14" y="36"/>
                  </a:cxn>
                  <a:cxn ang="0">
                    <a:pos x="24" y="40"/>
                  </a:cxn>
                  <a:cxn ang="0">
                    <a:pos x="30" y="46"/>
                  </a:cxn>
                  <a:cxn ang="0">
                    <a:pos x="34" y="52"/>
                  </a:cxn>
                  <a:cxn ang="0">
                    <a:pos x="38" y="54"/>
                  </a:cxn>
                  <a:cxn ang="0">
                    <a:pos x="40" y="50"/>
                  </a:cxn>
                  <a:cxn ang="0">
                    <a:pos x="42" y="50"/>
                  </a:cxn>
                  <a:cxn ang="0">
                    <a:pos x="44" y="58"/>
                  </a:cxn>
                  <a:cxn ang="0">
                    <a:pos x="56" y="62"/>
                  </a:cxn>
                  <a:cxn ang="0">
                    <a:pos x="62" y="54"/>
                  </a:cxn>
                  <a:cxn ang="0">
                    <a:pos x="58" y="48"/>
                  </a:cxn>
                  <a:cxn ang="0">
                    <a:pos x="56" y="46"/>
                  </a:cxn>
                  <a:cxn ang="0">
                    <a:pos x="58" y="40"/>
                  </a:cxn>
                  <a:cxn ang="0">
                    <a:pos x="70" y="28"/>
                  </a:cxn>
                  <a:cxn ang="0">
                    <a:pos x="70" y="26"/>
                  </a:cxn>
                  <a:cxn ang="0">
                    <a:pos x="80" y="24"/>
                  </a:cxn>
                  <a:cxn ang="0">
                    <a:pos x="94" y="30"/>
                  </a:cxn>
                  <a:cxn ang="0">
                    <a:pos x="100" y="30"/>
                  </a:cxn>
                  <a:cxn ang="0">
                    <a:pos x="100" y="38"/>
                  </a:cxn>
                  <a:cxn ang="0">
                    <a:pos x="112" y="28"/>
                  </a:cxn>
                  <a:cxn ang="0">
                    <a:pos x="110" y="38"/>
                  </a:cxn>
                  <a:cxn ang="0">
                    <a:pos x="104" y="40"/>
                  </a:cxn>
                  <a:cxn ang="0">
                    <a:pos x="100" y="48"/>
                  </a:cxn>
                  <a:cxn ang="0">
                    <a:pos x="102" y="54"/>
                  </a:cxn>
                  <a:cxn ang="0">
                    <a:pos x="104" y="60"/>
                  </a:cxn>
                  <a:cxn ang="0">
                    <a:pos x="106" y="58"/>
                  </a:cxn>
                  <a:cxn ang="0">
                    <a:pos x="108" y="52"/>
                  </a:cxn>
                  <a:cxn ang="0">
                    <a:pos x="118" y="50"/>
                  </a:cxn>
                  <a:cxn ang="0">
                    <a:pos x="120" y="44"/>
                  </a:cxn>
                  <a:cxn ang="0">
                    <a:pos x="120" y="40"/>
                  </a:cxn>
                  <a:cxn ang="0">
                    <a:pos x="118" y="36"/>
                  </a:cxn>
                  <a:cxn ang="0">
                    <a:pos x="118" y="32"/>
                  </a:cxn>
                  <a:cxn ang="0">
                    <a:pos x="120" y="24"/>
                  </a:cxn>
                </a:cxnLst>
                <a:rect l="0" t="0" r="r" b="b"/>
                <a:pathLst>
                  <a:path w="122" h="62">
                    <a:moveTo>
                      <a:pt x="120" y="24"/>
                    </a:moveTo>
                    <a:lnTo>
                      <a:pt x="120" y="24"/>
                    </a:lnTo>
                    <a:lnTo>
                      <a:pt x="116" y="20"/>
                    </a:lnTo>
                    <a:lnTo>
                      <a:pt x="114" y="20"/>
                    </a:lnTo>
                    <a:lnTo>
                      <a:pt x="112" y="18"/>
                    </a:lnTo>
                    <a:lnTo>
                      <a:pt x="110" y="16"/>
                    </a:lnTo>
                    <a:lnTo>
                      <a:pt x="110" y="16"/>
                    </a:lnTo>
                    <a:lnTo>
                      <a:pt x="108" y="14"/>
                    </a:lnTo>
                    <a:lnTo>
                      <a:pt x="110" y="14"/>
                    </a:lnTo>
                    <a:lnTo>
                      <a:pt x="104" y="10"/>
                    </a:lnTo>
                    <a:lnTo>
                      <a:pt x="104" y="10"/>
                    </a:lnTo>
                    <a:lnTo>
                      <a:pt x="94" y="4"/>
                    </a:lnTo>
                    <a:lnTo>
                      <a:pt x="90" y="4"/>
                    </a:lnTo>
                    <a:lnTo>
                      <a:pt x="90" y="4"/>
                    </a:lnTo>
                    <a:lnTo>
                      <a:pt x="84" y="2"/>
                    </a:lnTo>
                    <a:lnTo>
                      <a:pt x="78" y="4"/>
                    </a:lnTo>
                    <a:lnTo>
                      <a:pt x="78" y="4"/>
                    </a:lnTo>
                    <a:lnTo>
                      <a:pt x="74" y="8"/>
                    </a:lnTo>
                    <a:lnTo>
                      <a:pt x="72" y="10"/>
                    </a:lnTo>
                    <a:lnTo>
                      <a:pt x="72" y="12"/>
                    </a:lnTo>
                    <a:lnTo>
                      <a:pt x="72" y="12"/>
                    </a:lnTo>
                    <a:lnTo>
                      <a:pt x="78" y="16"/>
                    </a:lnTo>
                    <a:lnTo>
                      <a:pt x="78" y="16"/>
                    </a:lnTo>
                    <a:lnTo>
                      <a:pt x="74" y="18"/>
                    </a:lnTo>
                    <a:lnTo>
                      <a:pt x="74" y="18"/>
                    </a:lnTo>
                    <a:lnTo>
                      <a:pt x="68" y="20"/>
                    </a:lnTo>
                    <a:lnTo>
                      <a:pt x="66" y="20"/>
                    </a:lnTo>
                    <a:lnTo>
                      <a:pt x="68" y="16"/>
                    </a:lnTo>
                    <a:lnTo>
                      <a:pt x="68" y="16"/>
                    </a:lnTo>
                    <a:lnTo>
                      <a:pt x="70" y="12"/>
                    </a:lnTo>
                    <a:lnTo>
                      <a:pt x="70" y="10"/>
                    </a:lnTo>
                    <a:lnTo>
                      <a:pt x="68" y="10"/>
                    </a:lnTo>
                    <a:lnTo>
                      <a:pt x="66" y="12"/>
                    </a:lnTo>
                    <a:lnTo>
                      <a:pt x="66" y="12"/>
                    </a:lnTo>
                    <a:lnTo>
                      <a:pt x="64" y="14"/>
                    </a:lnTo>
                    <a:lnTo>
                      <a:pt x="60" y="16"/>
                    </a:lnTo>
                    <a:lnTo>
                      <a:pt x="54" y="16"/>
                    </a:lnTo>
                    <a:lnTo>
                      <a:pt x="50" y="18"/>
                    </a:lnTo>
                    <a:lnTo>
                      <a:pt x="50" y="18"/>
                    </a:lnTo>
                    <a:lnTo>
                      <a:pt x="46" y="20"/>
                    </a:lnTo>
                    <a:lnTo>
                      <a:pt x="40" y="20"/>
                    </a:lnTo>
                    <a:lnTo>
                      <a:pt x="32" y="20"/>
                    </a:lnTo>
                    <a:lnTo>
                      <a:pt x="30" y="18"/>
                    </a:lnTo>
                    <a:lnTo>
                      <a:pt x="30" y="18"/>
                    </a:lnTo>
                    <a:lnTo>
                      <a:pt x="26" y="14"/>
                    </a:lnTo>
                    <a:lnTo>
                      <a:pt x="22" y="10"/>
                    </a:lnTo>
                    <a:lnTo>
                      <a:pt x="22" y="10"/>
                    </a:lnTo>
                    <a:lnTo>
                      <a:pt x="22" y="14"/>
                    </a:lnTo>
                    <a:lnTo>
                      <a:pt x="22" y="16"/>
                    </a:lnTo>
                    <a:lnTo>
                      <a:pt x="22" y="16"/>
                    </a:lnTo>
                    <a:lnTo>
                      <a:pt x="20" y="16"/>
                    </a:lnTo>
                    <a:lnTo>
                      <a:pt x="20" y="16"/>
                    </a:lnTo>
                    <a:lnTo>
                      <a:pt x="16" y="14"/>
                    </a:lnTo>
                    <a:lnTo>
                      <a:pt x="16" y="12"/>
                    </a:lnTo>
                    <a:lnTo>
                      <a:pt x="18" y="10"/>
                    </a:lnTo>
                    <a:lnTo>
                      <a:pt x="18" y="10"/>
                    </a:lnTo>
                    <a:lnTo>
                      <a:pt x="18" y="10"/>
                    </a:lnTo>
                    <a:lnTo>
                      <a:pt x="16" y="8"/>
                    </a:lnTo>
                    <a:lnTo>
                      <a:pt x="18" y="6"/>
                    </a:lnTo>
                    <a:lnTo>
                      <a:pt x="18" y="6"/>
                    </a:lnTo>
                    <a:lnTo>
                      <a:pt x="18" y="6"/>
                    </a:lnTo>
                    <a:lnTo>
                      <a:pt x="16" y="4"/>
                    </a:lnTo>
                    <a:lnTo>
                      <a:pt x="12" y="0"/>
                    </a:lnTo>
                    <a:lnTo>
                      <a:pt x="12" y="0"/>
                    </a:lnTo>
                    <a:lnTo>
                      <a:pt x="8" y="2"/>
                    </a:lnTo>
                    <a:lnTo>
                      <a:pt x="4" y="4"/>
                    </a:lnTo>
                    <a:lnTo>
                      <a:pt x="4" y="6"/>
                    </a:lnTo>
                    <a:lnTo>
                      <a:pt x="4" y="8"/>
                    </a:lnTo>
                    <a:lnTo>
                      <a:pt x="6" y="12"/>
                    </a:lnTo>
                    <a:lnTo>
                      <a:pt x="8" y="16"/>
                    </a:lnTo>
                    <a:lnTo>
                      <a:pt x="6" y="18"/>
                    </a:lnTo>
                    <a:lnTo>
                      <a:pt x="6" y="18"/>
                    </a:lnTo>
                    <a:lnTo>
                      <a:pt x="4" y="22"/>
                    </a:lnTo>
                    <a:lnTo>
                      <a:pt x="4" y="26"/>
                    </a:lnTo>
                    <a:lnTo>
                      <a:pt x="4" y="28"/>
                    </a:lnTo>
                    <a:lnTo>
                      <a:pt x="2" y="30"/>
                    </a:lnTo>
                    <a:lnTo>
                      <a:pt x="2" y="30"/>
                    </a:lnTo>
                    <a:lnTo>
                      <a:pt x="0" y="32"/>
                    </a:lnTo>
                    <a:lnTo>
                      <a:pt x="2" y="34"/>
                    </a:lnTo>
                    <a:lnTo>
                      <a:pt x="2" y="36"/>
                    </a:lnTo>
                    <a:lnTo>
                      <a:pt x="2" y="40"/>
                    </a:lnTo>
                    <a:lnTo>
                      <a:pt x="2" y="40"/>
                    </a:lnTo>
                    <a:lnTo>
                      <a:pt x="4" y="40"/>
                    </a:lnTo>
                    <a:lnTo>
                      <a:pt x="4" y="36"/>
                    </a:lnTo>
                    <a:lnTo>
                      <a:pt x="4" y="36"/>
                    </a:lnTo>
                    <a:lnTo>
                      <a:pt x="6" y="36"/>
                    </a:lnTo>
                    <a:lnTo>
                      <a:pt x="6" y="36"/>
                    </a:lnTo>
                    <a:lnTo>
                      <a:pt x="8" y="36"/>
                    </a:lnTo>
                    <a:lnTo>
                      <a:pt x="12" y="36"/>
                    </a:lnTo>
                    <a:lnTo>
                      <a:pt x="12" y="36"/>
                    </a:lnTo>
                    <a:lnTo>
                      <a:pt x="12" y="34"/>
                    </a:lnTo>
                    <a:lnTo>
                      <a:pt x="12" y="34"/>
                    </a:lnTo>
                    <a:lnTo>
                      <a:pt x="14" y="36"/>
                    </a:lnTo>
                    <a:lnTo>
                      <a:pt x="18" y="38"/>
                    </a:lnTo>
                    <a:lnTo>
                      <a:pt x="18" y="38"/>
                    </a:lnTo>
                    <a:lnTo>
                      <a:pt x="24" y="40"/>
                    </a:lnTo>
                    <a:lnTo>
                      <a:pt x="26" y="42"/>
                    </a:lnTo>
                    <a:lnTo>
                      <a:pt x="28" y="44"/>
                    </a:lnTo>
                    <a:lnTo>
                      <a:pt x="30" y="46"/>
                    </a:lnTo>
                    <a:lnTo>
                      <a:pt x="30" y="46"/>
                    </a:lnTo>
                    <a:lnTo>
                      <a:pt x="32" y="50"/>
                    </a:lnTo>
                    <a:lnTo>
                      <a:pt x="34" y="52"/>
                    </a:lnTo>
                    <a:lnTo>
                      <a:pt x="34" y="54"/>
                    </a:lnTo>
                    <a:lnTo>
                      <a:pt x="38" y="54"/>
                    </a:lnTo>
                    <a:lnTo>
                      <a:pt x="38" y="54"/>
                    </a:lnTo>
                    <a:lnTo>
                      <a:pt x="40" y="54"/>
                    </a:lnTo>
                    <a:lnTo>
                      <a:pt x="40" y="52"/>
                    </a:lnTo>
                    <a:lnTo>
                      <a:pt x="40" y="50"/>
                    </a:lnTo>
                    <a:lnTo>
                      <a:pt x="44" y="48"/>
                    </a:lnTo>
                    <a:lnTo>
                      <a:pt x="44" y="48"/>
                    </a:lnTo>
                    <a:lnTo>
                      <a:pt x="42" y="50"/>
                    </a:lnTo>
                    <a:lnTo>
                      <a:pt x="42" y="52"/>
                    </a:lnTo>
                    <a:lnTo>
                      <a:pt x="44" y="58"/>
                    </a:lnTo>
                    <a:lnTo>
                      <a:pt x="44" y="58"/>
                    </a:lnTo>
                    <a:lnTo>
                      <a:pt x="48" y="62"/>
                    </a:lnTo>
                    <a:lnTo>
                      <a:pt x="52" y="62"/>
                    </a:lnTo>
                    <a:lnTo>
                      <a:pt x="56" y="62"/>
                    </a:lnTo>
                    <a:lnTo>
                      <a:pt x="60" y="58"/>
                    </a:lnTo>
                    <a:lnTo>
                      <a:pt x="60" y="58"/>
                    </a:lnTo>
                    <a:lnTo>
                      <a:pt x="62" y="54"/>
                    </a:lnTo>
                    <a:lnTo>
                      <a:pt x="60" y="52"/>
                    </a:lnTo>
                    <a:lnTo>
                      <a:pt x="58" y="50"/>
                    </a:lnTo>
                    <a:lnTo>
                      <a:pt x="58" y="48"/>
                    </a:lnTo>
                    <a:lnTo>
                      <a:pt x="58" y="48"/>
                    </a:lnTo>
                    <a:lnTo>
                      <a:pt x="58" y="46"/>
                    </a:lnTo>
                    <a:lnTo>
                      <a:pt x="56" y="46"/>
                    </a:lnTo>
                    <a:lnTo>
                      <a:pt x="56" y="44"/>
                    </a:lnTo>
                    <a:lnTo>
                      <a:pt x="58" y="40"/>
                    </a:lnTo>
                    <a:lnTo>
                      <a:pt x="58" y="40"/>
                    </a:lnTo>
                    <a:lnTo>
                      <a:pt x="64" y="34"/>
                    </a:lnTo>
                    <a:lnTo>
                      <a:pt x="68" y="30"/>
                    </a:lnTo>
                    <a:lnTo>
                      <a:pt x="70" y="28"/>
                    </a:lnTo>
                    <a:lnTo>
                      <a:pt x="70" y="26"/>
                    </a:lnTo>
                    <a:lnTo>
                      <a:pt x="70" y="26"/>
                    </a:lnTo>
                    <a:lnTo>
                      <a:pt x="70" y="26"/>
                    </a:lnTo>
                    <a:lnTo>
                      <a:pt x="72" y="24"/>
                    </a:lnTo>
                    <a:lnTo>
                      <a:pt x="80" y="24"/>
                    </a:lnTo>
                    <a:lnTo>
                      <a:pt x="80" y="24"/>
                    </a:lnTo>
                    <a:lnTo>
                      <a:pt x="88" y="24"/>
                    </a:lnTo>
                    <a:lnTo>
                      <a:pt x="92" y="26"/>
                    </a:lnTo>
                    <a:lnTo>
                      <a:pt x="94" y="30"/>
                    </a:lnTo>
                    <a:lnTo>
                      <a:pt x="96" y="30"/>
                    </a:lnTo>
                    <a:lnTo>
                      <a:pt x="96" y="30"/>
                    </a:lnTo>
                    <a:lnTo>
                      <a:pt x="100" y="30"/>
                    </a:lnTo>
                    <a:lnTo>
                      <a:pt x="100" y="32"/>
                    </a:lnTo>
                    <a:lnTo>
                      <a:pt x="100" y="38"/>
                    </a:lnTo>
                    <a:lnTo>
                      <a:pt x="100" y="38"/>
                    </a:lnTo>
                    <a:lnTo>
                      <a:pt x="108" y="34"/>
                    </a:lnTo>
                    <a:lnTo>
                      <a:pt x="112" y="28"/>
                    </a:lnTo>
                    <a:lnTo>
                      <a:pt x="112" y="28"/>
                    </a:lnTo>
                    <a:lnTo>
                      <a:pt x="112" y="36"/>
                    </a:lnTo>
                    <a:lnTo>
                      <a:pt x="112" y="38"/>
                    </a:lnTo>
                    <a:lnTo>
                      <a:pt x="110" y="38"/>
                    </a:lnTo>
                    <a:lnTo>
                      <a:pt x="110" y="38"/>
                    </a:lnTo>
                    <a:lnTo>
                      <a:pt x="106" y="38"/>
                    </a:lnTo>
                    <a:lnTo>
                      <a:pt x="104" y="40"/>
                    </a:lnTo>
                    <a:lnTo>
                      <a:pt x="104" y="40"/>
                    </a:lnTo>
                    <a:lnTo>
                      <a:pt x="102" y="44"/>
                    </a:lnTo>
                    <a:lnTo>
                      <a:pt x="100" y="48"/>
                    </a:lnTo>
                    <a:lnTo>
                      <a:pt x="102" y="52"/>
                    </a:lnTo>
                    <a:lnTo>
                      <a:pt x="102" y="54"/>
                    </a:lnTo>
                    <a:lnTo>
                      <a:pt x="102" y="54"/>
                    </a:lnTo>
                    <a:lnTo>
                      <a:pt x="100" y="58"/>
                    </a:lnTo>
                    <a:lnTo>
                      <a:pt x="102" y="58"/>
                    </a:lnTo>
                    <a:lnTo>
                      <a:pt x="104" y="60"/>
                    </a:lnTo>
                    <a:lnTo>
                      <a:pt x="104" y="62"/>
                    </a:lnTo>
                    <a:lnTo>
                      <a:pt x="104" y="62"/>
                    </a:lnTo>
                    <a:lnTo>
                      <a:pt x="106" y="58"/>
                    </a:lnTo>
                    <a:lnTo>
                      <a:pt x="108" y="54"/>
                    </a:lnTo>
                    <a:lnTo>
                      <a:pt x="108" y="54"/>
                    </a:lnTo>
                    <a:lnTo>
                      <a:pt x="108" y="52"/>
                    </a:lnTo>
                    <a:lnTo>
                      <a:pt x="110" y="52"/>
                    </a:lnTo>
                    <a:lnTo>
                      <a:pt x="112" y="52"/>
                    </a:lnTo>
                    <a:lnTo>
                      <a:pt x="118" y="50"/>
                    </a:lnTo>
                    <a:lnTo>
                      <a:pt x="118" y="50"/>
                    </a:lnTo>
                    <a:lnTo>
                      <a:pt x="120" y="46"/>
                    </a:lnTo>
                    <a:lnTo>
                      <a:pt x="120" y="44"/>
                    </a:lnTo>
                    <a:lnTo>
                      <a:pt x="118" y="44"/>
                    </a:lnTo>
                    <a:lnTo>
                      <a:pt x="120" y="40"/>
                    </a:lnTo>
                    <a:lnTo>
                      <a:pt x="120" y="40"/>
                    </a:lnTo>
                    <a:lnTo>
                      <a:pt x="122" y="38"/>
                    </a:lnTo>
                    <a:lnTo>
                      <a:pt x="120" y="38"/>
                    </a:lnTo>
                    <a:lnTo>
                      <a:pt x="118" y="36"/>
                    </a:lnTo>
                    <a:lnTo>
                      <a:pt x="118" y="34"/>
                    </a:lnTo>
                    <a:lnTo>
                      <a:pt x="118" y="34"/>
                    </a:lnTo>
                    <a:lnTo>
                      <a:pt x="118" y="32"/>
                    </a:lnTo>
                    <a:lnTo>
                      <a:pt x="118" y="30"/>
                    </a:lnTo>
                    <a:lnTo>
                      <a:pt x="118" y="28"/>
                    </a:lnTo>
                    <a:lnTo>
                      <a:pt x="120" y="24"/>
                    </a:lnTo>
                    <a:lnTo>
                      <a:pt x="120" y="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 name="Uruguay">
                <a:extLst>
                  <a:ext uri="{FF2B5EF4-FFF2-40B4-BE49-F238E27FC236}">
                    <a16:creationId xmlns:a16="http://schemas.microsoft.com/office/drawing/2014/main" id="{8297A32D-5F01-43EB-81A8-D6027D2301B4}"/>
                  </a:ext>
                </a:extLst>
              </p:cNvPr>
              <p:cNvSpPr>
                <a:spLocks/>
              </p:cNvSpPr>
              <p:nvPr/>
            </p:nvSpPr>
            <p:spPr bwMode="auto">
              <a:xfrm>
                <a:off x="2366824" y="3693191"/>
                <a:ext cx="152519" cy="166135"/>
              </a:xfrm>
              <a:custGeom>
                <a:avLst/>
                <a:gdLst/>
                <a:ahLst/>
                <a:cxnLst>
                  <a:cxn ang="0">
                    <a:pos x="6" y="78"/>
                  </a:cxn>
                  <a:cxn ang="0">
                    <a:pos x="10" y="96"/>
                  </a:cxn>
                  <a:cxn ang="0">
                    <a:pos x="20" y="102"/>
                  </a:cxn>
                  <a:cxn ang="0">
                    <a:pos x="36" y="104"/>
                  </a:cxn>
                  <a:cxn ang="0">
                    <a:pos x="38" y="106"/>
                  </a:cxn>
                  <a:cxn ang="0">
                    <a:pos x="48" y="108"/>
                  </a:cxn>
                  <a:cxn ang="0">
                    <a:pos x="58" y="110"/>
                  </a:cxn>
                  <a:cxn ang="0">
                    <a:pos x="62" y="112"/>
                  </a:cxn>
                  <a:cxn ang="0">
                    <a:pos x="82" y="114"/>
                  </a:cxn>
                  <a:cxn ang="0">
                    <a:pos x="94" y="108"/>
                  </a:cxn>
                  <a:cxn ang="0">
                    <a:pos x="106" y="98"/>
                  </a:cxn>
                  <a:cxn ang="0">
                    <a:pos x="102" y="90"/>
                  </a:cxn>
                  <a:cxn ang="0">
                    <a:pos x="104" y="82"/>
                  </a:cxn>
                  <a:cxn ang="0">
                    <a:pos x="106" y="72"/>
                  </a:cxn>
                  <a:cxn ang="0">
                    <a:pos x="98" y="64"/>
                  </a:cxn>
                  <a:cxn ang="0">
                    <a:pos x="92" y="58"/>
                  </a:cxn>
                  <a:cxn ang="0">
                    <a:pos x="88" y="56"/>
                  </a:cxn>
                  <a:cxn ang="0">
                    <a:pos x="82" y="50"/>
                  </a:cxn>
                  <a:cxn ang="0">
                    <a:pos x="66" y="38"/>
                  </a:cxn>
                  <a:cxn ang="0">
                    <a:pos x="56" y="34"/>
                  </a:cxn>
                  <a:cxn ang="0">
                    <a:pos x="52" y="30"/>
                  </a:cxn>
                  <a:cxn ang="0">
                    <a:pos x="46" y="32"/>
                  </a:cxn>
                  <a:cxn ang="0">
                    <a:pos x="44" y="32"/>
                  </a:cxn>
                  <a:cxn ang="0">
                    <a:pos x="42" y="26"/>
                  </a:cxn>
                  <a:cxn ang="0">
                    <a:pos x="40" y="14"/>
                  </a:cxn>
                  <a:cxn ang="0">
                    <a:pos x="34" y="6"/>
                  </a:cxn>
                  <a:cxn ang="0">
                    <a:pos x="30" y="0"/>
                  </a:cxn>
                  <a:cxn ang="0">
                    <a:pos x="22" y="2"/>
                  </a:cxn>
                  <a:cxn ang="0">
                    <a:pos x="12" y="8"/>
                  </a:cxn>
                  <a:cxn ang="0">
                    <a:pos x="4" y="8"/>
                  </a:cxn>
                  <a:cxn ang="0">
                    <a:pos x="2" y="24"/>
                  </a:cxn>
                  <a:cxn ang="0">
                    <a:pos x="2" y="38"/>
                  </a:cxn>
                  <a:cxn ang="0">
                    <a:pos x="0" y="44"/>
                  </a:cxn>
                  <a:cxn ang="0">
                    <a:pos x="4" y="62"/>
                  </a:cxn>
                  <a:cxn ang="0">
                    <a:pos x="6" y="74"/>
                  </a:cxn>
                  <a:cxn ang="0">
                    <a:pos x="6" y="78"/>
                  </a:cxn>
                </a:cxnLst>
                <a:rect l="0" t="0" r="r" b="b"/>
                <a:pathLst>
                  <a:path w="106" h="114">
                    <a:moveTo>
                      <a:pt x="6" y="78"/>
                    </a:moveTo>
                    <a:lnTo>
                      <a:pt x="6" y="78"/>
                    </a:lnTo>
                    <a:lnTo>
                      <a:pt x="8" y="88"/>
                    </a:lnTo>
                    <a:lnTo>
                      <a:pt x="10" y="96"/>
                    </a:lnTo>
                    <a:lnTo>
                      <a:pt x="16" y="100"/>
                    </a:lnTo>
                    <a:lnTo>
                      <a:pt x="20" y="102"/>
                    </a:lnTo>
                    <a:lnTo>
                      <a:pt x="30" y="104"/>
                    </a:lnTo>
                    <a:lnTo>
                      <a:pt x="36" y="104"/>
                    </a:lnTo>
                    <a:lnTo>
                      <a:pt x="38" y="106"/>
                    </a:lnTo>
                    <a:lnTo>
                      <a:pt x="38" y="106"/>
                    </a:lnTo>
                    <a:lnTo>
                      <a:pt x="42" y="108"/>
                    </a:lnTo>
                    <a:lnTo>
                      <a:pt x="48" y="108"/>
                    </a:lnTo>
                    <a:lnTo>
                      <a:pt x="52" y="108"/>
                    </a:lnTo>
                    <a:lnTo>
                      <a:pt x="58" y="110"/>
                    </a:lnTo>
                    <a:lnTo>
                      <a:pt x="58" y="110"/>
                    </a:lnTo>
                    <a:lnTo>
                      <a:pt x="62" y="112"/>
                    </a:lnTo>
                    <a:lnTo>
                      <a:pt x="68" y="114"/>
                    </a:lnTo>
                    <a:lnTo>
                      <a:pt x="82" y="114"/>
                    </a:lnTo>
                    <a:lnTo>
                      <a:pt x="88" y="112"/>
                    </a:lnTo>
                    <a:lnTo>
                      <a:pt x="94" y="108"/>
                    </a:lnTo>
                    <a:lnTo>
                      <a:pt x="100" y="102"/>
                    </a:lnTo>
                    <a:lnTo>
                      <a:pt x="106" y="98"/>
                    </a:lnTo>
                    <a:lnTo>
                      <a:pt x="106" y="98"/>
                    </a:lnTo>
                    <a:lnTo>
                      <a:pt x="102" y="90"/>
                    </a:lnTo>
                    <a:lnTo>
                      <a:pt x="104" y="82"/>
                    </a:lnTo>
                    <a:lnTo>
                      <a:pt x="104" y="82"/>
                    </a:lnTo>
                    <a:lnTo>
                      <a:pt x="106" y="74"/>
                    </a:lnTo>
                    <a:lnTo>
                      <a:pt x="106" y="72"/>
                    </a:lnTo>
                    <a:lnTo>
                      <a:pt x="102" y="70"/>
                    </a:lnTo>
                    <a:lnTo>
                      <a:pt x="98" y="64"/>
                    </a:lnTo>
                    <a:lnTo>
                      <a:pt x="98" y="64"/>
                    </a:lnTo>
                    <a:lnTo>
                      <a:pt x="92" y="58"/>
                    </a:lnTo>
                    <a:lnTo>
                      <a:pt x="90" y="56"/>
                    </a:lnTo>
                    <a:lnTo>
                      <a:pt x="88" y="56"/>
                    </a:lnTo>
                    <a:lnTo>
                      <a:pt x="82" y="50"/>
                    </a:lnTo>
                    <a:lnTo>
                      <a:pt x="82" y="50"/>
                    </a:lnTo>
                    <a:lnTo>
                      <a:pt x="74" y="42"/>
                    </a:lnTo>
                    <a:lnTo>
                      <a:pt x="66" y="38"/>
                    </a:lnTo>
                    <a:lnTo>
                      <a:pt x="60" y="38"/>
                    </a:lnTo>
                    <a:lnTo>
                      <a:pt x="56" y="34"/>
                    </a:lnTo>
                    <a:lnTo>
                      <a:pt x="56" y="34"/>
                    </a:lnTo>
                    <a:lnTo>
                      <a:pt x="52" y="30"/>
                    </a:lnTo>
                    <a:lnTo>
                      <a:pt x="50" y="32"/>
                    </a:lnTo>
                    <a:lnTo>
                      <a:pt x="46" y="32"/>
                    </a:lnTo>
                    <a:lnTo>
                      <a:pt x="46" y="32"/>
                    </a:lnTo>
                    <a:lnTo>
                      <a:pt x="44" y="32"/>
                    </a:lnTo>
                    <a:lnTo>
                      <a:pt x="44" y="30"/>
                    </a:lnTo>
                    <a:lnTo>
                      <a:pt x="42" y="26"/>
                    </a:lnTo>
                    <a:lnTo>
                      <a:pt x="42" y="20"/>
                    </a:lnTo>
                    <a:lnTo>
                      <a:pt x="40" y="14"/>
                    </a:lnTo>
                    <a:lnTo>
                      <a:pt x="40" y="14"/>
                    </a:lnTo>
                    <a:lnTo>
                      <a:pt x="34" y="6"/>
                    </a:lnTo>
                    <a:lnTo>
                      <a:pt x="32" y="2"/>
                    </a:lnTo>
                    <a:lnTo>
                      <a:pt x="30" y="0"/>
                    </a:lnTo>
                    <a:lnTo>
                      <a:pt x="30" y="0"/>
                    </a:lnTo>
                    <a:lnTo>
                      <a:pt x="22" y="2"/>
                    </a:lnTo>
                    <a:lnTo>
                      <a:pt x="16" y="4"/>
                    </a:lnTo>
                    <a:lnTo>
                      <a:pt x="12" y="8"/>
                    </a:lnTo>
                    <a:lnTo>
                      <a:pt x="4" y="8"/>
                    </a:lnTo>
                    <a:lnTo>
                      <a:pt x="4" y="8"/>
                    </a:lnTo>
                    <a:lnTo>
                      <a:pt x="2" y="18"/>
                    </a:lnTo>
                    <a:lnTo>
                      <a:pt x="2" y="24"/>
                    </a:lnTo>
                    <a:lnTo>
                      <a:pt x="2" y="28"/>
                    </a:lnTo>
                    <a:lnTo>
                      <a:pt x="2" y="38"/>
                    </a:lnTo>
                    <a:lnTo>
                      <a:pt x="2" y="38"/>
                    </a:lnTo>
                    <a:lnTo>
                      <a:pt x="0" y="44"/>
                    </a:lnTo>
                    <a:lnTo>
                      <a:pt x="0" y="50"/>
                    </a:lnTo>
                    <a:lnTo>
                      <a:pt x="4" y="62"/>
                    </a:lnTo>
                    <a:lnTo>
                      <a:pt x="6" y="70"/>
                    </a:lnTo>
                    <a:lnTo>
                      <a:pt x="6" y="74"/>
                    </a:lnTo>
                    <a:lnTo>
                      <a:pt x="6" y="78"/>
                    </a:lnTo>
                    <a:lnTo>
                      <a:pt x="6" y="7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 name="Paraguay">
                <a:extLst>
                  <a:ext uri="{FF2B5EF4-FFF2-40B4-BE49-F238E27FC236}">
                    <a16:creationId xmlns:a16="http://schemas.microsoft.com/office/drawing/2014/main" id="{B535A375-8D4F-4FF0-9F1D-08C0D4D517A5}"/>
                  </a:ext>
                </a:extLst>
              </p:cNvPr>
              <p:cNvSpPr>
                <a:spLocks/>
              </p:cNvSpPr>
              <p:nvPr/>
            </p:nvSpPr>
            <p:spPr bwMode="auto">
              <a:xfrm>
                <a:off x="2174017" y="3311372"/>
                <a:ext cx="261872" cy="308952"/>
              </a:xfrm>
              <a:custGeom>
                <a:avLst/>
                <a:gdLst/>
                <a:ahLst/>
                <a:cxnLst>
                  <a:cxn ang="0">
                    <a:pos x="4" y="82"/>
                  </a:cxn>
                  <a:cxn ang="0">
                    <a:pos x="4" y="58"/>
                  </a:cxn>
                  <a:cxn ang="0">
                    <a:pos x="0" y="36"/>
                  </a:cxn>
                  <a:cxn ang="0">
                    <a:pos x="6" y="24"/>
                  </a:cxn>
                  <a:cxn ang="0">
                    <a:pos x="12" y="8"/>
                  </a:cxn>
                  <a:cxn ang="0">
                    <a:pos x="46" y="0"/>
                  </a:cxn>
                  <a:cxn ang="0">
                    <a:pos x="70" y="2"/>
                  </a:cxn>
                  <a:cxn ang="0">
                    <a:pos x="84" y="10"/>
                  </a:cxn>
                  <a:cxn ang="0">
                    <a:pos x="94" y="20"/>
                  </a:cxn>
                  <a:cxn ang="0">
                    <a:pos x="100" y="34"/>
                  </a:cxn>
                  <a:cxn ang="0">
                    <a:pos x="108" y="48"/>
                  </a:cxn>
                  <a:cxn ang="0">
                    <a:pos x="106" y="62"/>
                  </a:cxn>
                  <a:cxn ang="0">
                    <a:pos x="106" y="84"/>
                  </a:cxn>
                  <a:cxn ang="0">
                    <a:pos x="120" y="88"/>
                  </a:cxn>
                  <a:cxn ang="0">
                    <a:pos x="134" y="90"/>
                  </a:cxn>
                  <a:cxn ang="0">
                    <a:pos x="148" y="94"/>
                  </a:cxn>
                  <a:cxn ang="0">
                    <a:pos x="154" y="98"/>
                  </a:cxn>
                  <a:cxn ang="0">
                    <a:pos x="154" y="114"/>
                  </a:cxn>
                  <a:cxn ang="0">
                    <a:pos x="156" y="126"/>
                  </a:cxn>
                  <a:cxn ang="0">
                    <a:pos x="164" y="128"/>
                  </a:cxn>
                  <a:cxn ang="0">
                    <a:pos x="178" y="130"/>
                  </a:cxn>
                  <a:cxn ang="0">
                    <a:pos x="180" y="144"/>
                  </a:cxn>
                  <a:cxn ang="0">
                    <a:pos x="180" y="172"/>
                  </a:cxn>
                  <a:cxn ang="0">
                    <a:pos x="178" y="182"/>
                  </a:cxn>
                  <a:cxn ang="0">
                    <a:pos x="176" y="188"/>
                  </a:cxn>
                  <a:cxn ang="0">
                    <a:pos x="172" y="192"/>
                  </a:cxn>
                  <a:cxn ang="0">
                    <a:pos x="166" y="202"/>
                  </a:cxn>
                  <a:cxn ang="0">
                    <a:pos x="154" y="206"/>
                  </a:cxn>
                  <a:cxn ang="0">
                    <a:pos x="146" y="210"/>
                  </a:cxn>
                  <a:cxn ang="0">
                    <a:pos x="138" y="212"/>
                  </a:cxn>
                  <a:cxn ang="0">
                    <a:pos x="134" y="210"/>
                  </a:cxn>
                  <a:cxn ang="0">
                    <a:pos x="112" y="202"/>
                  </a:cxn>
                  <a:cxn ang="0">
                    <a:pos x="100" y="202"/>
                  </a:cxn>
                  <a:cxn ang="0">
                    <a:pos x="104" y="190"/>
                  </a:cxn>
                  <a:cxn ang="0">
                    <a:pos x="108" y="178"/>
                  </a:cxn>
                  <a:cxn ang="0">
                    <a:pos x="112" y="170"/>
                  </a:cxn>
                  <a:cxn ang="0">
                    <a:pos x="104" y="162"/>
                  </a:cxn>
                  <a:cxn ang="0">
                    <a:pos x="96" y="154"/>
                  </a:cxn>
                  <a:cxn ang="0">
                    <a:pos x="78" y="142"/>
                  </a:cxn>
                  <a:cxn ang="0">
                    <a:pos x="66" y="138"/>
                  </a:cxn>
                  <a:cxn ang="0">
                    <a:pos x="50" y="132"/>
                  </a:cxn>
                  <a:cxn ang="0">
                    <a:pos x="44" y="128"/>
                  </a:cxn>
                  <a:cxn ang="0">
                    <a:pos x="18" y="106"/>
                  </a:cxn>
                  <a:cxn ang="0">
                    <a:pos x="12" y="100"/>
                  </a:cxn>
                  <a:cxn ang="0">
                    <a:pos x="6" y="90"/>
                  </a:cxn>
                </a:cxnLst>
                <a:rect l="0" t="0" r="r" b="b"/>
                <a:pathLst>
                  <a:path w="182" h="212">
                    <a:moveTo>
                      <a:pt x="6" y="90"/>
                    </a:moveTo>
                    <a:lnTo>
                      <a:pt x="6" y="90"/>
                    </a:lnTo>
                    <a:lnTo>
                      <a:pt x="4" y="82"/>
                    </a:lnTo>
                    <a:lnTo>
                      <a:pt x="4" y="68"/>
                    </a:lnTo>
                    <a:lnTo>
                      <a:pt x="4" y="68"/>
                    </a:lnTo>
                    <a:lnTo>
                      <a:pt x="4" y="58"/>
                    </a:lnTo>
                    <a:lnTo>
                      <a:pt x="2" y="48"/>
                    </a:lnTo>
                    <a:lnTo>
                      <a:pt x="0" y="40"/>
                    </a:lnTo>
                    <a:lnTo>
                      <a:pt x="0" y="36"/>
                    </a:lnTo>
                    <a:lnTo>
                      <a:pt x="2" y="32"/>
                    </a:lnTo>
                    <a:lnTo>
                      <a:pt x="2" y="32"/>
                    </a:lnTo>
                    <a:lnTo>
                      <a:pt x="6" y="24"/>
                    </a:lnTo>
                    <a:lnTo>
                      <a:pt x="8" y="16"/>
                    </a:lnTo>
                    <a:lnTo>
                      <a:pt x="10" y="10"/>
                    </a:lnTo>
                    <a:lnTo>
                      <a:pt x="12" y="8"/>
                    </a:lnTo>
                    <a:lnTo>
                      <a:pt x="16" y="6"/>
                    </a:lnTo>
                    <a:lnTo>
                      <a:pt x="16" y="6"/>
                    </a:lnTo>
                    <a:lnTo>
                      <a:pt x="46" y="0"/>
                    </a:lnTo>
                    <a:lnTo>
                      <a:pt x="58" y="0"/>
                    </a:lnTo>
                    <a:lnTo>
                      <a:pt x="70" y="2"/>
                    </a:lnTo>
                    <a:lnTo>
                      <a:pt x="70" y="2"/>
                    </a:lnTo>
                    <a:lnTo>
                      <a:pt x="80" y="6"/>
                    </a:lnTo>
                    <a:lnTo>
                      <a:pt x="82" y="8"/>
                    </a:lnTo>
                    <a:lnTo>
                      <a:pt x="84" y="10"/>
                    </a:lnTo>
                    <a:lnTo>
                      <a:pt x="92" y="14"/>
                    </a:lnTo>
                    <a:lnTo>
                      <a:pt x="92" y="14"/>
                    </a:lnTo>
                    <a:lnTo>
                      <a:pt x="94" y="20"/>
                    </a:lnTo>
                    <a:lnTo>
                      <a:pt x="94" y="24"/>
                    </a:lnTo>
                    <a:lnTo>
                      <a:pt x="94" y="26"/>
                    </a:lnTo>
                    <a:lnTo>
                      <a:pt x="100" y="34"/>
                    </a:lnTo>
                    <a:lnTo>
                      <a:pt x="100" y="34"/>
                    </a:lnTo>
                    <a:lnTo>
                      <a:pt x="106" y="42"/>
                    </a:lnTo>
                    <a:lnTo>
                      <a:pt x="108" y="48"/>
                    </a:lnTo>
                    <a:lnTo>
                      <a:pt x="108" y="52"/>
                    </a:lnTo>
                    <a:lnTo>
                      <a:pt x="106" y="62"/>
                    </a:lnTo>
                    <a:lnTo>
                      <a:pt x="106" y="62"/>
                    </a:lnTo>
                    <a:lnTo>
                      <a:pt x="100" y="80"/>
                    </a:lnTo>
                    <a:lnTo>
                      <a:pt x="100" y="84"/>
                    </a:lnTo>
                    <a:lnTo>
                      <a:pt x="106" y="84"/>
                    </a:lnTo>
                    <a:lnTo>
                      <a:pt x="106" y="84"/>
                    </a:lnTo>
                    <a:lnTo>
                      <a:pt x="114" y="86"/>
                    </a:lnTo>
                    <a:lnTo>
                      <a:pt x="120" y="88"/>
                    </a:lnTo>
                    <a:lnTo>
                      <a:pt x="126" y="90"/>
                    </a:lnTo>
                    <a:lnTo>
                      <a:pt x="134" y="90"/>
                    </a:lnTo>
                    <a:lnTo>
                      <a:pt x="134" y="90"/>
                    </a:lnTo>
                    <a:lnTo>
                      <a:pt x="138" y="90"/>
                    </a:lnTo>
                    <a:lnTo>
                      <a:pt x="142" y="90"/>
                    </a:lnTo>
                    <a:lnTo>
                      <a:pt x="148" y="94"/>
                    </a:lnTo>
                    <a:lnTo>
                      <a:pt x="148" y="94"/>
                    </a:lnTo>
                    <a:lnTo>
                      <a:pt x="152" y="96"/>
                    </a:lnTo>
                    <a:lnTo>
                      <a:pt x="154" y="98"/>
                    </a:lnTo>
                    <a:lnTo>
                      <a:pt x="154" y="102"/>
                    </a:lnTo>
                    <a:lnTo>
                      <a:pt x="152" y="108"/>
                    </a:lnTo>
                    <a:lnTo>
                      <a:pt x="154" y="114"/>
                    </a:lnTo>
                    <a:lnTo>
                      <a:pt x="154" y="114"/>
                    </a:lnTo>
                    <a:lnTo>
                      <a:pt x="156" y="122"/>
                    </a:lnTo>
                    <a:lnTo>
                      <a:pt x="156" y="126"/>
                    </a:lnTo>
                    <a:lnTo>
                      <a:pt x="158" y="128"/>
                    </a:lnTo>
                    <a:lnTo>
                      <a:pt x="164" y="128"/>
                    </a:lnTo>
                    <a:lnTo>
                      <a:pt x="164" y="128"/>
                    </a:lnTo>
                    <a:lnTo>
                      <a:pt x="170" y="126"/>
                    </a:lnTo>
                    <a:lnTo>
                      <a:pt x="176" y="128"/>
                    </a:lnTo>
                    <a:lnTo>
                      <a:pt x="178" y="130"/>
                    </a:lnTo>
                    <a:lnTo>
                      <a:pt x="178" y="138"/>
                    </a:lnTo>
                    <a:lnTo>
                      <a:pt x="178" y="138"/>
                    </a:lnTo>
                    <a:lnTo>
                      <a:pt x="180" y="144"/>
                    </a:lnTo>
                    <a:lnTo>
                      <a:pt x="182" y="148"/>
                    </a:lnTo>
                    <a:lnTo>
                      <a:pt x="182" y="156"/>
                    </a:lnTo>
                    <a:lnTo>
                      <a:pt x="180" y="172"/>
                    </a:lnTo>
                    <a:lnTo>
                      <a:pt x="180" y="172"/>
                    </a:lnTo>
                    <a:lnTo>
                      <a:pt x="180" y="178"/>
                    </a:lnTo>
                    <a:lnTo>
                      <a:pt x="178" y="182"/>
                    </a:lnTo>
                    <a:lnTo>
                      <a:pt x="178" y="182"/>
                    </a:lnTo>
                    <a:lnTo>
                      <a:pt x="178" y="186"/>
                    </a:lnTo>
                    <a:lnTo>
                      <a:pt x="176" y="188"/>
                    </a:lnTo>
                    <a:lnTo>
                      <a:pt x="174" y="190"/>
                    </a:lnTo>
                    <a:lnTo>
                      <a:pt x="172" y="192"/>
                    </a:lnTo>
                    <a:lnTo>
                      <a:pt x="172" y="192"/>
                    </a:lnTo>
                    <a:lnTo>
                      <a:pt x="170" y="198"/>
                    </a:lnTo>
                    <a:lnTo>
                      <a:pt x="166" y="202"/>
                    </a:lnTo>
                    <a:lnTo>
                      <a:pt x="166" y="202"/>
                    </a:lnTo>
                    <a:lnTo>
                      <a:pt x="162" y="208"/>
                    </a:lnTo>
                    <a:lnTo>
                      <a:pt x="158" y="208"/>
                    </a:lnTo>
                    <a:lnTo>
                      <a:pt x="154" y="206"/>
                    </a:lnTo>
                    <a:lnTo>
                      <a:pt x="150" y="208"/>
                    </a:lnTo>
                    <a:lnTo>
                      <a:pt x="150" y="208"/>
                    </a:lnTo>
                    <a:lnTo>
                      <a:pt x="146" y="210"/>
                    </a:lnTo>
                    <a:lnTo>
                      <a:pt x="144" y="210"/>
                    </a:lnTo>
                    <a:lnTo>
                      <a:pt x="142" y="210"/>
                    </a:lnTo>
                    <a:lnTo>
                      <a:pt x="138" y="212"/>
                    </a:lnTo>
                    <a:lnTo>
                      <a:pt x="138" y="212"/>
                    </a:lnTo>
                    <a:lnTo>
                      <a:pt x="136" y="212"/>
                    </a:lnTo>
                    <a:lnTo>
                      <a:pt x="134" y="210"/>
                    </a:lnTo>
                    <a:lnTo>
                      <a:pt x="126" y="208"/>
                    </a:lnTo>
                    <a:lnTo>
                      <a:pt x="116" y="204"/>
                    </a:lnTo>
                    <a:lnTo>
                      <a:pt x="112" y="202"/>
                    </a:lnTo>
                    <a:lnTo>
                      <a:pt x="104" y="204"/>
                    </a:lnTo>
                    <a:lnTo>
                      <a:pt x="104" y="204"/>
                    </a:lnTo>
                    <a:lnTo>
                      <a:pt x="100" y="202"/>
                    </a:lnTo>
                    <a:lnTo>
                      <a:pt x="100" y="200"/>
                    </a:lnTo>
                    <a:lnTo>
                      <a:pt x="104" y="190"/>
                    </a:lnTo>
                    <a:lnTo>
                      <a:pt x="104" y="190"/>
                    </a:lnTo>
                    <a:lnTo>
                      <a:pt x="108" y="186"/>
                    </a:lnTo>
                    <a:lnTo>
                      <a:pt x="108" y="182"/>
                    </a:lnTo>
                    <a:lnTo>
                      <a:pt x="108" y="178"/>
                    </a:lnTo>
                    <a:lnTo>
                      <a:pt x="112" y="174"/>
                    </a:lnTo>
                    <a:lnTo>
                      <a:pt x="112" y="174"/>
                    </a:lnTo>
                    <a:lnTo>
                      <a:pt x="112" y="170"/>
                    </a:lnTo>
                    <a:lnTo>
                      <a:pt x="112" y="168"/>
                    </a:lnTo>
                    <a:lnTo>
                      <a:pt x="108" y="166"/>
                    </a:lnTo>
                    <a:lnTo>
                      <a:pt x="104" y="162"/>
                    </a:lnTo>
                    <a:lnTo>
                      <a:pt x="104" y="162"/>
                    </a:lnTo>
                    <a:lnTo>
                      <a:pt x="100" y="156"/>
                    </a:lnTo>
                    <a:lnTo>
                      <a:pt x="96" y="154"/>
                    </a:lnTo>
                    <a:lnTo>
                      <a:pt x="84" y="146"/>
                    </a:lnTo>
                    <a:lnTo>
                      <a:pt x="84" y="146"/>
                    </a:lnTo>
                    <a:lnTo>
                      <a:pt x="78" y="142"/>
                    </a:lnTo>
                    <a:lnTo>
                      <a:pt x="74" y="142"/>
                    </a:lnTo>
                    <a:lnTo>
                      <a:pt x="72" y="142"/>
                    </a:lnTo>
                    <a:lnTo>
                      <a:pt x="66" y="138"/>
                    </a:lnTo>
                    <a:lnTo>
                      <a:pt x="66" y="138"/>
                    </a:lnTo>
                    <a:lnTo>
                      <a:pt x="56" y="134"/>
                    </a:lnTo>
                    <a:lnTo>
                      <a:pt x="50" y="132"/>
                    </a:lnTo>
                    <a:lnTo>
                      <a:pt x="48" y="132"/>
                    </a:lnTo>
                    <a:lnTo>
                      <a:pt x="44" y="128"/>
                    </a:lnTo>
                    <a:lnTo>
                      <a:pt x="44" y="128"/>
                    </a:lnTo>
                    <a:lnTo>
                      <a:pt x="30" y="116"/>
                    </a:lnTo>
                    <a:lnTo>
                      <a:pt x="18" y="106"/>
                    </a:lnTo>
                    <a:lnTo>
                      <a:pt x="18" y="106"/>
                    </a:lnTo>
                    <a:lnTo>
                      <a:pt x="14" y="104"/>
                    </a:lnTo>
                    <a:lnTo>
                      <a:pt x="12" y="102"/>
                    </a:lnTo>
                    <a:lnTo>
                      <a:pt x="12" y="100"/>
                    </a:lnTo>
                    <a:lnTo>
                      <a:pt x="12" y="94"/>
                    </a:lnTo>
                    <a:lnTo>
                      <a:pt x="10" y="92"/>
                    </a:lnTo>
                    <a:lnTo>
                      <a:pt x="6" y="90"/>
                    </a:lnTo>
                    <a:lnTo>
                      <a:pt x="6" y="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 name="Bolivia">
                <a:extLst>
                  <a:ext uri="{FF2B5EF4-FFF2-40B4-BE49-F238E27FC236}">
                    <a16:creationId xmlns:a16="http://schemas.microsoft.com/office/drawing/2014/main" id="{26F62DD6-1857-4B95-A304-5E59232686ED}"/>
                  </a:ext>
                </a:extLst>
              </p:cNvPr>
              <p:cNvSpPr>
                <a:spLocks/>
              </p:cNvSpPr>
              <p:nvPr/>
            </p:nvSpPr>
            <p:spPr bwMode="auto">
              <a:xfrm>
                <a:off x="1915024" y="2996590"/>
                <a:ext cx="397125" cy="472170"/>
              </a:xfrm>
              <a:custGeom>
                <a:avLst/>
                <a:gdLst/>
                <a:ahLst/>
                <a:cxnLst>
                  <a:cxn ang="0">
                    <a:pos x="14" y="30"/>
                  </a:cxn>
                  <a:cxn ang="0">
                    <a:pos x="28" y="30"/>
                  </a:cxn>
                  <a:cxn ang="0">
                    <a:pos x="42" y="22"/>
                  </a:cxn>
                  <a:cxn ang="0">
                    <a:pos x="52" y="14"/>
                  </a:cxn>
                  <a:cxn ang="0">
                    <a:pos x="76" y="0"/>
                  </a:cxn>
                  <a:cxn ang="0">
                    <a:pos x="92" y="4"/>
                  </a:cxn>
                  <a:cxn ang="0">
                    <a:pos x="102" y="50"/>
                  </a:cxn>
                  <a:cxn ang="0">
                    <a:pos x="112" y="62"/>
                  </a:cxn>
                  <a:cxn ang="0">
                    <a:pos x="130" y="64"/>
                  </a:cxn>
                  <a:cxn ang="0">
                    <a:pos x="148" y="74"/>
                  </a:cxn>
                  <a:cxn ang="0">
                    <a:pos x="158" y="80"/>
                  </a:cxn>
                  <a:cxn ang="0">
                    <a:pos x="178" y="92"/>
                  </a:cxn>
                  <a:cxn ang="0">
                    <a:pos x="194" y="102"/>
                  </a:cxn>
                  <a:cxn ang="0">
                    <a:pos x="206" y="124"/>
                  </a:cxn>
                  <a:cxn ang="0">
                    <a:pos x="206" y="134"/>
                  </a:cxn>
                  <a:cxn ang="0">
                    <a:pos x="208" y="140"/>
                  </a:cxn>
                  <a:cxn ang="0">
                    <a:pos x="252" y="158"/>
                  </a:cxn>
                  <a:cxn ang="0">
                    <a:pos x="248" y="170"/>
                  </a:cxn>
                  <a:cxn ang="0">
                    <a:pos x="254" y="176"/>
                  </a:cxn>
                  <a:cxn ang="0">
                    <a:pos x="272" y="188"/>
                  </a:cxn>
                  <a:cxn ang="0">
                    <a:pos x="276" y="198"/>
                  </a:cxn>
                  <a:cxn ang="0">
                    <a:pos x="274" y="208"/>
                  </a:cxn>
                  <a:cxn ang="0">
                    <a:pos x="272" y="222"/>
                  </a:cxn>
                  <a:cxn ang="0">
                    <a:pos x="272" y="230"/>
                  </a:cxn>
                  <a:cxn ang="0">
                    <a:pos x="250" y="218"/>
                  </a:cxn>
                  <a:cxn ang="0">
                    <a:pos x="196" y="222"/>
                  </a:cxn>
                  <a:cxn ang="0">
                    <a:pos x="188" y="232"/>
                  </a:cxn>
                  <a:cxn ang="0">
                    <a:pos x="180" y="252"/>
                  </a:cxn>
                  <a:cxn ang="0">
                    <a:pos x="184" y="284"/>
                  </a:cxn>
                  <a:cxn ang="0">
                    <a:pos x="186" y="306"/>
                  </a:cxn>
                  <a:cxn ang="0">
                    <a:pos x="168" y="306"/>
                  </a:cxn>
                  <a:cxn ang="0">
                    <a:pos x="152" y="304"/>
                  </a:cxn>
                  <a:cxn ang="0">
                    <a:pos x="150" y="316"/>
                  </a:cxn>
                  <a:cxn ang="0">
                    <a:pos x="148" y="322"/>
                  </a:cxn>
                  <a:cxn ang="0">
                    <a:pos x="138" y="306"/>
                  </a:cxn>
                  <a:cxn ang="0">
                    <a:pos x="118" y="304"/>
                  </a:cxn>
                  <a:cxn ang="0">
                    <a:pos x="114" y="298"/>
                  </a:cxn>
                  <a:cxn ang="0">
                    <a:pos x="106" y="302"/>
                  </a:cxn>
                  <a:cxn ang="0">
                    <a:pos x="94" y="316"/>
                  </a:cxn>
                  <a:cxn ang="0">
                    <a:pos x="90" y="322"/>
                  </a:cxn>
                  <a:cxn ang="0">
                    <a:pos x="74" y="318"/>
                  </a:cxn>
                  <a:cxn ang="0">
                    <a:pos x="58" y="272"/>
                  </a:cxn>
                  <a:cxn ang="0">
                    <a:pos x="52" y="244"/>
                  </a:cxn>
                  <a:cxn ang="0">
                    <a:pos x="36" y="214"/>
                  </a:cxn>
                  <a:cxn ang="0">
                    <a:pos x="22" y="190"/>
                  </a:cxn>
                  <a:cxn ang="0">
                    <a:pos x="22" y="182"/>
                  </a:cxn>
                  <a:cxn ang="0">
                    <a:pos x="30" y="164"/>
                  </a:cxn>
                  <a:cxn ang="0">
                    <a:pos x="30" y="148"/>
                  </a:cxn>
                  <a:cxn ang="0">
                    <a:pos x="28" y="136"/>
                  </a:cxn>
                  <a:cxn ang="0">
                    <a:pos x="22" y="126"/>
                  </a:cxn>
                  <a:cxn ang="0">
                    <a:pos x="24" y="114"/>
                  </a:cxn>
                  <a:cxn ang="0">
                    <a:pos x="20" y="86"/>
                  </a:cxn>
                  <a:cxn ang="0">
                    <a:pos x="24" y="70"/>
                  </a:cxn>
                  <a:cxn ang="0">
                    <a:pos x="0" y="30"/>
                  </a:cxn>
                </a:cxnLst>
                <a:rect l="0" t="0" r="r" b="b"/>
                <a:pathLst>
                  <a:path w="276" h="324">
                    <a:moveTo>
                      <a:pt x="0" y="30"/>
                    </a:moveTo>
                    <a:lnTo>
                      <a:pt x="0" y="30"/>
                    </a:lnTo>
                    <a:lnTo>
                      <a:pt x="8" y="30"/>
                    </a:lnTo>
                    <a:lnTo>
                      <a:pt x="14" y="30"/>
                    </a:lnTo>
                    <a:lnTo>
                      <a:pt x="20" y="34"/>
                    </a:lnTo>
                    <a:lnTo>
                      <a:pt x="24" y="34"/>
                    </a:lnTo>
                    <a:lnTo>
                      <a:pt x="28" y="30"/>
                    </a:lnTo>
                    <a:lnTo>
                      <a:pt x="28" y="30"/>
                    </a:lnTo>
                    <a:lnTo>
                      <a:pt x="34" y="28"/>
                    </a:lnTo>
                    <a:lnTo>
                      <a:pt x="38" y="28"/>
                    </a:lnTo>
                    <a:lnTo>
                      <a:pt x="40" y="26"/>
                    </a:lnTo>
                    <a:lnTo>
                      <a:pt x="42" y="22"/>
                    </a:lnTo>
                    <a:lnTo>
                      <a:pt x="42" y="22"/>
                    </a:lnTo>
                    <a:lnTo>
                      <a:pt x="42" y="18"/>
                    </a:lnTo>
                    <a:lnTo>
                      <a:pt x="46" y="16"/>
                    </a:lnTo>
                    <a:lnTo>
                      <a:pt x="52" y="14"/>
                    </a:lnTo>
                    <a:lnTo>
                      <a:pt x="58" y="8"/>
                    </a:lnTo>
                    <a:lnTo>
                      <a:pt x="58" y="8"/>
                    </a:lnTo>
                    <a:lnTo>
                      <a:pt x="64" y="4"/>
                    </a:lnTo>
                    <a:lnTo>
                      <a:pt x="76" y="0"/>
                    </a:lnTo>
                    <a:lnTo>
                      <a:pt x="86" y="0"/>
                    </a:lnTo>
                    <a:lnTo>
                      <a:pt x="90" y="0"/>
                    </a:lnTo>
                    <a:lnTo>
                      <a:pt x="92" y="4"/>
                    </a:lnTo>
                    <a:lnTo>
                      <a:pt x="92" y="4"/>
                    </a:lnTo>
                    <a:lnTo>
                      <a:pt x="92" y="30"/>
                    </a:lnTo>
                    <a:lnTo>
                      <a:pt x="96" y="44"/>
                    </a:lnTo>
                    <a:lnTo>
                      <a:pt x="98" y="48"/>
                    </a:lnTo>
                    <a:lnTo>
                      <a:pt x="102" y="50"/>
                    </a:lnTo>
                    <a:lnTo>
                      <a:pt x="102" y="50"/>
                    </a:lnTo>
                    <a:lnTo>
                      <a:pt x="106" y="54"/>
                    </a:lnTo>
                    <a:lnTo>
                      <a:pt x="108" y="58"/>
                    </a:lnTo>
                    <a:lnTo>
                      <a:pt x="112" y="62"/>
                    </a:lnTo>
                    <a:lnTo>
                      <a:pt x="116" y="64"/>
                    </a:lnTo>
                    <a:lnTo>
                      <a:pt x="124" y="64"/>
                    </a:lnTo>
                    <a:lnTo>
                      <a:pt x="124" y="64"/>
                    </a:lnTo>
                    <a:lnTo>
                      <a:pt x="130" y="64"/>
                    </a:lnTo>
                    <a:lnTo>
                      <a:pt x="134" y="64"/>
                    </a:lnTo>
                    <a:lnTo>
                      <a:pt x="140" y="68"/>
                    </a:lnTo>
                    <a:lnTo>
                      <a:pt x="144" y="72"/>
                    </a:lnTo>
                    <a:lnTo>
                      <a:pt x="148" y="74"/>
                    </a:lnTo>
                    <a:lnTo>
                      <a:pt x="150" y="74"/>
                    </a:lnTo>
                    <a:lnTo>
                      <a:pt x="150" y="74"/>
                    </a:lnTo>
                    <a:lnTo>
                      <a:pt x="156" y="76"/>
                    </a:lnTo>
                    <a:lnTo>
                      <a:pt x="158" y="80"/>
                    </a:lnTo>
                    <a:lnTo>
                      <a:pt x="160" y="84"/>
                    </a:lnTo>
                    <a:lnTo>
                      <a:pt x="170" y="88"/>
                    </a:lnTo>
                    <a:lnTo>
                      <a:pt x="170" y="88"/>
                    </a:lnTo>
                    <a:lnTo>
                      <a:pt x="178" y="92"/>
                    </a:lnTo>
                    <a:lnTo>
                      <a:pt x="180" y="94"/>
                    </a:lnTo>
                    <a:lnTo>
                      <a:pt x="182" y="98"/>
                    </a:lnTo>
                    <a:lnTo>
                      <a:pt x="194" y="102"/>
                    </a:lnTo>
                    <a:lnTo>
                      <a:pt x="194" y="102"/>
                    </a:lnTo>
                    <a:lnTo>
                      <a:pt x="204" y="108"/>
                    </a:lnTo>
                    <a:lnTo>
                      <a:pt x="206" y="112"/>
                    </a:lnTo>
                    <a:lnTo>
                      <a:pt x="206" y="116"/>
                    </a:lnTo>
                    <a:lnTo>
                      <a:pt x="206" y="124"/>
                    </a:lnTo>
                    <a:lnTo>
                      <a:pt x="206" y="124"/>
                    </a:lnTo>
                    <a:lnTo>
                      <a:pt x="208" y="128"/>
                    </a:lnTo>
                    <a:lnTo>
                      <a:pt x="208" y="132"/>
                    </a:lnTo>
                    <a:lnTo>
                      <a:pt x="206" y="134"/>
                    </a:lnTo>
                    <a:lnTo>
                      <a:pt x="208" y="138"/>
                    </a:lnTo>
                    <a:lnTo>
                      <a:pt x="208" y="138"/>
                    </a:lnTo>
                    <a:lnTo>
                      <a:pt x="208" y="140"/>
                    </a:lnTo>
                    <a:lnTo>
                      <a:pt x="208" y="140"/>
                    </a:lnTo>
                    <a:lnTo>
                      <a:pt x="206" y="140"/>
                    </a:lnTo>
                    <a:lnTo>
                      <a:pt x="208" y="144"/>
                    </a:lnTo>
                    <a:lnTo>
                      <a:pt x="218" y="158"/>
                    </a:lnTo>
                    <a:lnTo>
                      <a:pt x="252" y="158"/>
                    </a:lnTo>
                    <a:lnTo>
                      <a:pt x="252" y="158"/>
                    </a:lnTo>
                    <a:lnTo>
                      <a:pt x="252" y="162"/>
                    </a:lnTo>
                    <a:lnTo>
                      <a:pt x="252" y="166"/>
                    </a:lnTo>
                    <a:lnTo>
                      <a:pt x="248" y="170"/>
                    </a:lnTo>
                    <a:lnTo>
                      <a:pt x="248" y="172"/>
                    </a:lnTo>
                    <a:lnTo>
                      <a:pt x="248" y="174"/>
                    </a:lnTo>
                    <a:lnTo>
                      <a:pt x="254" y="176"/>
                    </a:lnTo>
                    <a:lnTo>
                      <a:pt x="254" y="176"/>
                    </a:lnTo>
                    <a:lnTo>
                      <a:pt x="262" y="178"/>
                    </a:lnTo>
                    <a:lnTo>
                      <a:pt x="266" y="180"/>
                    </a:lnTo>
                    <a:lnTo>
                      <a:pt x="268" y="184"/>
                    </a:lnTo>
                    <a:lnTo>
                      <a:pt x="272" y="188"/>
                    </a:lnTo>
                    <a:lnTo>
                      <a:pt x="272" y="188"/>
                    </a:lnTo>
                    <a:lnTo>
                      <a:pt x="274" y="190"/>
                    </a:lnTo>
                    <a:lnTo>
                      <a:pt x="276" y="192"/>
                    </a:lnTo>
                    <a:lnTo>
                      <a:pt x="276" y="198"/>
                    </a:lnTo>
                    <a:lnTo>
                      <a:pt x="272" y="202"/>
                    </a:lnTo>
                    <a:lnTo>
                      <a:pt x="272" y="206"/>
                    </a:lnTo>
                    <a:lnTo>
                      <a:pt x="274" y="208"/>
                    </a:lnTo>
                    <a:lnTo>
                      <a:pt x="274" y="208"/>
                    </a:lnTo>
                    <a:lnTo>
                      <a:pt x="274" y="212"/>
                    </a:lnTo>
                    <a:lnTo>
                      <a:pt x="272" y="216"/>
                    </a:lnTo>
                    <a:lnTo>
                      <a:pt x="272" y="220"/>
                    </a:lnTo>
                    <a:lnTo>
                      <a:pt x="272" y="222"/>
                    </a:lnTo>
                    <a:lnTo>
                      <a:pt x="272" y="222"/>
                    </a:lnTo>
                    <a:lnTo>
                      <a:pt x="276" y="228"/>
                    </a:lnTo>
                    <a:lnTo>
                      <a:pt x="272" y="230"/>
                    </a:lnTo>
                    <a:lnTo>
                      <a:pt x="272" y="230"/>
                    </a:lnTo>
                    <a:lnTo>
                      <a:pt x="264" y="226"/>
                    </a:lnTo>
                    <a:lnTo>
                      <a:pt x="262" y="224"/>
                    </a:lnTo>
                    <a:lnTo>
                      <a:pt x="260" y="222"/>
                    </a:lnTo>
                    <a:lnTo>
                      <a:pt x="250" y="218"/>
                    </a:lnTo>
                    <a:lnTo>
                      <a:pt x="250" y="218"/>
                    </a:lnTo>
                    <a:lnTo>
                      <a:pt x="238" y="216"/>
                    </a:lnTo>
                    <a:lnTo>
                      <a:pt x="226" y="216"/>
                    </a:lnTo>
                    <a:lnTo>
                      <a:pt x="196" y="222"/>
                    </a:lnTo>
                    <a:lnTo>
                      <a:pt x="196" y="222"/>
                    </a:lnTo>
                    <a:lnTo>
                      <a:pt x="192" y="224"/>
                    </a:lnTo>
                    <a:lnTo>
                      <a:pt x="190" y="226"/>
                    </a:lnTo>
                    <a:lnTo>
                      <a:pt x="188" y="232"/>
                    </a:lnTo>
                    <a:lnTo>
                      <a:pt x="186" y="240"/>
                    </a:lnTo>
                    <a:lnTo>
                      <a:pt x="182" y="248"/>
                    </a:lnTo>
                    <a:lnTo>
                      <a:pt x="182" y="248"/>
                    </a:lnTo>
                    <a:lnTo>
                      <a:pt x="180" y="252"/>
                    </a:lnTo>
                    <a:lnTo>
                      <a:pt x="180" y="256"/>
                    </a:lnTo>
                    <a:lnTo>
                      <a:pt x="182" y="264"/>
                    </a:lnTo>
                    <a:lnTo>
                      <a:pt x="184" y="274"/>
                    </a:lnTo>
                    <a:lnTo>
                      <a:pt x="184" y="284"/>
                    </a:lnTo>
                    <a:lnTo>
                      <a:pt x="184" y="284"/>
                    </a:lnTo>
                    <a:lnTo>
                      <a:pt x="184" y="298"/>
                    </a:lnTo>
                    <a:lnTo>
                      <a:pt x="186" y="306"/>
                    </a:lnTo>
                    <a:lnTo>
                      <a:pt x="186" y="306"/>
                    </a:lnTo>
                    <a:lnTo>
                      <a:pt x="182" y="306"/>
                    </a:lnTo>
                    <a:lnTo>
                      <a:pt x="180" y="306"/>
                    </a:lnTo>
                    <a:lnTo>
                      <a:pt x="176" y="304"/>
                    </a:lnTo>
                    <a:lnTo>
                      <a:pt x="168" y="306"/>
                    </a:lnTo>
                    <a:lnTo>
                      <a:pt x="168" y="306"/>
                    </a:lnTo>
                    <a:lnTo>
                      <a:pt x="162" y="306"/>
                    </a:lnTo>
                    <a:lnTo>
                      <a:pt x="156" y="304"/>
                    </a:lnTo>
                    <a:lnTo>
                      <a:pt x="152" y="304"/>
                    </a:lnTo>
                    <a:lnTo>
                      <a:pt x="150" y="306"/>
                    </a:lnTo>
                    <a:lnTo>
                      <a:pt x="150" y="306"/>
                    </a:lnTo>
                    <a:lnTo>
                      <a:pt x="148" y="312"/>
                    </a:lnTo>
                    <a:lnTo>
                      <a:pt x="150" y="316"/>
                    </a:lnTo>
                    <a:lnTo>
                      <a:pt x="150" y="318"/>
                    </a:lnTo>
                    <a:lnTo>
                      <a:pt x="148" y="322"/>
                    </a:lnTo>
                    <a:lnTo>
                      <a:pt x="148" y="322"/>
                    </a:lnTo>
                    <a:lnTo>
                      <a:pt x="148" y="322"/>
                    </a:lnTo>
                    <a:lnTo>
                      <a:pt x="148" y="320"/>
                    </a:lnTo>
                    <a:lnTo>
                      <a:pt x="146" y="314"/>
                    </a:lnTo>
                    <a:lnTo>
                      <a:pt x="142" y="308"/>
                    </a:lnTo>
                    <a:lnTo>
                      <a:pt x="138" y="306"/>
                    </a:lnTo>
                    <a:lnTo>
                      <a:pt x="134" y="304"/>
                    </a:lnTo>
                    <a:lnTo>
                      <a:pt x="134" y="304"/>
                    </a:lnTo>
                    <a:lnTo>
                      <a:pt x="124" y="304"/>
                    </a:lnTo>
                    <a:lnTo>
                      <a:pt x="118" y="304"/>
                    </a:lnTo>
                    <a:lnTo>
                      <a:pt x="118" y="304"/>
                    </a:lnTo>
                    <a:lnTo>
                      <a:pt x="116" y="304"/>
                    </a:lnTo>
                    <a:lnTo>
                      <a:pt x="116" y="302"/>
                    </a:lnTo>
                    <a:lnTo>
                      <a:pt x="114" y="298"/>
                    </a:lnTo>
                    <a:lnTo>
                      <a:pt x="108" y="298"/>
                    </a:lnTo>
                    <a:lnTo>
                      <a:pt x="108" y="298"/>
                    </a:lnTo>
                    <a:lnTo>
                      <a:pt x="108" y="300"/>
                    </a:lnTo>
                    <a:lnTo>
                      <a:pt x="106" y="302"/>
                    </a:lnTo>
                    <a:lnTo>
                      <a:pt x="100" y="308"/>
                    </a:lnTo>
                    <a:lnTo>
                      <a:pt x="96" y="312"/>
                    </a:lnTo>
                    <a:lnTo>
                      <a:pt x="94" y="314"/>
                    </a:lnTo>
                    <a:lnTo>
                      <a:pt x="94" y="316"/>
                    </a:lnTo>
                    <a:lnTo>
                      <a:pt x="94" y="316"/>
                    </a:lnTo>
                    <a:lnTo>
                      <a:pt x="96" y="318"/>
                    </a:lnTo>
                    <a:lnTo>
                      <a:pt x="94" y="318"/>
                    </a:lnTo>
                    <a:lnTo>
                      <a:pt x="90" y="322"/>
                    </a:lnTo>
                    <a:lnTo>
                      <a:pt x="90" y="322"/>
                    </a:lnTo>
                    <a:lnTo>
                      <a:pt x="80" y="324"/>
                    </a:lnTo>
                    <a:lnTo>
                      <a:pt x="76" y="322"/>
                    </a:lnTo>
                    <a:lnTo>
                      <a:pt x="74" y="318"/>
                    </a:lnTo>
                    <a:lnTo>
                      <a:pt x="72" y="312"/>
                    </a:lnTo>
                    <a:lnTo>
                      <a:pt x="70" y="296"/>
                    </a:lnTo>
                    <a:lnTo>
                      <a:pt x="66" y="284"/>
                    </a:lnTo>
                    <a:lnTo>
                      <a:pt x="58" y="272"/>
                    </a:lnTo>
                    <a:lnTo>
                      <a:pt x="58" y="272"/>
                    </a:lnTo>
                    <a:lnTo>
                      <a:pt x="54" y="262"/>
                    </a:lnTo>
                    <a:lnTo>
                      <a:pt x="52" y="252"/>
                    </a:lnTo>
                    <a:lnTo>
                      <a:pt x="52" y="244"/>
                    </a:lnTo>
                    <a:lnTo>
                      <a:pt x="48" y="236"/>
                    </a:lnTo>
                    <a:lnTo>
                      <a:pt x="48" y="236"/>
                    </a:lnTo>
                    <a:lnTo>
                      <a:pt x="40" y="222"/>
                    </a:lnTo>
                    <a:lnTo>
                      <a:pt x="36" y="214"/>
                    </a:lnTo>
                    <a:lnTo>
                      <a:pt x="30" y="208"/>
                    </a:lnTo>
                    <a:lnTo>
                      <a:pt x="20" y="198"/>
                    </a:lnTo>
                    <a:lnTo>
                      <a:pt x="20" y="198"/>
                    </a:lnTo>
                    <a:lnTo>
                      <a:pt x="22" y="190"/>
                    </a:lnTo>
                    <a:lnTo>
                      <a:pt x="22" y="188"/>
                    </a:lnTo>
                    <a:lnTo>
                      <a:pt x="20" y="186"/>
                    </a:lnTo>
                    <a:lnTo>
                      <a:pt x="22" y="182"/>
                    </a:lnTo>
                    <a:lnTo>
                      <a:pt x="22" y="182"/>
                    </a:lnTo>
                    <a:lnTo>
                      <a:pt x="26" y="176"/>
                    </a:lnTo>
                    <a:lnTo>
                      <a:pt x="26" y="174"/>
                    </a:lnTo>
                    <a:lnTo>
                      <a:pt x="26" y="170"/>
                    </a:lnTo>
                    <a:lnTo>
                      <a:pt x="30" y="164"/>
                    </a:lnTo>
                    <a:lnTo>
                      <a:pt x="30" y="164"/>
                    </a:lnTo>
                    <a:lnTo>
                      <a:pt x="32" y="158"/>
                    </a:lnTo>
                    <a:lnTo>
                      <a:pt x="32" y="154"/>
                    </a:lnTo>
                    <a:lnTo>
                      <a:pt x="30" y="148"/>
                    </a:lnTo>
                    <a:lnTo>
                      <a:pt x="26" y="142"/>
                    </a:lnTo>
                    <a:lnTo>
                      <a:pt x="26" y="140"/>
                    </a:lnTo>
                    <a:lnTo>
                      <a:pt x="28" y="136"/>
                    </a:lnTo>
                    <a:lnTo>
                      <a:pt x="28" y="136"/>
                    </a:lnTo>
                    <a:lnTo>
                      <a:pt x="28" y="134"/>
                    </a:lnTo>
                    <a:lnTo>
                      <a:pt x="28" y="132"/>
                    </a:lnTo>
                    <a:lnTo>
                      <a:pt x="24" y="128"/>
                    </a:lnTo>
                    <a:lnTo>
                      <a:pt x="22" y="126"/>
                    </a:lnTo>
                    <a:lnTo>
                      <a:pt x="20" y="124"/>
                    </a:lnTo>
                    <a:lnTo>
                      <a:pt x="20" y="120"/>
                    </a:lnTo>
                    <a:lnTo>
                      <a:pt x="24" y="114"/>
                    </a:lnTo>
                    <a:lnTo>
                      <a:pt x="24" y="114"/>
                    </a:lnTo>
                    <a:lnTo>
                      <a:pt x="24" y="110"/>
                    </a:lnTo>
                    <a:lnTo>
                      <a:pt x="24" y="106"/>
                    </a:lnTo>
                    <a:lnTo>
                      <a:pt x="22" y="96"/>
                    </a:lnTo>
                    <a:lnTo>
                      <a:pt x="20" y="86"/>
                    </a:lnTo>
                    <a:lnTo>
                      <a:pt x="20" y="80"/>
                    </a:lnTo>
                    <a:lnTo>
                      <a:pt x="22" y="76"/>
                    </a:lnTo>
                    <a:lnTo>
                      <a:pt x="22" y="76"/>
                    </a:lnTo>
                    <a:lnTo>
                      <a:pt x="24" y="70"/>
                    </a:lnTo>
                    <a:lnTo>
                      <a:pt x="26" y="68"/>
                    </a:lnTo>
                    <a:lnTo>
                      <a:pt x="22" y="58"/>
                    </a:lnTo>
                    <a:lnTo>
                      <a:pt x="12" y="48"/>
                    </a:lnTo>
                    <a:lnTo>
                      <a:pt x="0" y="30"/>
                    </a:lnTo>
                    <a:lnTo>
                      <a:pt x="0"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 name="Freeform 18">
                <a:extLst>
                  <a:ext uri="{FF2B5EF4-FFF2-40B4-BE49-F238E27FC236}">
                    <a16:creationId xmlns:a16="http://schemas.microsoft.com/office/drawing/2014/main" id="{568653ED-1CD2-4ABD-8B23-9ACA4B4ACCF4}"/>
                  </a:ext>
                </a:extLst>
              </p:cNvPr>
              <p:cNvSpPr>
                <a:spLocks/>
              </p:cNvSpPr>
              <p:nvPr/>
            </p:nvSpPr>
            <p:spPr bwMode="auto">
              <a:xfrm>
                <a:off x="1566820" y="2582712"/>
                <a:ext cx="164029" cy="206940"/>
              </a:xfrm>
              <a:custGeom>
                <a:avLst/>
                <a:gdLst/>
                <a:ahLst/>
                <a:cxnLst>
                  <a:cxn ang="0">
                    <a:pos x="36" y="0"/>
                  </a:cxn>
                  <a:cxn ang="0">
                    <a:pos x="30" y="4"/>
                  </a:cxn>
                  <a:cxn ang="0">
                    <a:pos x="22" y="8"/>
                  </a:cxn>
                  <a:cxn ang="0">
                    <a:pos x="20" y="10"/>
                  </a:cxn>
                  <a:cxn ang="0">
                    <a:pos x="14" y="12"/>
                  </a:cxn>
                  <a:cxn ang="0">
                    <a:pos x="12" y="14"/>
                  </a:cxn>
                  <a:cxn ang="0">
                    <a:pos x="14" y="18"/>
                  </a:cxn>
                  <a:cxn ang="0">
                    <a:pos x="14" y="24"/>
                  </a:cxn>
                  <a:cxn ang="0">
                    <a:pos x="12" y="28"/>
                  </a:cxn>
                  <a:cxn ang="0">
                    <a:pos x="12" y="32"/>
                  </a:cxn>
                  <a:cxn ang="0">
                    <a:pos x="10" y="40"/>
                  </a:cxn>
                  <a:cxn ang="0">
                    <a:pos x="0" y="64"/>
                  </a:cxn>
                  <a:cxn ang="0">
                    <a:pos x="2" y="66"/>
                  </a:cxn>
                  <a:cxn ang="0">
                    <a:pos x="4" y="66"/>
                  </a:cxn>
                  <a:cxn ang="0">
                    <a:pos x="2" y="70"/>
                  </a:cxn>
                  <a:cxn ang="0">
                    <a:pos x="4" y="70"/>
                  </a:cxn>
                  <a:cxn ang="0">
                    <a:pos x="2" y="72"/>
                  </a:cxn>
                  <a:cxn ang="0">
                    <a:pos x="0" y="78"/>
                  </a:cxn>
                  <a:cxn ang="0">
                    <a:pos x="0" y="80"/>
                  </a:cxn>
                  <a:cxn ang="0">
                    <a:pos x="2" y="84"/>
                  </a:cxn>
                  <a:cxn ang="0">
                    <a:pos x="2" y="86"/>
                  </a:cxn>
                  <a:cxn ang="0">
                    <a:pos x="4" y="88"/>
                  </a:cxn>
                  <a:cxn ang="0">
                    <a:pos x="4" y="92"/>
                  </a:cxn>
                  <a:cxn ang="0">
                    <a:pos x="2" y="92"/>
                  </a:cxn>
                  <a:cxn ang="0">
                    <a:pos x="4" y="94"/>
                  </a:cxn>
                  <a:cxn ang="0">
                    <a:pos x="6" y="96"/>
                  </a:cxn>
                  <a:cxn ang="0">
                    <a:pos x="10" y="100"/>
                  </a:cxn>
                  <a:cxn ang="0">
                    <a:pos x="12" y="94"/>
                  </a:cxn>
                  <a:cxn ang="0">
                    <a:pos x="12" y="92"/>
                  </a:cxn>
                  <a:cxn ang="0">
                    <a:pos x="16" y="90"/>
                  </a:cxn>
                  <a:cxn ang="0">
                    <a:pos x="18" y="92"/>
                  </a:cxn>
                  <a:cxn ang="0">
                    <a:pos x="20" y="96"/>
                  </a:cxn>
                  <a:cxn ang="0">
                    <a:pos x="18" y="104"/>
                  </a:cxn>
                  <a:cxn ang="0">
                    <a:pos x="10" y="118"/>
                  </a:cxn>
                  <a:cxn ang="0">
                    <a:pos x="4" y="122"/>
                  </a:cxn>
                  <a:cxn ang="0">
                    <a:pos x="2" y="130"/>
                  </a:cxn>
                  <a:cxn ang="0">
                    <a:pos x="6" y="136"/>
                  </a:cxn>
                  <a:cxn ang="0">
                    <a:pos x="14" y="134"/>
                  </a:cxn>
                  <a:cxn ang="0">
                    <a:pos x="18" y="134"/>
                  </a:cxn>
                  <a:cxn ang="0">
                    <a:pos x="28" y="140"/>
                  </a:cxn>
                  <a:cxn ang="0">
                    <a:pos x="36" y="140"/>
                  </a:cxn>
                  <a:cxn ang="0">
                    <a:pos x="40" y="136"/>
                  </a:cxn>
                  <a:cxn ang="0">
                    <a:pos x="46" y="128"/>
                  </a:cxn>
                  <a:cxn ang="0">
                    <a:pos x="46" y="120"/>
                  </a:cxn>
                  <a:cxn ang="0">
                    <a:pos x="52" y="116"/>
                  </a:cxn>
                  <a:cxn ang="0">
                    <a:pos x="58" y="110"/>
                  </a:cxn>
                  <a:cxn ang="0">
                    <a:pos x="70" y="104"/>
                  </a:cxn>
                  <a:cxn ang="0">
                    <a:pos x="84" y="96"/>
                  </a:cxn>
                  <a:cxn ang="0">
                    <a:pos x="100" y="78"/>
                  </a:cxn>
                  <a:cxn ang="0">
                    <a:pos x="108" y="68"/>
                  </a:cxn>
                  <a:cxn ang="0">
                    <a:pos x="114" y="52"/>
                  </a:cxn>
                  <a:cxn ang="0">
                    <a:pos x="112" y="36"/>
                  </a:cxn>
                  <a:cxn ang="0">
                    <a:pos x="88" y="24"/>
                  </a:cxn>
                  <a:cxn ang="0">
                    <a:pos x="88" y="26"/>
                  </a:cxn>
                  <a:cxn ang="0">
                    <a:pos x="86" y="26"/>
                  </a:cxn>
                  <a:cxn ang="0">
                    <a:pos x="78" y="26"/>
                  </a:cxn>
                  <a:cxn ang="0">
                    <a:pos x="64" y="18"/>
                  </a:cxn>
                  <a:cxn ang="0">
                    <a:pos x="60" y="12"/>
                  </a:cxn>
                  <a:cxn ang="0">
                    <a:pos x="36" y="0"/>
                  </a:cxn>
                </a:cxnLst>
                <a:rect l="0" t="0" r="r" b="b"/>
                <a:pathLst>
                  <a:path w="114" h="142">
                    <a:moveTo>
                      <a:pt x="36" y="0"/>
                    </a:moveTo>
                    <a:lnTo>
                      <a:pt x="36" y="0"/>
                    </a:lnTo>
                    <a:lnTo>
                      <a:pt x="32" y="2"/>
                    </a:lnTo>
                    <a:lnTo>
                      <a:pt x="30" y="4"/>
                    </a:lnTo>
                    <a:lnTo>
                      <a:pt x="26" y="6"/>
                    </a:lnTo>
                    <a:lnTo>
                      <a:pt x="22" y="8"/>
                    </a:lnTo>
                    <a:lnTo>
                      <a:pt x="22" y="8"/>
                    </a:lnTo>
                    <a:lnTo>
                      <a:pt x="20" y="10"/>
                    </a:lnTo>
                    <a:lnTo>
                      <a:pt x="16" y="10"/>
                    </a:lnTo>
                    <a:lnTo>
                      <a:pt x="14" y="12"/>
                    </a:lnTo>
                    <a:lnTo>
                      <a:pt x="12" y="14"/>
                    </a:lnTo>
                    <a:lnTo>
                      <a:pt x="12" y="14"/>
                    </a:lnTo>
                    <a:lnTo>
                      <a:pt x="12" y="16"/>
                    </a:lnTo>
                    <a:lnTo>
                      <a:pt x="14" y="18"/>
                    </a:lnTo>
                    <a:lnTo>
                      <a:pt x="16" y="18"/>
                    </a:lnTo>
                    <a:lnTo>
                      <a:pt x="14" y="24"/>
                    </a:lnTo>
                    <a:lnTo>
                      <a:pt x="14" y="24"/>
                    </a:lnTo>
                    <a:lnTo>
                      <a:pt x="12" y="28"/>
                    </a:lnTo>
                    <a:lnTo>
                      <a:pt x="12" y="30"/>
                    </a:lnTo>
                    <a:lnTo>
                      <a:pt x="12" y="32"/>
                    </a:lnTo>
                    <a:lnTo>
                      <a:pt x="10" y="40"/>
                    </a:lnTo>
                    <a:lnTo>
                      <a:pt x="10" y="40"/>
                    </a:lnTo>
                    <a:lnTo>
                      <a:pt x="0" y="58"/>
                    </a:lnTo>
                    <a:lnTo>
                      <a:pt x="0" y="64"/>
                    </a:lnTo>
                    <a:lnTo>
                      <a:pt x="0" y="64"/>
                    </a:lnTo>
                    <a:lnTo>
                      <a:pt x="2" y="66"/>
                    </a:lnTo>
                    <a:lnTo>
                      <a:pt x="2" y="66"/>
                    </a:lnTo>
                    <a:lnTo>
                      <a:pt x="4" y="66"/>
                    </a:lnTo>
                    <a:lnTo>
                      <a:pt x="2" y="68"/>
                    </a:lnTo>
                    <a:lnTo>
                      <a:pt x="2" y="70"/>
                    </a:lnTo>
                    <a:lnTo>
                      <a:pt x="4" y="70"/>
                    </a:lnTo>
                    <a:lnTo>
                      <a:pt x="4" y="70"/>
                    </a:lnTo>
                    <a:lnTo>
                      <a:pt x="2" y="72"/>
                    </a:lnTo>
                    <a:lnTo>
                      <a:pt x="2" y="72"/>
                    </a:lnTo>
                    <a:lnTo>
                      <a:pt x="2" y="74"/>
                    </a:lnTo>
                    <a:lnTo>
                      <a:pt x="0" y="78"/>
                    </a:lnTo>
                    <a:lnTo>
                      <a:pt x="0" y="78"/>
                    </a:lnTo>
                    <a:lnTo>
                      <a:pt x="0" y="80"/>
                    </a:lnTo>
                    <a:lnTo>
                      <a:pt x="0" y="82"/>
                    </a:lnTo>
                    <a:lnTo>
                      <a:pt x="2" y="84"/>
                    </a:lnTo>
                    <a:lnTo>
                      <a:pt x="2" y="86"/>
                    </a:lnTo>
                    <a:lnTo>
                      <a:pt x="2" y="86"/>
                    </a:lnTo>
                    <a:lnTo>
                      <a:pt x="2" y="88"/>
                    </a:lnTo>
                    <a:lnTo>
                      <a:pt x="4" y="88"/>
                    </a:lnTo>
                    <a:lnTo>
                      <a:pt x="6" y="90"/>
                    </a:lnTo>
                    <a:lnTo>
                      <a:pt x="4" y="92"/>
                    </a:lnTo>
                    <a:lnTo>
                      <a:pt x="4" y="92"/>
                    </a:lnTo>
                    <a:lnTo>
                      <a:pt x="2" y="92"/>
                    </a:lnTo>
                    <a:lnTo>
                      <a:pt x="2" y="94"/>
                    </a:lnTo>
                    <a:lnTo>
                      <a:pt x="4" y="94"/>
                    </a:lnTo>
                    <a:lnTo>
                      <a:pt x="6" y="96"/>
                    </a:lnTo>
                    <a:lnTo>
                      <a:pt x="6" y="96"/>
                    </a:lnTo>
                    <a:lnTo>
                      <a:pt x="8" y="100"/>
                    </a:lnTo>
                    <a:lnTo>
                      <a:pt x="10" y="100"/>
                    </a:lnTo>
                    <a:lnTo>
                      <a:pt x="12" y="98"/>
                    </a:lnTo>
                    <a:lnTo>
                      <a:pt x="12" y="94"/>
                    </a:lnTo>
                    <a:lnTo>
                      <a:pt x="12" y="94"/>
                    </a:lnTo>
                    <a:lnTo>
                      <a:pt x="12" y="92"/>
                    </a:lnTo>
                    <a:lnTo>
                      <a:pt x="14" y="90"/>
                    </a:lnTo>
                    <a:lnTo>
                      <a:pt x="16" y="90"/>
                    </a:lnTo>
                    <a:lnTo>
                      <a:pt x="18" y="92"/>
                    </a:lnTo>
                    <a:lnTo>
                      <a:pt x="18" y="92"/>
                    </a:lnTo>
                    <a:lnTo>
                      <a:pt x="18" y="94"/>
                    </a:lnTo>
                    <a:lnTo>
                      <a:pt x="20" y="96"/>
                    </a:lnTo>
                    <a:lnTo>
                      <a:pt x="22" y="98"/>
                    </a:lnTo>
                    <a:lnTo>
                      <a:pt x="18" y="104"/>
                    </a:lnTo>
                    <a:lnTo>
                      <a:pt x="18" y="104"/>
                    </a:lnTo>
                    <a:lnTo>
                      <a:pt x="10" y="118"/>
                    </a:lnTo>
                    <a:lnTo>
                      <a:pt x="8" y="122"/>
                    </a:lnTo>
                    <a:lnTo>
                      <a:pt x="4" y="122"/>
                    </a:lnTo>
                    <a:lnTo>
                      <a:pt x="4" y="122"/>
                    </a:lnTo>
                    <a:lnTo>
                      <a:pt x="2" y="130"/>
                    </a:lnTo>
                    <a:lnTo>
                      <a:pt x="4" y="134"/>
                    </a:lnTo>
                    <a:lnTo>
                      <a:pt x="6" y="136"/>
                    </a:lnTo>
                    <a:lnTo>
                      <a:pt x="14" y="134"/>
                    </a:lnTo>
                    <a:lnTo>
                      <a:pt x="14" y="134"/>
                    </a:lnTo>
                    <a:lnTo>
                      <a:pt x="16" y="134"/>
                    </a:lnTo>
                    <a:lnTo>
                      <a:pt x="18" y="134"/>
                    </a:lnTo>
                    <a:lnTo>
                      <a:pt x="24" y="138"/>
                    </a:lnTo>
                    <a:lnTo>
                      <a:pt x="28" y="140"/>
                    </a:lnTo>
                    <a:lnTo>
                      <a:pt x="32" y="142"/>
                    </a:lnTo>
                    <a:lnTo>
                      <a:pt x="36" y="140"/>
                    </a:lnTo>
                    <a:lnTo>
                      <a:pt x="40" y="136"/>
                    </a:lnTo>
                    <a:lnTo>
                      <a:pt x="40" y="136"/>
                    </a:lnTo>
                    <a:lnTo>
                      <a:pt x="44" y="132"/>
                    </a:lnTo>
                    <a:lnTo>
                      <a:pt x="46" y="128"/>
                    </a:lnTo>
                    <a:lnTo>
                      <a:pt x="46" y="124"/>
                    </a:lnTo>
                    <a:lnTo>
                      <a:pt x="46" y="120"/>
                    </a:lnTo>
                    <a:lnTo>
                      <a:pt x="52" y="116"/>
                    </a:lnTo>
                    <a:lnTo>
                      <a:pt x="52" y="116"/>
                    </a:lnTo>
                    <a:lnTo>
                      <a:pt x="56" y="112"/>
                    </a:lnTo>
                    <a:lnTo>
                      <a:pt x="58" y="110"/>
                    </a:lnTo>
                    <a:lnTo>
                      <a:pt x="60" y="108"/>
                    </a:lnTo>
                    <a:lnTo>
                      <a:pt x="70" y="104"/>
                    </a:lnTo>
                    <a:lnTo>
                      <a:pt x="70" y="104"/>
                    </a:lnTo>
                    <a:lnTo>
                      <a:pt x="84" y="96"/>
                    </a:lnTo>
                    <a:lnTo>
                      <a:pt x="94" y="88"/>
                    </a:lnTo>
                    <a:lnTo>
                      <a:pt x="100" y="78"/>
                    </a:lnTo>
                    <a:lnTo>
                      <a:pt x="108" y="68"/>
                    </a:lnTo>
                    <a:lnTo>
                      <a:pt x="108" y="68"/>
                    </a:lnTo>
                    <a:lnTo>
                      <a:pt x="114" y="60"/>
                    </a:lnTo>
                    <a:lnTo>
                      <a:pt x="114" y="52"/>
                    </a:lnTo>
                    <a:lnTo>
                      <a:pt x="112" y="36"/>
                    </a:lnTo>
                    <a:lnTo>
                      <a:pt x="112" y="36"/>
                    </a:lnTo>
                    <a:lnTo>
                      <a:pt x="94" y="26"/>
                    </a:lnTo>
                    <a:lnTo>
                      <a:pt x="88" y="24"/>
                    </a:lnTo>
                    <a:lnTo>
                      <a:pt x="86" y="24"/>
                    </a:lnTo>
                    <a:lnTo>
                      <a:pt x="88" y="26"/>
                    </a:lnTo>
                    <a:lnTo>
                      <a:pt x="88" y="26"/>
                    </a:lnTo>
                    <a:lnTo>
                      <a:pt x="86" y="26"/>
                    </a:lnTo>
                    <a:lnTo>
                      <a:pt x="86" y="28"/>
                    </a:lnTo>
                    <a:lnTo>
                      <a:pt x="78" y="26"/>
                    </a:lnTo>
                    <a:lnTo>
                      <a:pt x="70" y="22"/>
                    </a:lnTo>
                    <a:lnTo>
                      <a:pt x="64" y="18"/>
                    </a:lnTo>
                    <a:lnTo>
                      <a:pt x="64" y="18"/>
                    </a:lnTo>
                    <a:lnTo>
                      <a:pt x="60" y="12"/>
                    </a:lnTo>
                    <a:lnTo>
                      <a:pt x="54" y="8"/>
                    </a:lnTo>
                    <a:lnTo>
                      <a:pt x="36" y="0"/>
                    </a:lnTo>
                    <a:lnTo>
                      <a:pt x="3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 name="Freeform 20">
                <a:extLst>
                  <a:ext uri="{FF2B5EF4-FFF2-40B4-BE49-F238E27FC236}">
                    <a16:creationId xmlns:a16="http://schemas.microsoft.com/office/drawing/2014/main" id="{B60A1C4E-67B2-44DA-98B0-62253264C064}"/>
                  </a:ext>
                </a:extLst>
              </p:cNvPr>
              <p:cNvSpPr>
                <a:spLocks/>
              </p:cNvSpPr>
              <p:nvPr/>
            </p:nvSpPr>
            <p:spPr bwMode="auto">
              <a:xfrm>
                <a:off x="2257471" y="2393262"/>
                <a:ext cx="132374" cy="160305"/>
              </a:xfrm>
              <a:custGeom>
                <a:avLst/>
                <a:gdLst/>
                <a:ahLst/>
                <a:cxnLst>
                  <a:cxn ang="0">
                    <a:pos x="72" y="100"/>
                  </a:cxn>
                  <a:cxn ang="0">
                    <a:pos x="80" y="90"/>
                  </a:cxn>
                  <a:cxn ang="0">
                    <a:pos x="82" y="82"/>
                  </a:cxn>
                  <a:cxn ang="0">
                    <a:pos x="82" y="78"/>
                  </a:cxn>
                  <a:cxn ang="0">
                    <a:pos x="86" y="70"/>
                  </a:cxn>
                  <a:cxn ang="0">
                    <a:pos x="84" y="66"/>
                  </a:cxn>
                  <a:cxn ang="0">
                    <a:pos x="80" y="52"/>
                  </a:cxn>
                  <a:cxn ang="0">
                    <a:pos x="76" y="48"/>
                  </a:cxn>
                  <a:cxn ang="0">
                    <a:pos x="78" y="42"/>
                  </a:cxn>
                  <a:cxn ang="0">
                    <a:pos x="76" y="38"/>
                  </a:cxn>
                  <a:cxn ang="0">
                    <a:pos x="78" y="24"/>
                  </a:cxn>
                  <a:cxn ang="0">
                    <a:pos x="92" y="8"/>
                  </a:cxn>
                  <a:cxn ang="0">
                    <a:pos x="90" y="4"/>
                  </a:cxn>
                  <a:cxn ang="0">
                    <a:pos x="80" y="2"/>
                  </a:cxn>
                  <a:cxn ang="0">
                    <a:pos x="76" y="2"/>
                  </a:cxn>
                  <a:cxn ang="0">
                    <a:pos x="70" y="2"/>
                  </a:cxn>
                  <a:cxn ang="0">
                    <a:pos x="62" y="4"/>
                  </a:cxn>
                  <a:cxn ang="0">
                    <a:pos x="60" y="4"/>
                  </a:cxn>
                  <a:cxn ang="0">
                    <a:pos x="56" y="4"/>
                  </a:cxn>
                  <a:cxn ang="0">
                    <a:pos x="50" y="4"/>
                  </a:cxn>
                  <a:cxn ang="0">
                    <a:pos x="44" y="4"/>
                  </a:cxn>
                  <a:cxn ang="0">
                    <a:pos x="30" y="0"/>
                  </a:cxn>
                  <a:cxn ang="0">
                    <a:pos x="24" y="4"/>
                  </a:cxn>
                  <a:cxn ang="0">
                    <a:pos x="16" y="14"/>
                  </a:cxn>
                  <a:cxn ang="0">
                    <a:pos x="12" y="20"/>
                  </a:cxn>
                  <a:cxn ang="0">
                    <a:pos x="12" y="26"/>
                  </a:cxn>
                  <a:cxn ang="0">
                    <a:pos x="8" y="28"/>
                  </a:cxn>
                  <a:cxn ang="0">
                    <a:pos x="2" y="32"/>
                  </a:cxn>
                  <a:cxn ang="0">
                    <a:pos x="2" y="42"/>
                  </a:cxn>
                  <a:cxn ang="0">
                    <a:pos x="0" y="50"/>
                  </a:cxn>
                  <a:cxn ang="0">
                    <a:pos x="4" y="60"/>
                  </a:cxn>
                  <a:cxn ang="0">
                    <a:pos x="4" y="66"/>
                  </a:cxn>
                  <a:cxn ang="0">
                    <a:pos x="6" y="68"/>
                  </a:cxn>
                  <a:cxn ang="0">
                    <a:pos x="12" y="72"/>
                  </a:cxn>
                  <a:cxn ang="0">
                    <a:pos x="16" y="80"/>
                  </a:cxn>
                  <a:cxn ang="0">
                    <a:pos x="20" y="86"/>
                  </a:cxn>
                  <a:cxn ang="0">
                    <a:pos x="24" y="96"/>
                  </a:cxn>
                  <a:cxn ang="0">
                    <a:pos x="28" y="106"/>
                  </a:cxn>
                  <a:cxn ang="0">
                    <a:pos x="32" y="108"/>
                  </a:cxn>
                  <a:cxn ang="0">
                    <a:pos x="50" y="108"/>
                  </a:cxn>
                  <a:cxn ang="0">
                    <a:pos x="46" y="104"/>
                  </a:cxn>
                  <a:cxn ang="0">
                    <a:pos x="48" y="100"/>
                  </a:cxn>
                  <a:cxn ang="0">
                    <a:pos x="50" y="102"/>
                  </a:cxn>
                  <a:cxn ang="0">
                    <a:pos x="56" y="102"/>
                  </a:cxn>
                  <a:cxn ang="0">
                    <a:pos x="58" y="102"/>
                  </a:cxn>
                  <a:cxn ang="0">
                    <a:pos x="60" y="98"/>
                  </a:cxn>
                  <a:cxn ang="0">
                    <a:pos x="64" y="96"/>
                  </a:cxn>
                  <a:cxn ang="0">
                    <a:pos x="68" y="98"/>
                  </a:cxn>
                  <a:cxn ang="0">
                    <a:pos x="72" y="100"/>
                  </a:cxn>
                </a:cxnLst>
                <a:rect l="0" t="0" r="r" b="b"/>
                <a:pathLst>
                  <a:path w="92" h="110">
                    <a:moveTo>
                      <a:pt x="72" y="100"/>
                    </a:moveTo>
                    <a:lnTo>
                      <a:pt x="72" y="100"/>
                    </a:lnTo>
                    <a:lnTo>
                      <a:pt x="76" y="94"/>
                    </a:lnTo>
                    <a:lnTo>
                      <a:pt x="80" y="90"/>
                    </a:lnTo>
                    <a:lnTo>
                      <a:pt x="82" y="86"/>
                    </a:lnTo>
                    <a:lnTo>
                      <a:pt x="82" y="82"/>
                    </a:lnTo>
                    <a:lnTo>
                      <a:pt x="82" y="82"/>
                    </a:lnTo>
                    <a:lnTo>
                      <a:pt x="82" y="78"/>
                    </a:lnTo>
                    <a:lnTo>
                      <a:pt x="84" y="74"/>
                    </a:lnTo>
                    <a:lnTo>
                      <a:pt x="86" y="70"/>
                    </a:lnTo>
                    <a:lnTo>
                      <a:pt x="84" y="66"/>
                    </a:lnTo>
                    <a:lnTo>
                      <a:pt x="84" y="66"/>
                    </a:lnTo>
                    <a:lnTo>
                      <a:pt x="82" y="58"/>
                    </a:lnTo>
                    <a:lnTo>
                      <a:pt x="80" y="52"/>
                    </a:lnTo>
                    <a:lnTo>
                      <a:pt x="80" y="52"/>
                    </a:lnTo>
                    <a:lnTo>
                      <a:pt x="76" y="48"/>
                    </a:lnTo>
                    <a:lnTo>
                      <a:pt x="78" y="44"/>
                    </a:lnTo>
                    <a:lnTo>
                      <a:pt x="78" y="42"/>
                    </a:lnTo>
                    <a:lnTo>
                      <a:pt x="76" y="38"/>
                    </a:lnTo>
                    <a:lnTo>
                      <a:pt x="76" y="38"/>
                    </a:lnTo>
                    <a:lnTo>
                      <a:pt x="76" y="32"/>
                    </a:lnTo>
                    <a:lnTo>
                      <a:pt x="78" y="24"/>
                    </a:lnTo>
                    <a:lnTo>
                      <a:pt x="84" y="16"/>
                    </a:lnTo>
                    <a:lnTo>
                      <a:pt x="92" y="8"/>
                    </a:lnTo>
                    <a:lnTo>
                      <a:pt x="92" y="8"/>
                    </a:lnTo>
                    <a:lnTo>
                      <a:pt x="90" y="4"/>
                    </a:lnTo>
                    <a:lnTo>
                      <a:pt x="86" y="2"/>
                    </a:lnTo>
                    <a:lnTo>
                      <a:pt x="80" y="2"/>
                    </a:lnTo>
                    <a:lnTo>
                      <a:pt x="76" y="2"/>
                    </a:lnTo>
                    <a:lnTo>
                      <a:pt x="76" y="2"/>
                    </a:lnTo>
                    <a:lnTo>
                      <a:pt x="74" y="2"/>
                    </a:lnTo>
                    <a:lnTo>
                      <a:pt x="70" y="2"/>
                    </a:lnTo>
                    <a:lnTo>
                      <a:pt x="66" y="2"/>
                    </a:lnTo>
                    <a:lnTo>
                      <a:pt x="62" y="4"/>
                    </a:lnTo>
                    <a:lnTo>
                      <a:pt x="62" y="4"/>
                    </a:lnTo>
                    <a:lnTo>
                      <a:pt x="60" y="4"/>
                    </a:lnTo>
                    <a:lnTo>
                      <a:pt x="58" y="4"/>
                    </a:lnTo>
                    <a:lnTo>
                      <a:pt x="56" y="4"/>
                    </a:lnTo>
                    <a:lnTo>
                      <a:pt x="50" y="4"/>
                    </a:lnTo>
                    <a:lnTo>
                      <a:pt x="50" y="4"/>
                    </a:lnTo>
                    <a:lnTo>
                      <a:pt x="48" y="6"/>
                    </a:lnTo>
                    <a:lnTo>
                      <a:pt x="44" y="4"/>
                    </a:lnTo>
                    <a:lnTo>
                      <a:pt x="38" y="2"/>
                    </a:lnTo>
                    <a:lnTo>
                      <a:pt x="30" y="0"/>
                    </a:lnTo>
                    <a:lnTo>
                      <a:pt x="26" y="0"/>
                    </a:lnTo>
                    <a:lnTo>
                      <a:pt x="24" y="4"/>
                    </a:lnTo>
                    <a:lnTo>
                      <a:pt x="24" y="4"/>
                    </a:lnTo>
                    <a:lnTo>
                      <a:pt x="16" y="14"/>
                    </a:lnTo>
                    <a:lnTo>
                      <a:pt x="16" y="14"/>
                    </a:lnTo>
                    <a:lnTo>
                      <a:pt x="12" y="20"/>
                    </a:lnTo>
                    <a:lnTo>
                      <a:pt x="12" y="24"/>
                    </a:lnTo>
                    <a:lnTo>
                      <a:pt x="12" y="26"/>
                    </a:lnTo>
                    <a:lnTo>
                      <a:pt x="8" y="28"/>
                    </a:lnTo>
                    <a:lnTo>
                      <a:pt x="8" y="28"/>
                    </a:lnTo>
                    <a:lnTo>
                      <a:pt x="4" y="30"/>
                    </a:lnTo>
                    <a:lnTo>
                      <a:pt x="2" y="32"/>
                    </a:lnTo>
                    <a:lnTo>
                      <a:pt x="4" y="34"/>
                    </a:lnTo>
                    <a:lnTo>
                      <a:pt x="2" y="42"/>
                    </a:lnTo>
                    <a:lnTo>
                      <a:pt x="2" y="42"/>
                    </a:lnTo>
                    <a:lnTo>
                      <a:pt x="0" y="50"/>
                    </a:lnTo>
                    <a:lnTo>
                      <a:pt x="2" y="56"/>
                    </a:lnTo>
                    <a:lnTo>
                      <a:pt x="4" y="60"/>
                    </a:lnTo>
                    <a:lnTo>
                      <a:pt x="4" y="66"/>
                    </a:lnTo>
                    <a:lnTo>
                      <a:pt x="4" y="66"/>
                    </a:lnTo>
                    <a:lnTo>
                      <a:pt x="6" y="68"/>
                    </a:lnTo>
                    <a:lnTo>
                      <a:pt x="6" y="68"/>
                    </a:lnTo>
                    <a:lnTo>
                      <a:pt x="10" y="68"/>
                    </a:lnTo>
                    <a:lnTo>
                      <a:pt x="12" y="72"/>
                    </a:lnTo>
                    <a:lnTo>
                      <a:pt x="12" y="72"/>
                    </a:lnTo>
                    <a:lnTo>
                      <a:pt x="16" y="80"/>
                    </a:lnTo>
                    <a:lnTo>
                      <a:pt x="20" y="86"/>
                    </a:lnTo>
                    <a:lnTo>
                      <a:pt x="20" y="86"/>
                    </a:lnTo>
                    <a:lnTo>
                      <a:pt x="22" y="90"/>
                    </a:lnTo>
                    <a:lnTo>
                      <a:pt x="24" y="96"/>
                    </a:lnTo>
                    <a:lnTo>
                      <a:pt x="26" y="104"/>
                    </a:lnTo>
                    <a:lnTo>
                      <a:pt x="28" y="106"/>
                    </a:lnTo>
                    <a:lnTo>
                      <a:pt x="32" y="108"/>
                    </a:lnTo>
                    <a:lnTo>
                      <a:pt x="32" y="108"/>
                    </a:lnTo>
                    <a:lnTo>
                      <a:pt x="46" y="110"/>
                    </a:lnTo>
                    <a:lnTo>
                      <a:pt x="50" y="108"/>
                    </a:lnTo>
                    <a:lnTo>
                      <a:pt x="50" y="106"/>
                    </a:lnTo>
                    <a:lnTo>
                      <a:pt x="46" y="104"/>
                    </a:lnTo>
                    <a:lnTo>
                      <a:pt x="44" y="102"/>
                    </a:lnTo>
                    <a:lnTo>
                      <a:pt x="48" y="100"/>
                    </a:lnTo>
                    <a:lnTo>
                      <a:pt x="48" y="100"/>
                    </a:lnTo>
                    <a:lnTo>
                      <a:pt x="50" y="102"/>
                    </a:lnTo>
                    <a:lnTo>
                      <a:pt x="52" y="102"/>
                    </a:lnTo>
                    <a:lnTo>
                      <a:pt x="56" y="102"/>
                    </a:lnTo>
                    <a:lnTo>
                      <a:pt x="56" y="102"/>
                    </a:lnTo>
                    <a:lnTo>
                      <a:pt x="58" y="102"/>
                    </a:lnTo>
                    <a:lnTo>
                      <a:pt x="60" y="100"/>
                    </a:lnTo>
                    <a:lnTo>
                      <a:pt x="60" y="98"/>
                    </a:lnTo>
                    <a:lnTo>
                      <a:pt x="64" y="96"/>
                    </a:lnTo>
                    <a:lnTo>
                      <a:pt x="64" y="96"/>
                    </a:lnTo>
                    <a:lnTo>
                      <a:pt x="66" y="98"/>
                    </a:lnTo>
                    <a:lnTo>
                      <a:pt x="68" y="98"/>
                    </a:lnTo>
                    <a:lnTo>
                      <a:pt x="68" y="100"/>
                    </a:lnTo>
                    <a:lnTo>
                      <a:pt x="72" y="100"/>
                    </a:lnTo>
                    <a:lnTo>
                      <a:pt x="7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 name="Freeform 21">
                <a:extLst>
                  <a:ext uri="{FF2B5EF4-FFF2-40B4-BE49-F238E27FC236}">
                    <a16:creationId xmlns:a16="http://schemas.microsoft.com/office/drawing/2014/main" id="{C53E8B71-287C-4A7D-94B9-E99EB3105E73}"/>
                  </a:ext>
                </a:extLst>
              </p:cNvPr>
              <p:cNvSpPr>
                <a:spLocks/>
              </p:cNvSpPr>
              <p:nvPr/>
            </p:nvSpPr>
            <p:spPr bwMode="auto">
              <a:xfrm>
                <a:off x="2162506" y="2305822"/>
                <a:ext cx="141008" cy="271062"/>
              </a:xfrm>
              <a:custGeom>
                <a:avLst/>
                <a:gdLst/>
                <a:ahLst/>
                <a:cxnLst>
                  <a:cxn ang="0">
                    <a:pos x="36" y="0"/>
                  </a:cxn>
                  <a:cxn ang="0">
                    <a:pos x="56" y="12"/>
                  </a:cxn>
                  <a:cxn ang="0">
                    <a:pos x="66" y="30"/>
                  </a:cxn>
                  <a:cxn ang="0">
                    <a:pos x="66" y="36"/>
                  </a:cxn>
                  <a:cxn ang="0">
                    <a:pos x="76" y="40"/>
                  </a:cxn>
                  <a:cxn ang="0">
                    <a:pos x="82" y="52"/>
                  </a:cxn>
                  <a:cxn ang="0">
                    <a:pos x="88" y="54"/>
                  </a:cxn>
                  <a:cxn ang="0">
                    <a:pos x="82" y="74"/>
                  </a:cxn>
                  <a:cxn ang="0">
                    <a:pos x="78" y="84"/>
                  </a:cxn>
                  <a:cxn ang="0">
                    <a:pos x="74" y="88"/>
                  </a:cxn>
                  <a:cxn ang="0">
                    <a:pos x="70" y="94"/>
                  </a:cxn>
                  <a:cxn ang="0">
                    <a:pos x="66" y="110"/>
                  </a:cxn>
                  <a:cxn ang="0">
                    <a:pos x="70" y="126"/>
                  </a:cxn>
                  <a:cxn ang="0">
                    <a:pos x="72" y="128"/>
                  </a:cxn>
                  <a:cxn ang="0">
                    <a:pos x="78" y="132"/>
                  </a:cxn>
                  <a:cxn ang="0">
                    <a:pos x="86" y="146"/>
                  </a:cxn>
                  <a:cxn ang="0">
                    <a:pos x="92" y="164"/>
                  </a:cxn>
                  <a:cxn ang="0">
                    <a:pos x="98" y="168"/>
                  </a:cxn>
                  <a:cxn ang="0">
                    <a:pos x="86" y="166"/>
                  </a:cxn>
                  <a:cxn ang="0">
                    <a:pos x="84" y="166"/>
                  </a:cxn>
                  <a:cxn ang="0">
                    <a:pos x="72" y="174"/>
                  </a:cxn>
                  <a:cxn ang="0">
                    <a:pos x="60" y="180"/>
                  </a:cxn>
                  <a:cxn ang="0">
                    <a:pos x="56" y="182"/>
                  </a:cxn>
                  <a:cxn ang="0">
                    <a:pos x="52" y="186"/>
                  </a:cxn>
                  <a:cxn ang="0">
                    <a:pos x="42" y="180"/>
                  </a:cxn>
                  <a:cxn ang="0">
                    <a:pos x="40" y="172"/>
                  </a:cxn>
                  <a:cxn ang="0">
                    <a:pos x="34" y="160"/>
                  </a:cxn>
                  <a:cxn ang="0">
                    <a:pos x="30" y="152"/>
                  </a:cxn>
                  <a:cxn ang="0">
                    <a:pos x="30" y="146"/>
                  </a:cxn>
                  <a:cxn ang="0">
                    <a:pos x="28" y="138"/>
                  </a:cxn>
                  <a:cxn ang="0">
                    <a:pos x="30" y="132"/>
                  </a:cxn>
                  <a:cxn ang="0">
                    <a:pos x="32" y="120"/>
                  </a:cxn>
                  <a:cxn ang="0">
                    <a:pos x="38" y="110"/>
                  </a:cxn>
                  <a:cxn ang="0">
                    <a:pos x="34" y="104"/>
                  </a:cxn>
                  <a:cxn ang="0">
                    <a:pos x="32" y="98"/>
                  </a:cxn>
                  <a:cxn ang="0">
                    <a:pos x="24" y="96"/>
                  </a:cxn>
                  <a:cxn ang="0">
                    <a:pos x="26" y="86"/>
                  </a:cxn>
                  <a:cxn ang="0">
                    <a:pos x="14" y="84"/>
                  </a:cxn>
                  <a:cxn ang="0">
                    <a:pos x="2" y="64"/>
                  </a:cxn>
                  <a:cxn ang="0">
                    <a:pos x="2" y="56"/>
                  </a:cxn>
                  <a:cxn ang="0">
                    <a:pos x="6" y="46"/>
                  </a:cxn>
                  <a:cxn ang="0">
                    <a:pos x="6" y="40"/>
                  </a:cxn>
                  <a:cxn ang="0">
                    <a:pos x="20" y="32"/>
                  </a:cxn>
                  <a:cxn ang="0">
                    <a:pos x="14" y="26"/>
                  </a:cxn>
                  <a:cxn ang="0">
                    <a:pos x="10" y="26"/>
                  </a:cxn>
                  <a:cxn ang="0">
                    <a:pos x="12" y="20"/>
                  </a:cxn>
                  <a:cxn ang="0">
                    <a:pos x="14" y="14"/>
                  </a:cxn>
                  <a:cxn ang="0">
                    <a:pos x="18" y="10"/>
                  </a:cxn>
                  <a:cxn ang="0">
                    <a:pos x="30" y="8"/>
                  </a:cxn>
                  <a:cxn ang="0">
                    <a:pos x="30" y="2"/>
                  </a:cxn>
                </a:cxnLst>
                <a:rect l="0" t="0" r="r" b="b"/>
                <a:pathLst>
                  <a:path w="98" h="186">
                    <a:moveTo>
                      <a:pt x="30" y="2"/>
                    </a:moveTo>
                    <a:lnTo>
                      <a:pt x="30" y="2"/>
                    </a:lnTo>
                    <a:lnTo>
                      <a:pt x="36" y="0"/>
                    </a:lnTo>
                    <a:lnTo>
                      <a:pt x="40" y="0"/>
                    </a:lnTo>
                    <a:lnTo>
                      <a:pt x="56" y="12"/>
                    </a:lnTo>
                    <a:lnTo>
                      <a:pt x="56" y="12"/>
                    </a:lnTo>
                    <a:lnTo>
                      <a:pt x="64" y="20"/>
                    </a:lnTo>
                    <a:lnTo>
                      <a:pt x="66" y="24"/>
                    </a:lnTo>
                    <a:lnTo>
                      <a:pt x="66" y="30"/>
                    </a:lnTo>
                    <a:lnTo>
                      <a:pt x="62" y="38"/>
                    </a:lnTo>
                    <a:lnTo>
                      <a:pt x="62" y="38"/>
                    </a:lnTo>
                    <a:lnTo>
                      <a:pt x="66" y="36"/>
                    </a:lnTo>
                    <a:lnTo>
                      <a:pt x="70" y="36"/>
                    </a:lnTo>
                    <a:lnTo>
                      <a:pt x="76" y="40"/>
                    </a:lnTo>
                    <a:lnTo>
                      <a:pt x="76" y="40"/>
                    </a:lnTo>
                    <a:lnTo>
                      <a:pt x="80" y="46"/>
                    </a:lnTo>
                    <a:lnTo>
                      <a:pt x="82" y="48"/>
                    </a:lnTo>
                    <a:lnTo>
                      <a:pt x="82" y="52"/>
                    </a:lnTo>
                    <a:lnTo>
                      <a:pt x="86" y="52"/>
                    </a:lnTo>
                    <a:lnTo>
                      <a:pt x="86" y="52"/>
                    </a:lnTo>
                    <a:lnTo>
                      <a:pt x="88" y="54"/>
                    </a:lnTo>
                    <a:lnTo>
                      <a:pt x="88" y="56"/>
                    </a:lnTo>
                    <a:lnTo>
                      <a:pt x="86" y="64"/>
                    </a:lnTo>
                    <a:lnTo>
                      <a:pt x="82" y="74"/>
                    </a:lnTo>
                    <a:lnTo>
                      <a:pt x="82" y="74"/>
                    </a:lnTo>
                    <a:lnTo>
                      <a:pt x="78" y="80"/>
                    </a:lnTo>
                    <a:lnTo>
                      <a:pt x="78" y="84"/>
                    </a:lnTo>
                    <a:lnTo>
                      <a:pt x="78" y="86"/>
                    </a:lnTo>
                    <a:lnTo>
                      <a:pt x="74" y="88"/>
                    </a:lnTo>
                    <a:lnTo>
                      <a:pt x="74" y="88"/>
                    </a:lnTo>
                    <a:lnTo>
                      <a:pt x="70" y="90"/>
                    </a:lnTo>
                    <a:lnTo>
                      <a:pt x="68" y="92"/>
                    </a:lnTo>
                    <a:lnTo>
                      <a:pt x="70" y="94"/>
                    </a:lnTo>
                    <a:lnTo>
                      <a:pt x="68" y="102"/>
                    </a:lnTo>
                    <a:lnTo>
                      <a:pt x="68" y="102"/>
                    </a:lnTo>
                    <a:lnTo>
                      <a:pt x="66" y="110"/>
                    </a:lnTo>
                    <a:lnTo>
                      <a:pt x="68" y="116"/>
                    </a:lnTo>
                    <a:lnTo>
                      <a:pt x="70" y="120"/>
                    </a:lnTo>
                    <a:lnTo>
                      <a:pt x="70" y="126"/>
                    </a:lnTo>
                    <a:lnTo>
                      <a:pt x="70" y="126"/>
                    </a:lnTo>
                    <a:lnTo>
                      <a:pt x="72" y="128"/>
                    </a:lnTo>
                    <a:lnTo>
                      <a:pt x="72" y="128"/>
                    </a:lnTo>
                    <a:lnTo>
                      <a:pt x="76" y="128"/>
                    </a:lnTo>
                    <a:lnTo>
                      <a:pt x="78" y="132"/>
                    </a:lnTo>
                    <a:lnTo>
                      <a:pt x="78" y="132"/>
                    </a:lnTo>
                    <a:lnTo>
                      <a:pt x="82" y="140"/>
                    </a:lnTo>
                    <a:lnTo>
                      <a:pt x="86" y="146"/>
                    </a:lnTo>
                    <a:lnTo>
                      <a:pt x="86" y="146"/>
                    </a:lnTo>
                    <a:lnTo>
                      <a:pt x="88" y="150"/>
                    </a:lnTo>
                    <a:lnTo>
                      <a:pt x="90" y="156"/>
                    </a:lnTo>
                    <a:lnTo>
                      <a:pt x="92" y="164"/>
                    </a:lnTo>
                    <a:lnTo>
                      <a:pt x="94" y="166"/>
                    </a:lnTo>
                    <a:lnTo>
                      <a:pt x="98" y="168"/>
                    </a:lnTo>
                    <a:lnTo>
                      <a:pt x="98" y="168"/>
                    </a:lnTo>
                    <a:lnTo>
                      <a:pt x="90" y="170"/>
                    </a:lnTo>
                    <a:lnTo>
                      <a:pt x="88" y="168"/>
                    </a:lnTo>
                    <a:lnTo>
                      <a:pt x="86" y="166"/>
                    </a:lnTo>
                    <a:lnTo>
                      <a:pt x="86" y="166"/>
                    </a:lnTo>
                    <a:lnTo>
                      <a:pt x="86" y="166"/>
                    </a:lnTo>
                    <a:lnTo>
                      <a:pt x="84" y="166"/>
                    </a:lnTo>
                    <a:lnTo>
                      <a:pt x="82" y="168"/>
                    </a:lnTo>
                    <a:lnTo>
                      <a:pt x="80" y="170"/>
                    </a:lnTo>
                    <a:lnTo>
                      <a:pt x="72" y="174"/>
                    </a:lnTo>
                    <a:lnTo>
                      <a:pt x="72" y="174"/>
                    </a:lnTo>
                    <a:lnTo>
                      <a:pt x="64" y="176"/>
                    </a:lnTo>
                    <a:lnTo>
                      <a:pt x="60" y="180"/>
                    </a:lnTo>
                    <a:lnTo>
                      <a:pt x="60" y="184"/>
                    </a:lnTo>
                    <a:lnTo>
                      <a:pt x="60" y="184"/>
                    </a:lnTo>
                    <a:lnTo>
                      <a:pt x="56" y="182"/>
                    </a:lnTo>
                    <a:lnTo>
                      <a:pt x="54" y="184"/>
                    </a:lnTo>
                    <a:lnTo>
                      <a:pt x="52" y="186"/>
                    </a:lnTo>
                    <a:lnTo>
                      <a:pt x="52" y="186"/>
                    </a:lnTo>
                    <a:lnTo>
                      <a:pt x="48" y="184"/>
                    </a:lnTo>
                    <a:lnTo>
                      <a:pt x="46" y="182"/>
                    </a:lnTo>
                    <a:lnTo>
                      <a:pt x="42" y="180"/>
                    </a:lnTo>
                    <a:lnTo>
                      <a:pt x="40" y="174"/>
                    </a:lnTo>
                    <a:lnTo>
                      <a:pt x="40" y="174"/>
                    </a:lnTo>
                    <a:lnTo>
                      <a:pt x="40" y="172"/>
                    </a:lnTo>
                    <a:lnTo>
                      <a:pt x="38" y="170"/>
                    </a:lnTo>
                    <a:lnTo>
                      <a:pt x="36" y="168"/>
                    </a:lnTo>
                    <a:lnTo>
                      <a:pt x="34" y="160"/>
                    </a:lnTo>
                    <a:lnTo>
                      <a:pt x="34" y="160"/>
                    </a:lnTo>
                    <a:lnTo>
                      <a:pt x="32" y="154"/>
                    </a:lnTo>
                    <a:lnTo>
                      <a:pt x="30" y="152"/>
                    </a:lnTo>
                    <a:lnTo>
                      <a:pt x="28" y="150"/>
                    </a:lnTo>
                    <a:lnTo>
                      <a:pt x="30" y="146"/>
                    </a:lnTo>
                    <a:lnTo>
                      <a:pt x="30" y="146"/>
                    </a:lnTo>
                    <a:lnTo>
                      <a:pt x="32" y="144"/>
                    </a:lnTo>
                    <a:lnTo>
                      <a:pt x="30" y="140"/>
                    </a:lnTo>
                    <a:lnTo>
                      <a:pt x="28" y="138"/>
                    </a:lnTo>
                    <a:lnTo>
                      <a:pt x="28" y="134"/>
                    </a:lnTo>
                    <a:lnTo>
                      <a:pt x="28" y="134"/>
                    </a:lnTo>
                    <a:lnTo>
                      <a:pt x="30" y="132"/>
                    </a:lnTo>
                    <a:lnTo>
                      <a:pt x="28" y="130"/>
                    </a:lnTo>
                    <a:lnTo>
                      <a:pt x="28" y="126"/>
                    </a:lnTo>
                    <a:lnTo>
                      <a:pt x="32" y="120"/>
                    </a:lnTo>
                    <a:lnTo>
                      <a:pt x="32" y="120"/>
                    </a:lnTo>
                    <a:lnTo>
                      <a:pt x="38" y="112"/>
                    </a:lnTo>
                    <a:lnTo>
                      <a:pt x="38" y="110"/>
                    </a:lnTo>
                    <a:lnTo>
                      <a:pt x="38" y="110"/>
                    </a:lnTo>
                    <a:lnTo>
                      <a:pt x="34" y="108"/>
                    </a:lnTo>
                    <a:lnTo>
                      <a:pt x="34" y="104"/>
                    </a:lnTo>
                    <a:lnTo>
                      <a:pt x="32" y="100"/>
                    </a:lnTo>
                    <a:lnTo>
                      <a:pt x="32" y="100"/>
                    </a:lnTo>
                    <a:lnTo>
                      <a:pt x="32" y="98"/>
                    </a:lnTo>
                    <a:lnTo>
                      <a:pt x="32" y="96"/>
                    </a:lnTo>
                    <a:lnTo>
                      <a:pt x="28" y="96"/>
                    </a:lnTo>
                    <a:lnTo>
                      <a:pt x="24" y="96"/>
                    </a:lnTo>
                    <a:lnTo>
                      <a:pt x="26" y="92"/>
                    </a:lnTo>
                    <a:lnTo>
                      <a:pt x="26" y="92"/>
                    </a:lnTo>
                    <a:lnTo>
                      <a:pt x="26" y="86"/>
                    </a:lnTo>
                    <a:lnTo>
                      <a:pt x="24" y="86"/>
                    </a:lnTo>
                    <a:lnTo>
                      <a:pt x="20" y="86"/>
                    </a:lnTo>
                    <a:lnTo>
                      <a:pt x="14" y="84"/>
                    </a:lnTo>
                    <a:lnTo>
                      <a:pt x="14" y="84"/>
                    </a:lnTo>
                    <a:lnTo>
                      <a:pt x="4" y="70"/>
                    </a:lnTo>
                    <a:lnTo>
                      <a:pt x="2" y="64"/>
                    </a:lnTo>
                    <a:lnTo>
                      <a:pt x="0" y="60"/>
                    </a:lnTo>
                    <a:lnTo>
                      <a:pt x="0" y="60"/>
                    </a:lnTo>
                    <a:lnTo>
                      <a:pt x="2" y="56"/>
                    </a:lnTo>
                    <a:lnTo>
                      <a:pt x="4" y="52"/>
                    </a:lnTo>
                    <a:lnTo>
                      <a:pt x="8" y="50"/>
                    </a:lnTo>
                    <a:lnTo>
                      <a:pt x="6" y="46"/>
                    </a:lnTo>
                    <a:lnTo>
                      <a:pt x="6" y="46"/>
                    </a:lnTo>
                    <a:lnTo>
                      <a:pt x="6" y="42"/>
                    </a:lnTo>
                    <a:lnTo>
                      <a:pt x="6" y="40"/>
                    </a:lnTo>
                    <a:lnTo>
                      <a:pt x="16" y="34"/>
                    </a:lnTo>
                    <a:lnTo>
                      <a:pt x="16" y="34"/>
                    </a:lnTo>
                    <a:lnTo>
                      <a:pt x="20" y="32"/>
                    </a:lnTo>
                    <a:lnTo>
                      <a:pt x="20" y="28"/>
                    </a:lnTo>
                    <a:lnTo>
                      <a:pt x="18" y="26"/>
                    </a:lnTo>
                    <a:lnTo>
                      <a:pt x="14" y="26"/>
                    </a:lnTo>
                    <a:lnTo>
                      <a:pt x="14" y="26"/>
                    </a:lnTo>
                    <a:lnTo>
                      <a:pt x="10" y="28"/>
                    </a:lnTo>
                    <a:lnTo>
                      <a:pt x="10" y="26"/>
                    </a:lnTo>
                    <a:lnTo>
                      <a:pt x="12" y="24"/>
                    </a:lnTo>
                    <a:lnTo>
                      <a:pt x="12" y="20"/>
                    </a:lnTo>
                    <a:lnTo>
                      <a:pt x="12" y="20"/>
                    </a:lnTo>
                    <a:lnTo>
                      <a:pt x="12" y="18"/>
                    </a:lnTo>
                    <a:lnTo>
                      <a:pt x="12" y="16"/>
                    </a:lnTo>
                    <a:lnTo>
                      <a:pt x="14" y="14"/>
                    </a:lnTo>
                    <a:lnTo>
                      <a:pt x="16" y="12"/>
                    </a:lnTo>
                    <a:lnTo>
                      <a:pt x="16" y="12"/>
                    </a:lnTo>
                    <a:lnTo>
                      <a:pt x="18" y="10"/>
                    </a:lnTo>
                    <a:lnTo>
                      <a:pt x="20" y="8"/>
                    </a:lnTo>
                    <a:lnTo>
                      <a:pt x="26" y="8"/>
                    </a:lnTo>
                    <a:lnTo>
                      <a:pt x="30" y="8"/>
                    </a:lnTo>
                    <a:lnTo>
                      <a:pt x="30" y="6"/>
                    </a:lnTo>
                    <a:lnTo>
                      <a:pt x="30" y="2"/>
                    </a:lnTo>
                    <a:lnTo>
                      <a:pt x="3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 name="Haiti">
                <a:extLst>
                  <a:ext uri="{FF2B5EF4-FFF2-40B4-BE49-F238E27FC236}">
                    <a16:creationId xmlns:a16="http://schemas.microsoft.com/office/drawing/2014/main" id="{38C7A1D9-11BD-4A3D-814D-D59374BA3F53}"/>
                  </a:ext>
                </a:extLst>
              </p:cNvPr>
              <p:cNvSpPr>
                <a:spLocks/>
              </p:cNvSpPr>
              <p:nvPr/>
            </p:nvSpPr>
            <p:spPr bwMode="auto">
              <a:xfrm>
                <a:off x="1805669" y="1874455"/>
                <a:ext cx="83454" cy="64120"/>
              </a:xfrm>
              <a:custGeom>
                <a:avLst/>
                <a:gdLst/>
                <a:ahLst/>
                <a:cxnLst>
                  <a:cxn ang="0">
                    <a:pos x="52" y="44"/>
                  </a:cxn>
                  <a:cxn ang="0">
                    <a:pos x="46" y="42"/>
                  </a:cxn>
                  <a:cxn ang="0">
                    <a:pos x="30" y="42"/>
                  </a:cxn>
                  <a:cxn ang="0">
                    <a:pos x="24" y="42"/>
                  </a:cxn>
                  <a:cxn ang="0">
                    <a:pos x="20" y="40"/>
                  </a:cxn>
                  <a:cxn ang="0">
                    <a:pos x="12" y="42"/>
                  </a:cxn>
                  <a:cxn ang="0">
                    <a:pos x="10" y="44"/>
                  </a:cxn>
                  <a:cxn ang="0">
                    <a:pos x="8" y="42"/>
                  </a:cxn>
                  <a:cxn ang="0">
                    <a:pos x="0" y="40"/>
                  </a:cxn>
                  <a:cxn ang="0">
                    <a:pos x="0" y="38"/>
                  </a:cxn>
                  <a:cxn ang="0">
                    <a:pos x="0" y="36"/>
                  </a:cxn>
                  <a:cxn ang="0">
                    <a:pos x="0" y="34"/>
                  </a:cxn>
                  <a:cxn ang="0">
                    <a:pos x="2" y="32"/>
                  </a:cxn>
                  <a:cxn ang="0">
                    <a:pos x="8" y="32"/>
                  </a:cxn>
                  <a:cxn ang="0">
                    <a:pos x="16" y="32"/>
                  </a:cxn>
                  <a:cxn ang="0">
                    <a:pos x="18" y="32"/>
                  </a:cxn>
                  <a:cxn ang="0">
                    <a:pos x="24" y="32"/>
                  </a:cxn>
                  <a:cxn ang="0">
                    <a:pos x="32" y="30"/>
                  </a:cxn>
                  <a:cxn ang="0">
                    <a:pos x="38" y="30"/>
                  </a:cxn>
                  <a:cxn ang="0">
                    <a:pos x="42" y="30"/>
                  </a:cxn>
                  <a:cxn ang="0">
                    <a:pos x="34" y="26"/>
                  </a:cxn>
                  <a:cxn ang="0">
                    <a:pos x="34" y="22"/>
                  </a:cxn>
                  <a:cxn ang="0">
                    <a:pos x="32" y="20"/>
                  </a:cxn>
                  <a:cxn ang="0">
                    <a:pos x="30" y="18"/>
                  </a:cxn>
                  <a:cxn ang="0">
                    <a:pos x="32" y="14"/>
                  </a:cxn>
                  <a:cxn ang="0">
                    <a:pos x="30" y="12"/>
                  </a:cxn>
                  <a:cxn ang="0">
                    <a:pos x="32" y="10"/>
                  </a:cxn>
                  <a:cxn ang="0">
                    <a:pos x="30" y="8"/>
                  </a:cxn>
                  <a:cxn ang="0">
                    <a:pos x="26" y="6"/>
                  </a:cxn>
                  <a:cxn ang="0">
                    <a:pos x="22" y="0"/>
                  </a:cxn>
                  <a:cxn ang="0">
                    <a:pos x="26" y="0"/>
                  </a:cxn>
                  <a:cxn ang="0">
                    <a:pos x="32" y="0"/>
                  </a:cxn>
                  <a:cxn ang="0">
                    <a:pos x="38" y="0"/>
                  </a:cxn>
                  <a:cxn ang="0">
                    <a:pos x="46" y="2"/>
                  </a:cxn>
                  <a:cxn ang="0">
                    <a:pos x="46" y="2"/>
                  </a:cxn>
                  <a:cxn ang="0">
                    <a:pos x="50" y="2"/>
                  </a:cxn>
                  <a:cxn ang="0">
                    <a:pos x="56" y="2"/>
                  </a:cxn>
                  <a:cxn ang="0">
                    <a:pos x="58" y="6"/>
                  </a:cxn>
                  <a:cxn ang="0">
                    <a:pos x="56" y="10"/>
                  </a:cxn>
                  <a:cxn ang="0">
                    <a:pos x="56" y="14"/>
                  </a:cxn>
                  <a:cxn ang="0">
                    <a:pos x="56" y="18"/>
                  </a:cxn>
                  <a:cxn ang="0">
                    <a:pos x="54" y="20"/>
                  </a:cxn>
                  <a:cxn ang="0">
                    <a:pos x="56" y="26"/>
                  </a:cxn>
                  <a:cxn ang="0">
                    <a:pos x="52" y="34"/>
                  </a:cxn>
                  <a:cxn ang="0">
                    <a:pos x="48" y="34"/>
                  </a:cxn>
                  <a:cxn ang="0">
                    <a:pos x="52" y="40"/>
                  </a:cxn>
                  <a:cxn ang="0">
                    <a:pos x="52" y="44"/>
                  </a:cxn>
                </a:cxnLst>
                <a:rect l="0" t="0" r="r" b="b"/>
                <a:pathLst>
                  <a:path w="58" h="44">
                    <a:moveTo>
                      <a:pt x="52" y="44"/>
                    </a:moveTo>
                    <a:lnTo>
                      <a:pt x="52" y="44"/>
                    </a:lnTo>
                    <a:lnTo>
                      <a:pt x="46" y="42"/>
                    </a:lnTo>
                    <a:lnTo>
                      <a:pt x="46" y="42"/>
                    </a:lnTo>
                    <a:lnTo>
                      <a:pt x="38" y="42"/>
                    </a:lnTo>
                    <a:lnTo>
                      <a:pt x="30" y="42"/>
                    </a:lnTo>
                    <a:lnTo>
                      <a:pt x="30" y="42"/>
                    </a:lnTo>
                    <a:lnTo>
                      <a:pt x="24" y="42"/>
                    </a:lnTo>
                    <a:lnTo>
                      <a:pt x="20" y="40"/>
                    </a:lnTo>
                    <a:lnTo>
                      <a:pt x="20" y="40"/>
                    </a:lnTo>
                    <a:lnTo>
                      <a:pt x="14" y="40"/>
                    </a:lnTo>
                    <a:lnTo>
                      <a:pt x="12" y="42"/>
                    </a:lnTo>
                    <a:lnTo>
                      <a:pt x="12" y="42"/>
                    </a:lnTo>
                    <a:lnTo>
                      <a:pt x="10" y="44"/>
                    </a:lnTo>
                    <a:lnTo>
                      <a:pt x="8" y="42"/>
                    </a:lnTo>
                    <a:lnTo>
                      <a:pt x="8" y="42"/>
                    </a:lnTo>
                    <a:lnTo>
                      <a:pt x="6" y="40"/>
                    </a:lnTo>
                    <a:lnTo>
                      <a:pt x="0" y="40"/>
                    </a:lnTo>
                    <a:lnTo>
                      <a:pt x="0" y="40"/>
                    </a:lnTo>
                    <a:lnTo>
                      <a:pt x="0" y="38"/>
                    </a:lnTo>
                    <a:lnTo>
                      <a:pt x="0" y="38"/>
                    </a:lnTo>
                    <a:lnTo>
                      <a:pt x="0" y="36"/>
                    </a:lnTo>
                    <a:lnTo>
                      <a:pt x="0" y="34"/>
                    </a:lnTo>
                    <a:lnTo>
                      <a:pt x="0" y="34"/>
                    </a:lnTo>
                    <a:lnTo>
                      <a:pt x="0" y="32"/>
                    </a:lnTo>
                    <a:lnTo>
                      <a:pt x="2" y="32"/>
                    </a:lnTo>
                    <a:lnTo>
                      <a:pt x="8" y="32"/>
                    </a:lnTo>
                    <a:lnTo>
                      <a:pt x="8" y="32"/>
                    </a:lnTo>
                    <a:lnTo>
                      <a:pt x="12" y="32"/>
                    </a:lnTo>
                    <a:lnTo>
                      <a:pt x="16" y="32"/>
                    </a:lnTo>
                    <a:lnTo>
                      <a:pt x="16" y="32"/>
                    </a:lnTo>
                    <a:lnTo>
                      <a:pt x="18" y="32"/>
                    </a:lnTo>
                    <a:lnTo>
                      <a:pt x="24" y="32"/>
                    </a:lnTo>
                    <a:lnTo>
                      <a:pt x="24" y="32"/>
                    </a:lnTo>
                    <a:lnTo>
                      <a:pt x="28" y="32"/>
                    </a:lnTo>
                    <a:lnTo>
                      <a:pt x="32" y="30"/>
                    </a:lnTo>
                    <a:lnTo>
                      <a:pt x="32" y="30"/>
                    </a:lnTo>
                    <a:lnTo>
                      <a:pt x="38" y="30"/>
                    </a:lnTo>
                    <a:lnTo>
                      <a:pt x="42" y="30"/>
                    </a:lnTo>
                    <a:lnTo>
                      <a:pt x="42" y="30"/>
                    </a:lnTo>
                    <a:lnTo>
                      <a:pt x="34" y="26"/>
                    </a:lnTo>
                    <a:lnTo>
                      <a:pt x="34" y="26"/>
                    </a:lnTo>
                    <a:lnTo>
                      <a:pt x="34" y="24"/>
                    </a:lnTo>
                    <a:lnTo>
                      <a:pt x="34" y="22"/>
                    </a:lnTo>
                    <a:lnTo>
                      <a:pt x="34" y="22"/>
                    </a:lnTo>
                    <a:lnTo>
                      <a:pt x="32" y="20"/>
                    </a:lnTo>
                    <a:lnTo>
                      <a:pt x="32" y="20"/>
                    </a:lnTo>
                    <a:lnTo>
                      <a:pt x="30" y="18"/>
                    </a:lnTo>
                    <a:lnTo>
                      <a:pt x="30" y="16"/>
                    </a:lnTo>
                    <a:lnTo>
                      <a:pt x="32" y="14"/>
                    </a:lnTo>
                    <a:lnTo>
                      <a:pt x="32" y="14"/>
                    </a:lnTo>
                    <a:lnTo>
                      <a:pt x="30" y="12"/>
                    </a:lnTo>
                    <a:lnTo>
                      <a:pt x="32" y="10"/>
                    </a:lnTo>
                    <a:lnTo>
                      <a:pt x="32" y="10"/>
                    </a:lnTo>
                    <a:lnTo>
                      <a:pt x="32" y="8"/>
                    </a:lnTo>
                    <a:lnTo>
                      <a:pt x="30" y="8"/>
                    </a:lnTo>
                    <a:lnTo>
                      <a:pt x="26" y="6"/>
                    </a:lnTo>
                    <a:lnTo>
                      <a:pt x="26" y="6"/>
                    </a:lnTo>
                    <a:lnTo>
                      <a:pt x="22" y="4"/>
                    </a:lnTo>
                    <a:lnTo>
                      <a:pt x="22" y="0"/>
                    </a:lnTo>
                    <a:lnTo>
                      <a:pt x="22" y="0"/>
                    </a:lnTo>
                    <a:lnTo>
                      <a:pt x="26" y="0"/>
                    </a:lnTo>
                    <a:lnTo>
                      <a:pt x="32" y="0"/>
                    </a:lnTo>
                    <a:lnTo>
                      <a:pt x="32" y="0"/>
                    </a:lnTo>
                    <a:lnTo>
                      <a:pt x="36" y="0"/>
                    </a:lnTo>
                    <a:lnTo>
                      <a:pt x="38" y="0"/>
                    </a:lnTo>
                    <a:lnTo>
                      <a:pt x="38" y="0"/>
                    </a:lnTo>
                    <a:lnTo>
                      <a:pt x="46" y="2"/>
                    </a:lnTo>
                    <a:lnTo>
                      <a:pt x="46" y="2"/>
                    </a:lnTo>
                    <a:lnTo>
                      <a:pt x="46" y="2"/>
                    </a:lnTo>
                    <a:lnTo>
                      <a:pt x="50" y="2"/>
                    </a:lnTo>
                    <a:lnTo>
                      <a:pt x="50" y="2"/>
                    </a:lnTo>
                    <a:lnTo>
                      <a:pt x="52" y="0"/>
                    </a:lnTo>
                    <a:lnTo>
                      <a:pt x="56" y="2"/>
                    </a:lnTo>
                    <a:lnTo>
                      <a:pt x="56" y="2"/>
                    </a:lnTo>
                    <a:lnTo>
                      <a:pt x="58" y="6"/>
                    </a:lnTo>
                    <a:lnTo>
                      <a:pt x="56" y="10"/>
                    </a:lnTo>
                    <a:lnTo>
                      <a:pt x="56" y="10"/>
                    </a:lnTo>
                    <a:lnTo>
                      <a:pt x="56" y="12"/>
                    </a:lnTo>
                    <a:lnTo>
                      <a:pt x="56" y="14"/>
                    </a:lnTo>
                    <a:lnTo>
                      <a:pt x="58" y="16"/>
                    </a:lnTo>
                    <a:lnTo>
                      <a:pt x="56" y="18"/>
                    </a:lnTo>
                    <a:lnTo>
                      <a:pt x="56" y="18"/>
                    </a:lnTo>
                    <a:lnTo>
                      <a:pt x="54" y="20"/>
                    </a:lnTo>
                    <a:lnTo>
                      <a:pt x="54" y="22"/>
                    </a:lnTo>
                    <a:lnTo>
                      <a:pt x="56" y="26"/>
                    </a:lnTo>
                    <a:lnTo>
                      <a:pt x="56" y="30"/>
                    </a:lnTo>
                    <a:lnTo>
                      <a:pt x="52" y="34"/>
                    </a:lnTo>
                    <a:lnTo>
                      <a:pt x="52" y="34"/>
                    </a:lnTo>
                    <a:lnTo>
                      <a:pt x="48" y="34"/>
                    </a:lnTo>
                    <a:lnTo>
                      <a:pt x="50" y="36"/>
                    </a:lnTo>
                    <a:lnTo>
                      <a:pt x="52" y="40"/>
                    </a:lnTo>
                    <a:lnTo>
                      <a:pt x="52" y="44"/>
                    </a:lnTo>
                    <a:lnTo>
                      <a:pt x="5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 name="Honduras">
                <a:extLst>
                  <a:ext uri="{FF2B5EF4-FFF2-40B4-BE49-F238E27FC236}">
                    <a16:creationId xmlns:a16="http://schemas.microsoft.com/office/drawing/2014/main" id="{34F753C5-8978-438D-9891-FCEC09544214}"/>
                  </a:ext>
                </a:extLst>
              </p:cNvPr>
              <p:cNvSpPr>
                <a:spLocks/>
              </p:cNvSpPr>
              <p:nvPr/>
            </p:nvSpPr>
            <p:spPr bwMode="auto">
              <a:xfrm>
                <a:off x="1327970" y="2023103"/>
                <a:ext cx="195684" cy="110757"/>
              </a:xfrm>
              <a:custGeom>
                <a:avLst/>
                <a:gdLst/>
                <a:ahLst/>
                <a:cxnLst>
                  <a:cxn ang="0">
                    <a:pos x="32" y="66"/>
                  </a:cxn>
                  <a:cxn ang="0">
                    <a:pos x="32" y="62"/>
                  </a:cxn>
                  <a:cxn ang="0">
                    <a:pos x="30" y="58"/>
                  </a:cxn>
                  <a:cxn ang="0">
                    <a:pos x="22" y="56"/>
                  </a:cxn>
                  <a:cxn ang="0">
                    <a:pos x="14" y="48"/>
                  </a:cxn>
                  <a:cxn ang="0">
                    <a:pos x="8" y="48"/>
                  </a:cxn>
                  <a:cxn ang="0">
                    <a:pos x="0" y="44"/>
                  </a:cxn>
                  <a:cxn ang="0">
                    <a:pos x="8" y="36"/>
                  </a:cxn>
                  <a:cxn ang="0">
                    <a:pos x="8" y="32"/>
                  </a:cxn>
                  <a:cxn ang="0">
                    <a:pos x="10" y="26"/>
                  </a:cxn>
                  <a:cxn ang="0">
                    <a:pos x="26" y="12"/>
                  </a:cxn>
                  <a:cxn ang="0">
                    <a:pos x="32" y="6"/>
                  </a:cxn>
                  <a:cxn ang="0">
                    <a:pos x="40" y="4"/>
                  </a:cxn>
                  <a:cxn ang="0">
                    <a:pos x="44" y="0"/>
                  </a:cxn>
                  <a:cxn ang="0">
                    <a:pos x="54" y="4"/>
                  </a:cxn>
                  <a:cxn ang="0">
                    <a:pos x="82" y="0"/>
                  </a:cxn>
                  <a:cxn ang="0">
                    <a:pos x="92" y="0"/>
                  </a:cxn>
                  <a:cxn ang="0">
                    <a:pos x="96" y="0"/>
                  </a:cxn>
                  <a:cxn ang="0">
                    <a:pos x="102" y="0"/>
                  </a:cxn>
                  <a:cxn ang="0">
                    <a:pos x="112" y="4"/>
                  </a:cxn>
                  <a:cxn ang="0">
                    <a:pos x="110" y="8"/>
                  </a:cxn>
                  <a:cxn ang="0">
                    <a:pos x="112" y="10"/>
                  </a:cxn>
                  <a:cxn ang="0">
                    <a:pos x="122" y="14"/>
                  </a:cxn>
                  <a:cxn ang="0">
                    <a:pos x="124" y="10"/>
                  </a:cxn>
                  <a:cxn ang="0">
                    <a:pos x="134" y="18"/>
                  </a:cxn>
                  <a:cxn ang="0">
                    <a:pos x="136" y="22"/>
                  </a:cxn>
                  <a:cxn ang="0">
                    <a:pos x="124" y="28"/>
                  </a:cxn>
                  <a:cxn ang="0">
                    <a:pos x="110" y="32"/>
                  </a:cxn>
                  <a:cxn ang="0">
                    <a:pos x="104" y="30"/>
                  </a:cxn>
                  <a:cxn ang="0">
                    <a:pos x="100" y="32"/>
                  </a:cxn>
                  <a:cxn ang="0">
                    <a:pos x="94" y="34"/>
                  </a:cxn>
                  <a:cxn ang="0">
                    <a:pos x="94" y="42"/>
                  </a:cxn>
                  <a:cxn ang="0">
                    <a:pos x="82" y="48"/>
                  </a:cxn>
                  <a:cxn ang="0">
                    <a:pos x="72" y="52"/>
                  </a:cxn>
                  <a:cxn ang="0">
                    <a:pos x="66" y="54"/>
                  </a:cxn>
                  <a:cxn ang="0">
                    <a:pos x="64" y="60"/>
                  </a:cxn>
                  <a:cxn ang="0">
                    <a:pos x="60" y="62"/>
                  </a:cxn>
                  <a:cxn ang="0">
                    <a:pos x="54" y="62"/>
                  </a:cxn>
                  <a:cxn ang="0">
                    <a:pos x="54" y="66"/>
                  </a:cxn>
                  <a:cxn ang="0">
                    <a:pos x="44" y="76"/>
                  </a:cxn>
                  <a:cxn ang="0">
                    <a:pos x="42" y="72"/>
                  </a:cxn>
                  <a:cxn ang="0">
                    <a:pos x="38" y="66"/>
                  </a:cxn>
                </a:cxnLst>
                <a:rect l="0" t="0" r="r" b="b"/>
                <a:pathLst>
                  <a:path w="136" h="76">
                    <a:moveTo>
                      <a:pt x="34" y="68"/>
                    </a:moveTo>
                    <a:lnTo>
                      <a:pt x="34" y="68"/>
                    </a:lnTo>
                    <a:lnTo>
                      <a:pt x="32" y="66"/>
                    </a:lnTo>
                    <a:lnTo>
                      <a:pt x="32" y="64"/>
                    </a:lnTo>
                    <a:lnTo>
                      <a:pt x="32" y="62"/>
                    </a:lnTo>
                    <a:lnTo>
                      <a:pt x="32" y="62"/>
                    </a:lnTo>
                    <a:lnTo>
                      <a:pt x="32" y="62"/>
                    </a:lnTo>
                    <a:lnTo>
                      <a:pt x="30" y="60"/>
                    </a:lnTo>
                    <a:lnTo>
                      <a:pt x="30" y="58"/>
                    </a:lnTo>
                    <a:lnTo>
                      <a:pt x="28" y="56"/>
                    </a:lnTo>
                    <a:lnTo>
                      <a:pt x="22" y="56"/>
                    </a:lnTo>
                    <a:lnTo>
                      <a:pt x="22" y="56"/>
                    </a:lnTo>
                    <a:lnTo>
                      <a:pt x="18" y="54"/>
                    </a:lnTo>
                    <a:lnTo>
                      <a:pt x="16" y="50"/>
                    </a:lnTo>
                    <a:lnTo>
                      <a:pt x="14" y="48"/>
                    </a:lnTo>
                    <a:lnTo>
                      <a:pt x="10" y="46"/>
                    </a:lnTo>
                    <a:lnTo>
                      <a:pt x="10" y="46"/>
                    </a:lnTo>
                    <a:lnTo>
                      <a:pt x="8" y="48"/>
                    </a:lnTo>
                    <a:lnTo>
                      <a:pt x="6" y="46"/>
                    </a:lnTo>
                    <a:lnTo>
                      <a:pt x="6" y="44"/>
                    </a:lnTo>
                    <a:lnTo>
                      <a:pt x="0" y="44"/>
                    </a:lnTo>
                    <a:lnTo>
                      <a:pt x="0" y="44"/>
                    </a:lnTo>
                    <a:lnTo>
                      <a:pt x="2" y="40"/>
                    </a:lnTo>
                    <a:lnTo>
                      <a:pt x="8" y="36"/>
                    </a:lnTo>
                    <a:lnTo>
                      <a:pt x="8" y="36"/>
                    </a:lnTo>
                    <a:lnTo>
                      <a:pt x="10" y="32"/>
                    </a:lnTo>
                    <a:lnTo>
                      <a:pt x="8" y="32"/>
                    </a:lnTo>
                    <a:lnTo>
                      <a:pt x="6" y="30"/>
                    </a:lnTo>
                    <a:lnTo>
                      <a:pt x="10" y="26"/>
                    </a:lnTo>
                    <a:lnTo>
                      <a:pt x="10" y="26"/>
                    </a:lnTo>
                    <a:lnTo>
                      <a:pt x="16" y="20"/>
                    </a:lnTo>
                    <a:lnTo>
                      <a:pt x="22" y="16"/>
                    </a:lnTo>
                    <a:lnTo>
                      <a:pt x="26" y="12"/>
                    </a:lnTo>
                    <a:lnTo>
                      <a:pt x="30" y="4"/>
                    </a:lnTo>
                    <a:lnTo>
                      <a:pt x="30" y="4"/>
                    </a:lnTo>
                    <a:lnTo>
                      <a:pt x="32" y="6"/>
                    </a:lnTo>
                    <a:lnTo>
                      <a:pt x="34" y="6"/>
                    </a:lnTo>
                    <a:lnTo>
                      <a:pt x="36" y="4"/>
                    </a:lnTo>
                    <a:lnTo>
                      <a:pt x="40" y="4"/>
                    </a:lnTo>
                    <a:lnTo>
                      <a:pt x="40" y="4"/>
                    </a:lnTo>
                    <a:lnTo>
                      <a:pt x="40" y="0"/>
                    </a:lnTo>
                    <a:lnTo>
                      <a:pt x="44" y="0"/>
                    </a:lnTo>
                    <a:lnTo>
                      <a:pt x="50" y="2"/>
                    </a:lnTo>
                    <a:lnTo>
                      <a:pt x="50" y="2"/>
                    </a:lnTo>
                    <a:lnTo>
                      <a:pt x="54" y="4"/>
                    </a:lnTo>
                    <a:lnTo>
                      <a:pt x="60" y="4"/>
                    </a:lnTo>
                    <a:lnTo>
                      <a:pt x="70" y="2"/>
                    </a:lnTo>
                    <a:lnTo>
                      <a:pt x="82" y="0"/>
                    </a:lnTo>
                    <a:lnTo>
                      <a:pt x="88" y="0"/>
                    </a:lnTo>
                    <a:lnTo>
                      <a:pt x="92" y="0"/>
                    </a:lnTo>
                    <a:lnTo>
                      <a:pt x="92" y="0"/>
                    </a:lnTo>
                    <a:lnTo>
                      <a:pt x="96" y="2"/>
                    </a:lnTo>
                    <a:lnTo>
                      <a:pt x="96" y="2"/>
                    </a:lnTo>
                    <a:lnTo>
                      <a:pt x="96" y="0"/>
                    </a:lnTo>
                    <a:lnTo>
                      <a:pt x="96" y="0"/>
                    </a:lnTo>
                    <a:lnTo>
                      <a:pt x="96" y="0"/>
                    </a:lnTo>
                    <a:lnTo>
                      <a:pt x="102" y="0"/>
                    </a:lnTo>
                    <a:lnTo>
                      <a:pt x="104" y="2"/>
                    </a:lnTo>
                    <a:lnTo>
                      <a:pt x="112" y="4"/>
                    </a:lnTo>
                    <a:lnTo>
                      <a:pt x="112" y="4"/>
                    </a:lnTo>
                    <a:lnTo>
                      <a:pt x="118" y="6"/>
                    </a:lnTo>
                    <a:lnTo>
                      <a:pt x="114" y="6"/>
                    </a:lnTo>
                    <a:lnTo>
                      <a:pt x="110" y="8"/>
                    </a:lnTo>
                    <a:lnTo>
                      <a:pt x="110" y="8"/>
                    </a:lnTo>
                    <a:lnTo>
                      <a:pt x="108" y="8"/>
                    </a:lnTo>
                    <a:lnTo>
                      <a:pt x="112" y="10"/>
                    </a:lnTo>
                    <a:lnTo>
                      <a:pt x="116" y="12"/>
                    </a:lnTo>
                    <a:lnTo>
                      <a:pt x="116" y="12"/>
                    </a:lnTo>
                    <a:lnTo>
                      <a:pt x="122" y="14"/>
                    </a:lnTo>
                    <a:lnTo>
                      <a:pt x="120" y="12"/>
                    </a:lnTo>
                    <a:lnTo>
                      <a:pt x="120" y="8"/>
                    </a:lnTo>
                    <a:lnTo>
                      <a:pt x="124" y="10"/>
                    </a:lnTo>
                    <a:lnTo>
                      <a:pt x="124" y="10"/>
                    </a:lnTo>
                    <a:lnTo>
                      <a:pt x="130" y="14"/>
                    </a:lnTo>
                    <a:lnTo>
                      <a:pt x="134" y="18"/>
                    </a:lnTo>
                    <a:lnTo>
                      <a:pt x="134" y="20"/>
                    </a:lnTo>
                    <a:lnTo>
                      <a:pt x="136" y="22"/>
                    </a:lnTo>
                    <a:lnTo>
                      <a:pt x="136" y="22"/>
                    </a:lnTo>
                    <a:lnTo>
                      <a:pt x="130" y="24"/>
                    </a:lnTo>
                    <a:lnTo>
                      <a:pt x="124" y="28"/>
                    </a:lnTo>
                    <a:lnTo>
                      <a:pt x="124" y="28"/>
                    </a:lnTo>
                    <a:lnTo>
                      <a:pt x="120" y="30"/>
                    </a:lnTo>
                    <a:lnTo>
                      <a:pt x="116" y="32"/>
                    </a:lnTo>
                    <a:lnTo>
                      <a:pt x="110" y="32"/>
                    </a:lnTo>
                    <a:lnTo>
                      <a:pt x="110" y="32"/>
                    </a:lnTo>
                    <a:lnTo>
                      <a:pt x="106" y="32"/>
                    </a:lnTo>
                    <a:lnTo>
                      <a:pt x="104" y="30"/>
                    </a:lnTo>
                    <a:lnTo>
                      <a:pt x="100" y="30"/>
                    </a:lnTo>
                    <a:lnTo>
                      <a:pt x="100" y="32"/>
                    </a:lnTo>
                    <a:lnTo>
                      <a:pt x="100" y="32"/>
                    </a:lnTo>
                    <a:lnTo>
                      <a:pt x="98" y="34"/>
                    </a:lnTo>
                    <a:lnTo>
                      <a:pt x="96" y="34"/>
                    </a:lnTo>
                    <a:lnTo>
                      <a:pt x="94" y="34"/>
                    </a:lnTo>
                    <a:lnTo>
                      <a:pt x="94" y="38"/>
                    </a:lnTo>
                    <a:lnTo>
                      <a:pt x="94" y="38"/>
                    </a:lnTo>
                    <a:lnTo>
                      <a:pt x="94" y="42"/>
                    </a:lnTo>
                    <a:lnTo>
                      <a:pt x="92" y="42"/>
                    </a:lnTo>
                    <a:lnTo>
                      <a:pt x="86" y="42"/>
                    </a:lnTo>
                    <a:lnTo>
                      <a:pt x="82" y="48"/>
                    </a:lnTo>
                    <a:lnTo>
                      <a:pt x="82" y="48"/>
                    </a:lnTo>
                    <a:lnTo>
                      <a:pt x="76" y="52"/>
                    </a:lnTo>
                    <a:lnTo>
                      <a:pt x="72" y="52"/>
                    </a:lnTo>
                    <a:lnTo>
                      <a:pt x="70" y="52"/>
                    </a:lnTo>
                    <a:lnTo>
                      <a:pt x="66" y="54"/>
                    </a:lnTo>
                    <a:lnTo>
                      <a:pt x="66" y="54"/>
                    </a:lnTo>
                    <a:lnTo>
                      <a:pt x="64" y="56"/>
                    </a:lnTo>
                    <a:lnTo>
                      <a:pt x="64" y="58"/>
                    </a:lnTo>
                    <a:lnTo>
                      <a:pt x="64" y="60"/>
                    </a:lnTo>
                    <a:lnTo>
                      <a:pt x="62" y="62"/>
                    </a:lnTo>
                    <a:lnTo>
                      <a:pt x="62" y="62"/>
                    </a:lnTo>
                    <a:lnTo>
                      <a:pt x="60" y="62"/>
                    </a:lnTo>
                    <a:lnTo>
                      <a:pt x="58" y="62"/>
                    </a:lnTo>
                    <a:lnTo>
                      <a:pt x="56" y="60"/>
                    </a:lnTo>
                    <a:lnTo>
                      <a:pt x="54" y="62"/>
                    </a:lnTo>
                    <a:lnTo>
                      <a:pt x="54" y="62"/>
                    </a:lnTo>
                    <a:lnTo>
                      <a:pt x="52" y="64"/>
                    </a:lnTo>
                    <a:lnTo>
                      <a:pt x="54" y="66"/>
                    </a:lnTo>
                    <a:lnTo>
                      <a:pt x="52" y="70"/>
                    </a:lnTo>
                    <a:lnTo>
                      <a:pt x="44" y="76"/>
                    </a:lnTo>
                    <a:lnTo>
                      <a:pt x="44" y="76"/>
                    </a:lnTo>
                    <a:lnTo>
                      <a:pt x="44" y="74"/>
                    </a:lnTo>
                    <a:lnTo>
                      <a:pt x="42" y="72"/>
                    </a:lnTo>
                    <a:lnTo>
                      <a:pt x="42" y="72"/>
                    </a:lnTo>
                    <a:lnTo>
                      <a:pt x="40" y="70"/>
                    </a:lnTo>
                    <a:lnTo>
                      <a:pt x="40" y="68"/>
                    </a:lnTo>
                    <a:lnTo>
                      <a:pt x="38" y="66"/>
                    </a:lnTo>
                    <a:lnTo>
                      <a:pt x="34" y="68"/>
                    </a:lnTo>
                    <a:lnTo>
                      <a:pt x="34"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 name="Freeform 27">
                <a:extLst>
                  <a:ext uri="{FF2B5EF4-FFF2-40B4-BE49-F238E27FC236}">
                    <a16:creationId xmlns:a16="http://schemas.microsoft.com/office/drawing/2014/main" id="{BCA6B2E1-02D6-4469-9545-B7F0BC2137D2}"/>
                  </a:ext>
                </a:extLst>
              </p:cNvPr>
              <p:cNvSpPr>
                <a:spLocks/>
              </p:cNvSpPr>
              <p:nvPr/>
            </p:nvSpPr>
            <p:spPr bwMode="auto">
              <a:xfrm>
                <a:off x="1302071" y="2087223"/>
                <a:ext cx="74820" cy="40805"/>
              </a:xfrm>
              <a:custGeom>
                <a:avLst/>
                <a:gdLst/>
                <a:ahLst/>
                <a:cxnLst>
                  <a:cxn ang="0">
                    <a:pos x="18" y="0"/>
                  </a:cxn>
                  <a:cxn ang="0">
                    <a:pos x="18" y="0"/>
                  </a:cxn>
                  <a:cxn ang="0">
                    <a:pos x="24" y="0"/>
                  </a:cxn>
                  <a:cxn ang="0">
                    <a:pos x="24" y="2"/>
                  </a:cxn>
                  <a:cxn ang="0">
                    <a:pos x="26" y="4"/>
                  </a:cxn>
                  <a:cxn ang="0">
                    <a:pos x="28" y="2"/>
                  </a:cxn>
                  <a:cxn ang="0">
                    <a:pos x="28" y="2"/>
                  </a:cxn>
                  <a:cxn ang="0">
                    <a:pos x="32" y="4"/>
                  </a:cxn>
                  <a:cxn ang="0">
                    <a:pos x="34" y="6"/>
                  </a:cxn>
                  <a:cxn ang="0">
                    <a:pos x="36" y="10"/>
                  </a:cxn>
                  <a:cxn ang="0">
                    <a:pos x="40" y="12"/>
                  </a:cxn>
                  <a:cxn ang="0">
                    <a:pos x="40" y="12"/>
                  </a:cxn>
                  <a:cxn ang="0">
                    <a:pos x="46" y="12"/>
                  </a:cxn>
                  <a:cxn ang="0">
                    <a:pos x="48" y="14"/>
                  </a:cxn>
                  <a:cxn ang="0">
                    <a:pos x="48" y="16"/>
                  </a:cxn>
                  <a:cxn ang="0">
                    <a:pos x="50" y="18"/>
                  </a:cxn>
                  <a:cxn ang="0">
                    <a:pos x="50" y="18"/>
                  </a:cxn>
                  <a:cxn ang="0">
                    <a:pos x="50" y="18"/>
                  </a:cxn>
                  <a:cxn ang="0">
                    <a:pos x="50" y="20"/>
                  </a:cxn>
                  <a:cxn ang="0">
                    <a:pos x="50" y="22"/>
                  </a:cxn>
                  <a:cxn ang="0">
                    <a:pos x="52" y="24"/>
                  </a:cxn>
                  <a:cxn ang="0">
                    <a:pos x="52" y="24"/>
                  </a:cxn>
                  <a:cxn ang="0">
                    <a:pos x="38" y="28"/>
                  </a:cxn>
                  <a:cxn ang="0">
                    <a:pos x="30" y="26"/>
                  </a:cxn>
                  <a:cxn ang="0">
                    <a:pos x="24" y="24"/>
                  </a:cxn>
                  <a:cxn ang="0">
                    <a:pos x="16" y="22"/>
                  </a:cxn>
                  <a:cxn ang="0">
                    <a:pos x="16" y="22"/>
                  </a:cxn>
                  <a:cxn ang="0">
                    <a:pos x="6" y="18"/>
                  </a:cxn>
                  <a:cxn ang="0">
                    <a:pos x="0" y="16"/>
                  </a:cxn>
                  <a:cxn ang="0">
                    <a:pos x="0" y="16"/>
                  </a:cxn>
                  <a:cxn ang="0">
                    <a:pos x="4" y="10"/>
                  </a:cxn>
                  <a:cxn ang="0">
                    <a:pos x="6" y="8"/>
                  </a:cxn>
                  <a:cxn ang="0">
                    <a:pos x="10" y="8"/>
                  </a:cxn>
                  <a:cxn ang="0">
                    <a:pos x="12" y="4"/>
                  </a:cxn>
                  <a:cxn ang="0">
                    <a:pos x="12" y="4"/>
                  </a:cxn>
                  <a:cxn ang="0">
                    <a:pos x="14" y="0"/>
                  </a:cxn>
                  <a:cxn ang="0">
                    <a:pos x="18" y="0"/>
                  </a:cxn>
                  <a:cxn ang="0">
                    <a:pos x="18" y="0"/>
                  </a:cxn>
                </a:cxnLst>
                <a:rect l="0" t="0" r="r" b="b"/>
                <a:pathLst>
                  <a:path w="52" h="28">
                    <a:moveTo>
                      <a:pt x="18" y="0"/>
                    </a:moveTo>
                    <a:lnTo>
                      <a:pt x="18" y="0"/>
                    </a:lnTo>
                    <a:lnTo>
                      <a:pt x="24" y="0"/>
                    </a:lnTo>
                    <a:lnTo>
                      <a:pt x="24" y="2"/>
                    </a:lnTo>
                    <a:lnTo>
                      <a:pt x="26" y="4"/>
                    </a:lnTo>
                    <a:lnTo>
                      <a:pt x="28" y="2"/>
                    </a:lnTo>
                    <a:lnTo>
                      <a:pt x="28" y="2"/>
                    </a:lnTo>
                    <a:lnTo>
                      <a:pt x="32" y="4"/>
                    </a:lnTo>
                    <a:lnTo>
                      <a:pt x="34" y="6"/>
                    </a:lnTo>
                    <a:lnTo>
                      <a:pt x="36" y="10"/>
                    </a:lnTo>
                    <a:lnTo>
                      <a:pt x="40" y="12"/>
                    </a:lnTo>
                    <a:lnTo>
                      <a:pt x="40" y="12"/>
                    </a:lnTo>
                    <a:lnTo>
                      <a:pt x="46" y="12"/>
                    </a:lnTo>
                    <a:lnTo>
                      <a:pt x="48" y="14"/>
                    </a:lnTo>
                    <a:lnTo>
                      <a:pt x="48" y="16"/>
                    </a:lnTo>
                    <a:lnTo>
                      <a:pt x="50" y="18"/>
                    </a:lnTo>
                    <a:lnTo>
                      <a:pt x="50" y="18"/>
                    </a:lnTo>
                    <a:lnTo>
                      <a:pt x="50" y="18"/>
                    </a:lnTo>
                    <a:lnTo>
                      <a:pt x="50" y="20"/>
                    </a:lnTo>
                    <a:lnTo>
                      <a:pt x="50" y="22"/>
                    </a:lnTo>
                    <a:lnTo>
                      <a:pt x="52" y="24"/>
                    </a:lnTo>
                    <a:lnTo>
                      <a:pt x="52" y="24"/>
                    </a:lnTo>
                    <a:lnTo>
                      <a:pt x="38" y="28"/>
                    </a:lnTo>
                    <a:lnTo>
                      <a:pt x="30" y="26"/>
                    </a:lnTo>
                    <a:lnTo>
                      <a:pt x="24" y="24"/>
                    </a:lnTo>
                    <a:lnTo>
                      <a:pt x="16" y="22"/>
                    </a:lnTo>
                    <a:lnTo>
                      <a:pt x="16" y="22"/>
                    </a:lnTo>
                    <a:lnTo>
                      <a:pt x="6" y="18"/>
                    </a:lnTo>
                    <a:lnTo>
                      <a:pt x="0" y="16"/>
                    </a:lnTo>
                    <a:lnTo>
                      <a:pt x="0" y="16"/>
                    </a:lnTo>
                    <a:lnTo>
                      <a:pt x="4" y="10"/>
                    </a:lnTo>
                    <a:lnTo>
                      <a:pt x="6" y="8"/>
                    </a:lnTo>
                    <a:lnTo>
                      <a:pt x="10" y="8"/>
                    </a:lnTo>
                    <a:lnTo>
                      <a:pt x="12" y="4"/>
                    </a:lnTo>
                    <a:lnTo>
                      <a:pt x="12" y="4"/>
                    </a:lnTo>
                    <a:lnTo>
                      <a:pt x="14" y="0"/>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 name="Nicaragua">
                <a:extLst>
                  <a:ext uri="{FF2B5EF4-FFF2-40B4-BE49-F238E27FC236}">
                    <a16:creationId xmlns:a16="http://schemas.microsoft.com/office/drawing/2014/main" id="{1A6D93F6-4D19-4953-AADF-BF52BC5BB3B1}"/>
                  </a:ext>
                </a:extLst>
              </p:cNvPr>
              <p:cNvSpPr>
                <a:spLocks/>
              </p:cNvSpPr>
              <p:nvPr/>
            </p:nvSpPr>
            <p:spPr bwMode="auto">
              <a:xfrm>
                <a:off x="1382646" y="2055163"/>
                <a:ext cx="141008" cy="166135"/>
              </a:xfrm>
              <a:custGeom>
                <a:avLst/>
                <a:gdLst/>
                <a:ahLst/>
                <a:cxnLst>
                  <a:cxn ang="0">
                    <a:pos x="6" y="54"/>
                  </a:cxn>
                  <a:cxn ang="0">
                    <a:pos x="16" y="44"/>
                  </a:cxn>
                  <a:cxn ang="0">
                    <a:pos x="16" y="40"/>
                  </a:cxn>
                  <a:cxn ang="0">
                    <a:pos x="18" y="38"/>
                  </a:cxn>
                  <a:cxn ang="0">
                    <a:pos x="22" y="40"/>
                  </a:cxn>
                  <a:cxn ang="0">
                    <a:pos x="24" y="40"/>
                  </a:cxn>
                  <a:cxn ang="0">
                    <a:pos x="26" y="36"/>
                  </a:cxn>
                  <a:cxn ang="0">
                    <a:pos x="28" y="32"/>
                  </a:cxn>
                  <a:cxn ang="0">
                    <a:pos x="32" y="30"/>
                  </a:cxn>
                  <a:cxn ang="0">
                    <a:pos x="38" y="30"/>
                  </a:cxn>
                  <a:cxn ang="0">
                    <a:pos x="44" y="26"/>
                  </a:cxn>
                  <a:cxn ang="0">
                    <a:pos x="54" y="20"/>
                  </a:cxn>
                  <a:cxn ang="0">
                    <a:pos x="56" y="16"/>
                  </a:cxn>
                  <a:cxn ang="0">
                    <a:pos x="56" y="12"/>
                  </a:cxn>
                  <a:cxn ang="0">
                    <a:pos x="60" y="12"/>
                  </a:cxn>
                  <a:cxn ang="0">
                    <a:pos x="62" y="10"/>
                  </a:cxn>
                  <a:cxn ang="0">
                    <a:pos x="66" y="8"/>
                  </a:cxn>
                  <a:cxn ang="0">
                    <a:pos x="72" y="10"/>
                  </a:cxn>
                  <a:cxn ang="0">
                    <a:pos x="78" y="10"/>
                  </a:cxn>
                  <a:cxn ang="0">
                    <a:pos x="86" y="6"/>
                  </a:cxn>
                  <a:cxn ang="0">
                    <a:pos x="92" y="2"/>
                  </a:cxn>
                  <a:cxn ang="0">
                    <a:pos x="98" y="0"/>
                  </a:cxn>
                  <a:cxn ang="0">
                    <a:pos x="98" y="2"/>
                  </a:cxn>
                  <a:cxn ang="0">
                    <a:pos x="94" y="6"/>
                  </a:cxn>
                  <a:cxn ang="0">
                    <a:pos x="96" y="10"/>
                  </a:cxn>
                  <a:cxn ang="0">
                    <a:pos x="96" y="10"/>
                  </a:cxn>
                  <a:cxn ang="0">
                    <a:pos x="96" y="18"/>
                  </a:cxn>
                  <a:cxn ang="0">
                    <a:pos x="90" y="28"/>
                  </a:cxn>
                  <a:cxn ang="0">
                    <a:pos x="92" y="28"/>
                  </a:cxn>
                  <a:cxn ang="0">
                    <a:pos x="88" y="42"/>
                  </a:cxn>
                  <a:cxn ang="0">
                    <a:pos x="86" y="52"/>
                  </a:cxn>
                  <a:cxn ang="0">
                    <a:pos x="86" y="58"/>
                  </a:cxn>
                  <a:cxn ang="0">
                    <a:pos x="84" y="64"/>
                  </a:cxn>
                  <a:cxn ang="0">
                    <a:pos x="82" y="64"/>
                  </a:cxn>
                  <a:cxn ang="0">
                    <a:pos x="84" y="68"/>
                  </a:cxn>
                  <a:cxn ang="0">
                    <a:pos x="84" y="72"/>
                  </a:cxn>
                  <a:cxn ang="0">
                    <a:pos x="84" y="74"/>
                  </a:cxn>
                  <a:cxn ang="0">
                    <a:pos x="82" y="74"/>
                  </a:cxn>
                  <a:cxn ang="0">
                    <a:pos x="82" y="78"/>
                  </a:cxn>
                  <a:cxn ang="0">
                    <a:pos x="84" y="80"/>
                  </a:cxn>
                  <a:cxn ang="0">
                    <a:pos x="84" y="84"/>
                  </a:cxn>
                  <a:cxn ang="0">
                    <a:pos x="82" y="90"/>
                  </a:cxn>
                  <a:cxn ang="0">
                    <a:pos x="80" y="92"/>
                  </a:cxn>
                  <a:cxn ang="0">
                    <a:pos x="78" y="100"/>
                  </a:cxn>
                  <a:cxn ang="0">
                    <a:pos x="82" y="112"/>
                  </a:cxn>
                  <a:cxn ang="0">
                    <a:pos x="74" y="114"/>
                  </a:cxn>
                  <a:cxn ang="0">
                    <a:pos x="68" y="114"/>
                  </a:cxn>
                  <a:cxn ang="0">
                    <a:pos x="64" y="114"/>
                  </a:cxn>
                  <a:cxn ang="0">
                    <a:pos x="54" y="108"/>
                  </a:cxn>
                  <a:cxn ang="0">
                    <a:pos x="48" y="110"/>
                  </a:cxn>
                  <a:cxn ang="0">
                    <a:pos x="40" y="108"/>
                  </a:cxn>
                  <a:cxn ang="0">
                    <a:pos x="32" y="110"/>
                  </a:cxn>
                  <a:cxn ang="0">
                    <a:pos x="28" y="106"/>
                  </a:cxn>
                  <a:cxn ang="0">
                    <a:pos x="28" y="100"/>
                  </a:cxn>
                  <a:cxn ang="0">
                    <a:pos x="22" y="94"/>
                  </a:cxn>
                  <a:cxn ang="0">
                    <a:pos x="14" y="86"/>
                  </a:cxn>
                  <a:cxn ang="0">
                    <a:pos x="8" y="68"/>
                  </a:cxn>
                  <a:cxn ang="0">
                    <a:pos x="2" y="60"/>
                  </a:cxn>
                  <a:cxn ang="0">
                    <a:pos x="0" y="52"/>
                  </a:cxn>
                  <a:cxn ang="0">
                    <a:pos x="6" y="54"/>
                  </a:cxn>
                </a:cxnLst>
                <a:rect l="0" t="0" r="r" b="b"/>
                <a:pathLst>
                  <a:path w="98" h="114">
                    <a:moveTo>
                      <a:pt x="6" y="54"/>
                    </a:moveTo>
                    <a:lnTo>
                      <a:pt x="6" y="54"/>
                    </a:lnTo>
                    <a:lnTo>
                      <a:pt x="14" y="48"/>
                    </a:lnTo>
                    <a:lnTo>
                      <a:pt x="16" y="44"/>
                    </a:lnTo>
                    <a:lnTo>
                      <a:pt x="14" y="42"/>
                    </a:lnTo>
                    <a:lnTo>
                      <a:pt x="16" y="40"/>
                    </a:lnTo>
                    <a:lnTo>
                      <a:pt x="16" y="40"/>
                    </a:lnTo>
                    <a:lnTo>
                      <a:pt x="18" y="38"/>
                    </a:lnTo>
                    <a:lnTo>
                      <a:pt x="20" y="40"/>
                    </a:lnTo>
                    <a:lnTo>
                      <a:pt x="22" y="40"/>
                    </a:lnTo>
                    <a:lnTo>
                      <a:pt x="24" y="40"/>
                    </a:lnTo>
                    <a:lnTo>
                      <a:pt x="24" y="40"/>
                    </a:lnTo>
                    <a:lnTo>
                      <a:pt x="26" y="38"/>
                    </a:lnTo>
                    <a:lnTo>
                      <a:pt x="26" y="36"/>
                    </a:lnTo>
                    <a:lnTo>
                      <a:pt x="26" y="34"/>
                    </a:lnTo>
                    <a:lnTo>
                      <a:pt x="28" y="32"/>
                    </a:lnTo>
                    <a:lnTo>
                      <a:pt x="28" y="32"/>
                    </a:lnTo>
                    <a:lnTo>
                      <a:pt x="32" y="30"/>
                    </a:lnTo>
                    <a:lnTo>
                      <a:pt x="34" y="30"/>
                    </a:lnTo>
                    <a:lnTo>
                      <a:pt x="38" y="30"/>
                    </a:lnTo>
                    <a:lnTo>
                      <a:pt x="44" y="26"/>
                    </a:lnTo>
                    <a:lnTo>
                      <a:pt x="44" y="26"/>
                    </a:lnTo>
                    <a:lnTo>
                      <a:pt x="48" y="20"/>
                    </a:lnTo>
                    <a:lnTo>
                      <a:pt x="54" y="20"/>
                    </a:lnTo>
                    <a:lnTo>
                      <a:pt x="56" y="20"/>
                    </a:lnTo>
                    <a:lnTo>
                      <a:pt x="56" y="16"/>
                    </a:lnTo>
                    <a:lnTo>
                      <a:pt x="56" y="16"/>
                    </a:lnTo>
                    <a:lnTo>
                      <a:pt x="56" y="12"/>
                    </a:lnTo>
                    <a:lnTo>
                      <a:pt x="58" y="12"/>
                    </a:lnTo>
                    <a:lnTo>
                      <a:pt x="60" y="12"/>
                    </a:lnTo>
                    <a:lnTo>
                      <a:pt x="62" y="10"/>
                    </a:lnTo>
                    <a:lnTo>
                      <a:pt x="62" y="10"/>
                    </a:lnTo>
                    <a:lnTo>
                      <a:pt x="62" y="8"/>
                    </a:lnTo>
                    <a:lnTo>
                      <a:pt x="66" y="8"/>
                    </a:lnTo>
                    <a:lnTo>
                      <a:pt x="68" y="10"/>
                    </a:lnTo>
                    <a:lnTo>
                      <a:pt x="72" y="10"/>
                    </a:lnTo>
                    <a:lnTo>
                      <a:pt x="72" y="10"/>
                    </a:lnTo>
                    <a:lnTo>
                      <a:pt x="78" y="10"/>
                    </a:lnTo>
                    <a:lnTo>
                      <a:pt x="82" y="8"/>
                    </a:lnTo>
                    <a:lnTo>
                      <a:pt x="86" y="6"/>
                    </a:lnTo>
                    <a:lnTo>
                      <a:pt x="86" y="6"/>
                    </a:lnTo>
                    <a:lnTo>
                      <a:pt x="92" y="2"/>
                    </a:lnTo>
                    <a:lnTo>
                      <a:pt x="98" y="0"/>
                    </a:lnTo>
                    <a:lnTo>
                      <a:pt x="98" y="0"/>
                    </a:lnTo>
                    <a:lnTo>
                      <a:pt x="98" y="0"/>
                    </a:lnTo>
                    <a:lnTo>
                      <a:pt x="98" y="2"/>
                    </a:lnTo>
                    <a:lnTo>
                      <a:pt x="96" y="4"/>
                    </a:lnTo>
                    <a:lnTo>
                      <a:pt x="94" y="6"/>
                    </a:lnTo>
                    <a:lnTo>
                      <a:pt x="94" y="8"/>
                    </a:lnTo>
                    <a:lnTo>
                      <a:pt x="96" y="10"/>
                    </a:lnTo>
                    <a:lnTo>
                      <a:pt x="96" y="10"/>
                    </a:lnTo>
                    <a:lnTo>
                      <a:pt x="96" y="10"/>
                    </a:lnTo>
                    <a:lnTo>
                      <a:pt x="98" y="12"/>
                    </a:lnTo>
                    <a:lnTo>
                      <a:pt x="96" y="18"/>
                    </a:lnTo>
                    <a:lnTo>
                      <a:pt x="94" y="24"/>
                    </a:lnTo>
                    <a:lnTo>
                      <a:pt x="90" y="28"/>
                    </a:lnTo>
                    <a:lnTo>
                      <a:pt x="90" y="28"/>
                    </a:lnTo>
                    <a:lnTo>
                      <a:pt x="92" y="28"/>
                    </a:lnTo>
                    <a:lnTo>
                      <a:pt x="92" y="32"/>
                    </a:lnTo>
                    <a:lnTo>
                      <a:pt x="88" y="42"/>
                    </a:lnTo>
                    <a:lnTo>
                      <a:pt x="88" y="42"/>
                    </a:lnTo>
                    <a:lnTo>
                      <a:pt x="86" y="52"/>
                    </a:lnTo>
                    <a:lnTo>
                      <a:pt x="86" y="58"/>
                    </a:lnTo>
                    <a:lnTo>
                      <a:pt x="86" y="58"/>
                    </a:lnTo>
                    <a:lnTo>
                      <a:pt x="86" y="60"/>
                    </a:lnTo>
                    <a:lnTo>
                      <a:pt x="84" y="64"/>
                    </a:lnTo>
                    <a:lnTo>
                      <a:pt x="82" y="64"/>
                    </a:lnTo>
                    <a:lnTo>
                      <a:pt x="82" y="64"/>
                    </a:lnTo>
                    <a:lnTo>
                      <a:pt x="84" y="64"/>
                    </a:lnTo>
                    <a:lnTo>
                      <a:pt x="84" y="68"/>
                    </a:lnTo>
                    <a:lnTo>
                      <a:pt x="84" y="68"/>
                    </a:lnTo>
                    <a:lnTo>
                      <a:pt x="84" y="72"/>
                    </a:lnTo>
                    <a:lnTo>
                      <a:pt x="84" y="74"/>
                    </a:lnTo>
                    <a:lnTo>
                      <a:pt x="84" y="74"/>
                    </a:lnTo>
                    <a:lnTo>
                      <a:pt x="84" y="74"/>
                    </a:lnTo>
                    <a:lnTo>
                      <a:pt x="82" y="74"/>
                    </a:lnTo>
                    <a:lnTo>
                      <a:pt x="80" y="76"/>
                    </a:lnTo>
                    <a:lnTo>
                      <a:pt x="82" y="78"/>
                    </a:lnTo>
                    <a:lnTo>
                      <a:pt x="84" y="80"/>
                    </a:lnTo>
                    <a:lnTo>
                      <a:pt x="84" y="80"/>
                    </a:lnTo>
                    <a:lnTo>
                      <a:pt x="84" y="82"/>
                    </a:lnTo>
                    <a:lnTo>
                      <a:pt x="84" y="84"/>
                    </a:lnTo>
                    <a:lnTo>
                      <a:pt x="84" y="88"/>
                    </a:lnTo>
                    <a:lnTo>
                      <a:pt x="82" y="90"/>
                    </a:lnTo>
                    <a:lnTo>
                      <a:pt x="82" y="90"/>
                    </a:lnTo>
                    <a:lnTo>
                      <a:pt x="80" y="92"/>
                    </a:lnTo>
                    <a:lnTo>
                      <a:pt x="78" y="94"/>
                    </a:lnTo>
                    <a:lnTo>
                      <a:pt x="78" y="100"/>
                    </a:lnTo>
                    <a:lnTo>
                      <a:pt x="82" y="112"/>
                    </a:lnTo>
                    <a:lnTo>
                      <a:pt x="82" y="112"/>
                    </a:lnTo>
                    <a:lnTo>
                      <a:pt x="76" y="114"/>
                    </a:lnTo>
                    <a:lnTo>
                      <a:pt x="74" y="114"/>
                    </a:lnTo>
                    <a:lnTo>
                      <a:pt x="72" y="112"/>
                    </a:lnTo>
                    <a:lnTo>
                      <a:pt x="68" y="114"/>
                    </a:lnTo>
                    <a:lnTo>
                      <a:pt x="68" y="114"/>
                    </a:lnTo>
                    <a:lnTo>
                      <a:pt x="64" y="114"/>
                    </a:lnTo>
                    <a:lnTo>
                      <a:pt x="60" y="110"/>
                    </a:lnTo>
                    <a:lnTo>
                      <a:pt x="54" y="108"/>
                    </a:lnTo>
                    <a:lnTo>
                      <a:pt x="48" y="110"/>
                    </a:lnTo>
                    <a:lnTo>
                      <a:pt x="48" y="110"/>
                    </a:lnTo>
                    <a:lnTo>
                      <a:pt x="44" y="110"/>
                    </a:lnTo>
                    <a:lnTo>
                      <a:pt x="40" y="108"/>
                    </a:lnTo>
                    <a:lnTo>
                      <a:pt x="36" y="108"/>
                    </a:lnTo>
                    <a:lnTo>
                      <a:pt x="32" y="110"/>
                    </a:lnTo>
                    <a:lnTo>
                      <a:pt x="32" y="110"/>
                    </a:lnTo>
                    <a:lnTo>
                      <a:pt x="28" y="106"/>
                    </a:lnTo>
                    <a:lnTo>
                      <a:pt x="28" y="102"/>
                    </a:lnTo>
                    <a:lnTo>
                      <a:pt x="28" y="100"/>
                    </a:lnTo>
                    <a:lnTo>
                      <a:pt x="22" y="94"/>
                    </a:lnTo>
                    <a:lnTo>
                      <a:pt x="22" y="94"/>
                    </a:lnTo>
                    <a:lnTo>
                      <a:pt x="18" y="90"/>
                    </a:lnTo>
                    <a:lnTo>
                      <a:pt x="14" y="86"/>
                    </a:lnTo>
                    <a:lnTo>
                      <a:pt x="10" y="78"/>
                    </a:lnTo>
                    <a:lnTo>
                      <a:pt x="8" y="68"/>
                    </a:lnTo>
                    <a:lnTo>
                      <a:pt x="2" y="60"/>
                    </a:lnTo>
                    <a:lnTo>
                      <a:pt x="2" y="60"/>
                    </a:lnTo>
                    <a:lnTo>
                      <a:pt x="0" y="54"/>
                    </a:lnTo>
                    <a:lnTo>
                      <a:pt x="0" y="52"/>
                    </a:lnTo>
                    <a:lnTo>
                      <a:pt x="4" y="52"/>
                    </a:lnTo>
                    <a:lnTo>
                      <a:pt x="6" y="54"/>
                    </a:lnTo>
                    <a:lnTo>
                      <a:pt x="6"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 name="Guatemala">
                <a:extLst>
                  <a:ext uri="{FF2B5EF4-FFF2-40B4-BE49-F238E27FC236}">
                    <a16:creationId xmlns:a16="http://schemas.microsoft.com/office/drawing/2014/main" id="{CB23FEF9-BBF0-47FA-A395-86E35FB1F1F6}"/>
                  </a:ext>
                </a:extLst>
              </p:cNvPr>
              <p:cNvSpPr>
                <a:spLocks/>
              </p:cNvSpPr>
              <p:nvPr/>
            </p:nvSpPr>
            <p:spPr bwMode="auto">
              <a:xfrm>
                <a:off x="1250270" y="1958982"/>
                <a:ext cx="120864" cy="151560"/>
              </a:xfrm>
              <a:custGeom>
                <a:avLst/>
                <a:gdLst/>
                <a:ahLst/>
                <a:cxnLst>
                  <a:cxn ang="0">
                    <a:pos x="36" y="104"/>
                  </a:cxn>
                  <a:cxn ang="0">
                    <a:pos x="42" y="96"/>
                  </a:cxn>
                  <a:cxn ang="0">
                    <a:pos x="48" y="92"/>
                  </a:cxn>
                  <a:cxn ang="0">
                    <a:pos x="50" y="88"/>
                  </a:cxn>
                  <a:cxn ang="0">
                    <a:pos x="54" y="88"/>
                  </a:cxn>
                  <a:cxn ang="0">
                    <a:pos x="62" y="80"/>
                  </a:cxn>
                  <a:cxn ang="0">
                    <a:pos x="64" y="76"/>
                  </a:cxn>
                  <a:cxn ang="0">
                    <a:pos x="60" y="74"/>
                  </a:cxn>
                  <a:cxn ang="0">
                    <a:pos x="64" y="70"/>
                  </a:cxn>
                  <a:cxn ang="0">
                    <a:pos x="76" y="60"/>
                  </a:cxn>
                  <a:cxn ang="0">
                    <a:pos x="84" y="48"/>
                  </a:cxn>
                  <a:cxn ang="0">
                    <a:pos x="80" y="46"/>
                  </a:cxn>
                  <a:cxn ang="0">
                    <a:pos x="76" y="46"/>
                  </a:cxn>
                  <a:cxn ang="0">
                    <a:pos x="66" y="44"/>
                  </a:cxn>
                  <a:cxn ang="0">
                    <a:pos x="38" y="0"/>
                  </a:cxn>
                  <a:cxn ang="0">
                    <a:pos x="36" y="4"/>
                  </a:cxn>
                  <a:cxn ang="0">
                    <a:pos x="40" y="10"/>
                  </a:cxn>
                  <a:cxn ang="0">
                    <a:pos x="42" y="14"/>
                  </a:cxn>
                  <a:cxn ang="0">
                    <a:pos x="36" y="18"/>
                  </a:cxn>
                  <a:cxn ang="0">
                    <a:pos x="30" y="24"/>
                  </a:cxn>
                  <a:cxn ang="0">
                    <a:pos x="32" y="26"/>
                  </a:cxn>
                  <a:cxn ang="0">
                    <a:pos x="40" y="30"/>
                  </a:cxn>
                  <a:cxn ang="0">
                    <a:pos x="40" y="32"/>
                  </a:cxn>
                  <a:cxn ang="0">
                    <a:pos x="42" y="38"/>
                  </a:cxn>
                  <a:cxn ang="0">
                    <a:pos x="44" y="44"/>
                  </a:cxn>
                  <a:cxn ang="0">
                    <a:pos x="28" y="42"/>
                  </a:cxn>
                  <a:cxn ang="0">
                    <a:pos x="16" y="46"/>
                  </a:cxn>
                  <a:cxn ang="0">
                    <a:pos x="6" y="56"/>
                  </a:cxn>
                  <a:cxn ang="0">
                    <a:pos x="0" y="80"/>
                  </a:cxn>
                  <a:cxn ang="0">
                    <a:pos x="8" y="92"/>
                  </a:cxn>
                  <a:cxn ang="0">
                    <a:pos x="24" y="102"/>
                  </a:cxn>
                  <a:cxn ang="0">
                    <a:pos x="36" y="104"/>
                  </a:cxn>
                </a:cxnLst>
                <a:rect l="0" t="0" r="r" b="b"/>
                <a:pathLst>
                  <a:path w="84" h="104">
                    <a:moveTo>
                      <a:pt x="36" y="104"/>
                    </a:moveTo>
                    <a:lnTo>
                      <a:pt x="36" y="104"/>
                    </a:lnTo>
                    <a:lnTo>
                      <a:pt x="40" y="98"/>
                    </a:lnTo>
                    <a:lnTo>
                      <a:pt x="42" y="96"/>
                    </a:lnTo>
                    <a:lnTo>
                      <a:pt x="46" y="96"/>
                    </a:lnTo>
                    <a:lnTo>
                      <a:pt x="48" y="92"/>
                    </a:lnTo>
                    <a:lnTo>
                      <a:pt x="48" y="92"/>
                    </a:lnTo>
                    <a:lnTo>
                      <a:pt x="50" y="88"/>
                    </a:lnTo>
                    <a:lnTo>
                      <a:pt x="54" y="88"/>
                    </a:lnTo>
                    <a:lnTo>
                      <a:pt x="54" y="88"/>
                    </a:lnTo>
                    <a:lnTo>
                      <a:pt x="56" y="84"/>
                    </a:lnTo>
                    <a:lnTo>
                      <a:pt x="62" y="80"/>
                    </a:lnTo>
                    <a:lnTo>
                      <a:pt x="62" y="80"/>
                    </a:lnTo>
                    <a:lnTo>
                      <a:pt x="64" y="76"/>
                    </a:lnTo>
                    <a:lnTo>
                      <a:pt x="62" y="76"/>
                    </a:lnTo>
                    <a:lnTo>
                      <a:pt x="60" y="74"/>
                    </a:lnTo>
                    <a:lnTo>
                      <a:pt x="64" y="70"/>
                    </a:lnTo>
                    <a:lnTo>
                      <a:pt x="64" y="70"/>
                    </a:lnTo>
                    <a:lnTo>
                      <a:pt x="70" y="64"/>
                    </a:lnTo>
                    <a:lnTo>
                      <a:pt x="76" y="60"/>
                    </a:lnTo>
                    <a:lnTo>
                      <a:pt x="80" y="56"/>
                    </a:lnTo>
                    <a:lnTo>
                      <a:pt x="84" y="48"/>
                    </a:lnTo>
                    <a:lnTo>
                      <a:pt x="84" y="48"/>
                    </a:lnTo>
                    <a:lnTo>
                      <a:pt x="80" y="46"/>
                    </a:lnTo>
                    <a:lnTo>
                      <a:pt x="78" y="46"/>
                    </a:lnTo>
                    <a:lnTo>
                      <a:pt x="76" y="46"/>
                    </a:lnTo>
                    <a:lnTo>
                      <a:pt x="76" y="44"/>
                    </a:lnTo>
                    <a:lnTo>
                      <a:pt x="66" y="44"/>
                    </a:lnTo>
                    <a:lnTo>
                      <a:pt x="72" y="0"/>
                    </a:lnTo>
                    <a:lnTo>
                      <a:pt x="38" y="0"/>
                    </a:lnTo>
                    <a:lnTo>
                      <a:pt x="38" y="0"/>
                    </a:lnTo>
                    <a:lnTo>
                      <a:pt x="36" y="4"/>
                    </a:lnTo>
                    <a:lnTo>
                      <a:pt x="38" y="8"/>
                    </a:lnTo>
                    <a:lnTo>
                      <a:pt x="40" y="10"/>
                    </a:lnTo>
                    <a:lnTo>
                      <a:pt x="42" y="14"/>
                    </a:lnTo>
                    <a:lnTo>
                      <a:pt x="42" y="14"/>
                    </a:lnTo>
                    <a:lnTo>
                      <a:pt x="40" y="18"/>
                    </a:lnTo>
                    <a:lnTo>
                      <a:pt x="36" y="18"/>
                    </a:lnTo>
                    <a:lnTo>
                      <a:pt x="32" y="20"/>
                    </a:lnTo>
                    <a:lnTo>
                      <a:pt x="30" y="24"/>
                    </a:lnTo>
                    <a:lnTo>
                      <a:pt x="30" y="24"/>
                    </a:lnTo>
                    <a:lnTo>
                      <a:pt x="32" y="26"/>
                    </a:lnTo>
                    <a:lnTo>
                      <a:pt x="36" y="28"/>
                    </a:lnTo>
                    <a:lnTo>
                      <a:pt x="40" y="30"/>
                    </a:lnTo>
                    <a:lnTo>
                      <a:pt x="40" y="32"/>
                    </a:lnTo>
                    <a:lnTo>
                      <a:pt x="40" y="32"/>
                    </a:lnTo>
                    <a:lnTo>
                      <a:pt x="40" y="36"/>
                    </a:lnTo>
                    <a:lnTo>
                      <a:pt x="42" y="38"/>
                    </a:lnTo>
                    <a:lnTo>
                      <a:pt x="44" y="40"/>
                    </a:lnTo>
                    <a:lnTo>
                      <a:pt x="44" y="44"/>
                    </a:lnTo>
                    <a:lnTo>
                      <a:pt x="44" y="44"/>
                    </a:lnTo>
                    <a:lnTo>
                      <a:pt x="28" y="42"/>
                    </a:lnTo>
                    <a:lnTo>
                      <a:pt x="22" y="44"/>
                    </a:lnTo>
                    <a:lnTo>
                      <a:pt x="16" y="46"/>
                    </a:lnTo>
                    <a:lnTo>
                      <a:pt x="12" y="50"/>
                    </a:lnTo>
                    <a:lnTo>
                      <a:pt x="6" y="56"/>
                    </a:lnTo>
                    <a:lnTo>
                      <a:pt x="4" y="66"/>
                    </a:lnTo>
                    <a:lnTo>
                      <a:pt x="0" y="80"/>
                    </a:lnTo>
                    <a:lnTo>
                      <a:pt x="0" y="80"/>
                    </a:lnTo>
                    <a:lnTo>
                      <a:pt x="8" y="92"/>
                    </a:lnTo>
                    <a:lnTo>
                      <a:pt x="16" y="98"/>
                    </a:lnTo>
                    <a:lnTo>
                      <a:pt x="24" y="102"/>
                    </a:lnTo>
                    <a:lnTo>
                      <a:pt x="36" y="104"/>
                    </a:lnTo>
                    <a:lnTo>
                      <a:pt x="36"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9" name="Freeform 30">
                <a:extLst>
                  <a:ext uri="{FF2B5EF4-FFF2-40B4-BE49-F238E27FC236}">
                    <a16:creationId xmlns:a16="http://schemas.microsoft.com/office/drawing/2014/main" id="{63C1A461-EC89-4F98-A469-1BA87B16197D}"/>
                  </a:ext>
                </a:extLst>
              </p:cNvPr>
              <p:cNvSpPr>
                <a:spLocks/>
              </p:cNvSpPr>
              <p:nvPr/>
            </p:nvSpPr>
            <p:spPr bwMode="auto">
              <a:xfrm>
                <a:off x="1874735" y="1871542"/>
                <a:ext cx="115109" cy="81610"/>
              </a:xfrm>
              <a:custGeom>
                <a:avLst/>
                <a:gdLst/>
                <a:ahLst/>
                <a:cxnLst>
                  <a:cxn ang="0">
                    <a:pos x="4" y="46"/>
                  </a:cxn>
                  <a:cxn ang="0">
                    <a:pos x="4" y="48"/>
                  </a:cxn>
                  <a:cxn ang="0">
                    <a:pos x="2" y="54"/>
                  </a:cxn>
                  <a:cxn ang="0">
                    <a:pos x="4" y="54"/>
                  </a:cxn>
                  <a:cxn ang="0">
                    <a:pos x="10" y="54"/>
                  </a:cxn>
                  <a:cxn ang="0">
                    <a:pos x="10" y="54"/>
                  </a:cxn>
                  <a:cxn ang="0">
                    <a:pos x="12" y="56"/>
                  </a:cxn>
                  <a:cxn ang="0">
                    <a:pos x="16" y="52"/>
                  </a:cxn>
                  <a:cxn ang="0">
                    <a:pos x="22" y="48"/>
                  </a:cxn>
                  <a:cxn ang="0">
                    <a:pos x="26" y="46"/>
                  </a:cxn>
                  <a:cxn ang="0">
                    <a:pos x="24" y="42"/>
                  </a:cxn>
                  <a:cxn ang="0">
                    <a:pos x="24" y="42"/>
                  </a:cxn>
                  <a:cxn ang="0">
                    <a:pos x="28" y="42"/>
                  </a:cxn>
                  <a:cxn ang="0">
                    <a:pos x="30" y="40"/>
                  </a:cxn>
                  <a:cxn ang="0">
                    <a:pos x="32" y="40"/>
                  </a:cxn>
                  <a:cxn ang="0">
                    <a:pos x="34" y="42"/>
                  </a:cxn>
                  <a:cxn ang="0">
                    <a:pos x="38" y="42"/>
                  </a:cxn>
                  <a:cxn ang="0">
                    <a:pos x="40" y="40"/>
                  </a:cxn>
                  <a:cxn ang="0">
                    <a:pos x="42" y="38"/>
                  </a:cxn>
                  <a:cxn ang="0">
                    <a:pos x="48" y="40"/>
                  </a:cxn>
                  <a:cxn ang="0">
                    <a:pos x="52" y="38"/>
                  </a:cxn>
                  <a:cxn ang="0">
                    <a:pos x="56" y="36"/>
                  </a:cxn>
                  <a:cxn ang="0">
                    <a:pos x="66" y="44"/>
                  </a:cxn>
                  <a:cxn ang="0">
                    <a:pos x="68" y="46"/>
                  </a:cxn>
                  <a:cxn ang="0">
                    <a:pos x="70" y="42"/>
                  </a:cxn>
                  <a:cxn ang="0">
                    <a:pos x="72" y="40"/>
                  </a:cxn>
                  <a:cxn ang="0">
                    <a:pos x="74" y="40"/>
                  </a:cxn>
                  <a:cxn ang="0">
                    <a:pos x="80" y="36"/>
                  </a:cxn>
                  <a:cxn ang="0">
                    <a:pos x="78" y="32"/>
                  </a:cxn>
                  <a:cxn ang="0">
                    <a:pos x="68" y="24"/>
                  </a:cxn>
                  <a:cxn ang="0">
                    <a:pos x="60" y="20"/>
                  </a:cxn>
                  <a:cxn ang="0">
                    <a:pos x="52" y="20"/>
                  </a:cxn>
                  <a:cxn ang="0">
                    <a:pos x="46" y="18"/>
                  </a:cxn>
                  <a:cxn ang="0">
                    <a:pos x="52" y="16"/>
                  </a:cxn>
                  <a:cxn ang="0">
                    <a:pos x="56" y="16"/>
                  </a:cxn>
                  <a:cxn ang="0">
                    <a:pos x="60" y="14"/>
                  </a:cxn>
                  <a:cxn ang="0">
                    <a:pos x="58" y="14"/>
                  </a:cxn>
                  <a:cxn ang="0">
                    <a:pos x="48" y="12"/>
                  </a:cxn>
                  <a:cxn ang="0">
                    <a:pos x="48" y="10"/>
                  </a:cxn>
                  <a:cxn ang="0">
                    <a:pos x="46" y="6"/>
                  </a:cxn>
                  <a:cxn ang="0">
                    <a:pos x="42" y="6"/>
                  </a:cxn>
                  <a:cxn ang="0">
                    <a:pos x="38" y="6"/>
                  </a:cxn>
                  <a:cxn ang="0">
                    <a:pos x="32" y="4"/>
                  </a:cxn>
                  <a:cxn ang="0">
                    <a:pos x="28" y="2"/>
                  </a:cxn>
                  <a:cxn ang="0">
                    <a:pos x="24" y="0"/>
                  </a:cxn>
                  <a:cxn ang="0">
                    <a:pos x="20" y="2"/>
                  </a:cxn>
                  <a:cxn ang="0">
                    <a:pos x="14" y="0"/>
                  </a:cxn>
                  <a:cxn ang="0">
                    <a:pos x="12" y="2"/>
                  </a:cxn>
                  <a:cxn ang="0">
                    <a:pos x="8" y="4"/>
                  </a:cxn>
                  <a:cxn ang="0">
                    <a:pos x="8" y="12"/>
                  </a:cxn>
                  <a:cxn ang="0">
                    <a:pos x="8" y="14"/>
                  </a:cxn>
                  <a:cxn ang="0">
                    <a:pos x="10" y="18"/>
                  </a:cxn>
                  <a:cxn ang="0">
                    <a:pos x="8" y="20"/>
                  </a:cxn>
                  <a:cxn ang="0">
                    <a:pos x="6" y="24"/>
                  </a:cxn>
                  <a:cxn ang="0">
                    <a:pos x="8" y="32"/>
                  </a:cxn>
                  <a:cxn ang="0">
                    <a:pos x="4" y="36"/>
                  </a:cxn>
                  <a:cxn ang="0">
                    <a:pos x="2" y="38"/>
                  </a:cxn>
                  <a:cxn ang="0">
                    <a:pos x="4" y="46"/>
                  </a:cxn>
                </a:cxnLst>
                <a:rect l="0" t="0" r="r" b="b"/>
                <a:pathLst>
                  <a:path w="80" h="56">
                    <a:moveTo>
                      <a:pt x="4" y="46"/>
                    </a:moveTo>
                    <a:lnTo>
                      <a:pt x="4" y="46"/>
                    </a:lnTo>
                    <a:lnTo>
                      <a:pt x="4" y="48"/>
                    </a:lnTo>
                    <a:lnTo>
                      <a:pt x="4" y="48"/>
                    </a:lnTo>
                    <a:lnTo>
                      <a:pt x="4" y="52"/>
                    </a:lnTo>
                    <a:lnTo>
                      <a:pt x="2" y="54"/>
                    </a:lnTo>
                    <a:lnTo>
                      <a:pt x="4" y="54"/>
                    </a:lnTo>
                    <a:lnTo>
                      <a:pt x="4" y="54"/>
                    </a:lnTo>
                    <a:lnTo>
                      <a:pt x="8" y="54"/>
                    </a:lnTo>
                    <a:lnTo>
                      <a:pt x="10" y="54"/>
                    </a:lnTo>
                    <a:lnTo>
                      <a:pt x="10" y="54"/>
                    </a:lnTo>
                    <a:lnTo>
                      <a:pt x="10" y="54"/>
                    </a:lnTo>
                    <a:lnTo>
                      <a:pt x="10" y="56"/>
                    </a:lnTo>
                    <a:lnTo>
                      <a:pt x="12" y="56"/>
                    </a:lnTo>
                    <a:lnTo>
                      <a:pt x="16" y="52"/>
                    </a:lnTo>
                    <a:lnTo>
                      <a:pt x="16" y="52"/>
                    </a:lnTo>
                    <a:lnTo>
                      <a:pt x="18" y="50"/>
                    </a:lnTo>
                    <a:lnTo>
                      <a:pt x="22" y="48"/>
                    </a:lnTo>
                    <a:lnTo>
                      <a:pt x="22" y="48"/>
                    </a:lnTo>
                    <a:lnTo>
                      <a:pt x="26" y="46"/>
                    </a:lnTo>
                    <a:lnTo>
                      <a:pt x="26" y="44"/>
                    </a:lnTo>
                    <a:lnTo>
                      <a:pt x="24" y="42"/>
                    </a:lnTo>
                    <a:lnTo>
                      <a:pt x="24" y="42"/>
                    </a:lnTo>
                    <a:lnTo>
                      <a:pt x="24" y="42"/>
                    </a:lnTo>
                    <a:lnTo>
                      <a:pt x="26" y="42"/>
                    </a:lnTo>
                    <a:lnTo>
                      <a:pt x="28" y="42"/>
                    </a:lnTo>
                    <a:lnTo>
                      <a:pt x="30" y="40"/>
                    </a:lnTo>
                    <a:lnTo>
                      <a:pt x="30" y="40"/>
                    </a:lnTo>
                    <a:lnTo>
                      <a:pt x="30" y="40"/>
                    </a:lnTo>
                    <a:lnTo>
                      <a:pt x="32" y="40"/>
                    </a:lnTo>
                    <a:lnTo>
                      <a:pt x="32" y="42"/>
                    </a:lnTo>
                    <a:lnTo>
                      <a:pt x="34" y="42"/>
                    </a:lnTo>
                    <a:lnTo>
                      <a:pt x="34" y="42"/>
                    </a:lnTo>
                    <a:lnTo>
                      <a:pt x="38" y="42"/>
                    </a:lnTo>
                    <a:lnTo>
                      <a:pt x="40" y="42"/>
                    </a:lnTo>
                    <a:lnTo>
                      <a:pt x="40" y="40"/>
                    </a:lnTo>
                    <a:lnTo>
                      <a:pt x="40" y="40"/>
                    </a:lnTo>
                    <a:lnTo>
                      <a:pt x="42" y="38"/>
                    </a:lnTo>
                    <a:lnTo>
                      <a:pt x="44" y="38"/>
                    </a:lnTo>
                    <a:lnTo>
                      <a:pt x="48" y="40"/>
                    </a:lnTo>
                    <a:lnTo>
                      <a:pt x="48" y="40"/>
                    </a:lnTo>
                    <a:lnTo>
                      <a:pt x="52" y="38"/>
                    </a:lnTo>
                    <a:lnTo>
                      <a:pt x="56" y="36"/>
                    </a:lnTo>
                    <a:lnTo>
                      <a:pt x="56" y="36"/>
                    </a:lnTo>
                    <a:lnTo>
                      <a:pt x="62" y="40"/>
                    </a:lnTo>
                    <a:lnTo>
                      <a:pt x="66" y="44"/>
                    </a:lnTo>
                    <a:lnTo>
                      <a:pt x="66" y="44"/>
                    </a:lnTo>
                    <a:lnTo>
                      <a:pt x="68" y="46"/>
                    </a:lnTo>
                    <a:lnTo>
                      <a:pt x="68" y="44"/>
                    </a:lnTo>
                    <a:lnTo>
                      <a:pt x="70" y="42"/>
                    </a:lnTo>
                    <a:lnTo>
                      <a:pt x="70" y="42"/>
                    </a:lnTo>
                    <a:lnTo>
                      <a:pt x="72" y="40"/>
                    </a:lnTo>
                    <a:lnTo>
                      <a:pt x="74" y="40"/>
                    </a:lnTo>
                    <a:lnTo>
                      <a:pt x="74" y="40"/>
                    </a:lnTo>
                    <a:lnTo>
                      <a:pt x="78" y="40"/>
                    </a:lnTo>
                    <a:lnTo>
                      <a:pt x="80" y="36"/>
                    </a:lnTo>
                    <a:lnTo>
                      <a:pt x="80" y="34"/>
                    </a:lnTo>
                    <a:lnTo>
                      <a:pt x="78" y="32"/>
                    </a:lnTo>
                    <a:lnTo>
                      <a:pt x="78" y="32"/>
                    </a:lnTo>
                    <a:lnTo>
                      <a:pt x="68" y="24"/>
                    </a:lnTo>
                    <a:lnTo>
                      <a:pt x="68" y="24"/>
                    </a:lnTo>
                    <a:lnTo>
                      <a:pt x="60" y="20"/>
                    </a:lnTo>
                    <a:lnTo>
                      <a:pt x="52" y="20"/>
                    </a:lnTo>
                    <a:lnTo>
                      <a:pt x="52" y="20"/>
                    </a:lnTo>
                    <a:lnTo>
                      <a:pt x="50" y="18"/>
                    </a:lnTo>
                    <a:lnTo>
                      <a:pt x="46" y="18"/>
                    </a:lnTo>
                    <a:lnTo>
                      <a:pt x="46" y="18"/>
                    </a:lnTo>
                    <a:lnTo>
                      <a:pt x="52" y="16"/>
                    </a:lnTo>
                    <a:lnTo>
                      <a:pt x="56" y="16"/>
                    </a:lnTo>
                    <a:lnTo>
                      <a:pt x="56" y="16"/>
                    </a:lnTo>
                    <a:lnTo>
                      <a:pt x="58" y="16"/>
                    </a:lnTo>
                    <a:lnTo>
                      <a:pt x="60" y="14"/>
                    </a:lnTo>
                    <a:lnTo>
                      <a:pt x="58" y="14"/>
                    </a:lnTo>
                    <a:lnTo>
                      <a:pt x="58" y="14"/>
                    </a:lnTo>
                    <a:lnTo>
                      <a:pt x="52" y="12"/>
                    </a:lnTo>
                    <a:lnTo>
                      <a:pt x="48" y="12"/>
                    </a:lnTo>
                    <a:lnTo>
                      <a:pt x="48" y="12"/>
                    </a:lnTo>
                    <a:lnTo>
                      <a:pt x="48" y="10"/>
                    </a:lnTo>
                    <a:lnTo>
                      <a:pt x="48" y="8"/>
                    </a:lnTo>
                    <a:lnTo>
                      <a:pt x="46" y="6"/>
                    </a:lnTo>
                    <a:lnTo>
                      <a:pt x="46" y="6"/>
                    </a:lnTo>
                    <a:lnTo>
                      <a:pt x="42" y="6"/>
                    </a:lnTo>
                    <a:lnTo>
                      <a:pt x="38" y="6"/>
                    </a:lnTo>
                    <a:lnTo>
                      <a:pt x="38" y="6"/>
                    </a:lnTo>
                    <a:lnTo>
                      <a:pt x="34" y="4"/>
                    </a:lnTo>
                    <a:lnTo>
                      <a:pt x="32" y="4"/>
                    </a:lnTo>
                    <a:lnTo>
                      <a:pt x="32" y="4"/>
                    </a:lnTo>
                    <a:lnTo>
                      <a:pt x="28" y="2"/>
                    </a:lnTo>
                    <a:lnTo>
                      <a:pt x="26" y="0"/>
                    </a:lnTo>
                    <a:lnTo>
                      <a:pt x="24" y="0"/>
                    </a:lnTo>
                    <a:lnTo>
                      <a:pt x="24" y="0"/>
                    </a:lnTo>
                    <a:lnTo>
                      <a:pt x="20" y="2"/>
                    </a:lnTo>
                    <a:lnTo>
                      <a:pt x="18" y="0"/>
                    </a:lnTo>
                    <a:lnTo>
                      <a:pt x="14" y="0"/>
                    </a:lnTo>
                    <a:lnTo>
                      <a:pt x="12" y="2"/>
                    </a:lnTo>
                    <a:lnTo>
                      <a:pt x="12" y="2"/>
                    </a:lnTo>
                    <a:lnTo>
                      <a:pt x="8" y="4"/>
                    </a:lnTo>
                    <a:lnTo>
                      <a:pt x="8" y="4"/>
                    </a:lnTo>
                    <a:lnTo>
                      <a:pt x="10" y="8"/>
                    </a:lnTo>
                    <a:lnTo>
                      <a:pt x="8" y="12"/>
                    </a:lnTo>
                    <a:lnTo>
                      <a:pt x="8" y="12"/>
                    </a:lnTo>
                    <a:lnTo>
                      <a:pt x="8" y="14"/>
                    </a:lnTo>
                    <a:lnTo>
                      <a:pt x="8" y="16"/>
                    </a:lnTo>
                    <a:lnTo>
                      <a:pt x="10" y="18"/>
                    </a:lnTo>
                    <a:lnTo>
                      <a:pt x="8" y="20"/>
                    </a:lnTo>
                    <a:lnTo>
                      <a:pt x="8" y="20"/>
                    </a:lnTo>
                    <a:lnTo>
                      <a:pt x="6" y="22"/>
                    </a:lnTo>
                    <a:lnTo>
                      <a:pt x="6" y="24"/>
                    </a:lnTo>
                    <a:lnTo>
                      <a:pt x="8" y="28"/>
                    </a:lnTo>
                    <a:lnTo>
                      <a:pt x="8" y="32"/>
                    </a:lnTo>
                    <a:lnTo>
                      <a:pt x="4" y="36"/>
                    </a:lnTo>
                    <a:lnTo>
                      <a:pt x="4" y="36"/>
                    </a:lnTo>
                    <a:lnTo>
                      <a:pt x="0" y="36"/>
                    </a:lnTo>
                    <a:lnTo>
                      <a:pt x="2" y="38"/>
                    </a:lnTo>
                    <a:lnTo>
                      <a:pt x="4" y="42"/>
                    </a:lnTo>
                    <a:lnTo>
                      <a:pt x="4" y="46"/>
                    </a:lnTo>
                    <a:lnTo>
                      <a:pt x="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 name="Jamaica">
                <a:extLst>
                  <a:ext uri="{FF2B5EF4-FFF2-40B4-BE49-F238E27FC236}">
                    <a16:creationId xmlns:a16="http://schemas.microsoft.com/office/drawing/2014/main" id="{32692AB2-73A7-4270-B716-728820F27AEB}"/>
                  </a:ext>
                </a:extLst>
              </p:cNvPr>
              <p:cNvSpPr>
                <a:spLocks/>
              </p:cNvSpPr>
              <p:nvPr/>
            </p:nvSpPr>
            <p:spPr bwMode="auto">
              <a:xfrm>
                <a:off x="1679051" y="1924005"/>
                <a:ext cx="71943" cy="32060"/>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 name="belize">
                <a:extLst>
                  <a:ext uri="{FF2B5EF4-FFF2-40B4-BE49-F238E27FC236}">
                    <a16:creationId xmlns:a16="http://schemas.microsoft.com/office/drawing/2014/main" id="{19C1CF72-903E-451C-A196-BDC3B1809D9F}"/>
                  </a:ext>
                </a:extLst>
              </p:cNvPr>
              <p:cNvSpPr>
                <a:spLocks/>
              </p:cNvSpPr>
              <p:nvPr/>
            </p:nvSpPr>
            <p:spPr bwMode="auto">
              <a:xfrm>
                <a:off x="1345236" y="1938578"/>
                <a:ext cx="48922" cy="84523"/>
              </a:xfrm>
              <a:custGeom>
                <a:avLst/>
                <a:gdLst/>
                <a:ahLst/>
                <a:cxnLst>
                  <a:cxn ang="0">
                    <a:pos x="6" y="14"/>
                  </a:cxn>
                  <a:cxn ang="0">
                    <a:pos x="6" y="14"/>
                  </a:cxn>
                  <a:cxn ang="0">
                    <a:pos x="10" y="10"/>
                  </a:cxn>
                  <a:cxn ang="0">
                    <a:pos x="12" y="10"/>
                  </a:cxn>
                  <a:cxn ang="0">
                    <a:pos x="14" y="12"/>
                  </a:cxn>
                  <a:cxn ang="0">
                    <a:pos x="16" y="12"/>
                  </a:cxn>
                  <a:cxn ang="0">
                    <a:pos x="18" y="12"/>
                  </a:cxn>
                  <a:cxn ang="0">
                    <a:pos x="22" y="8"/>
                  </a:cxn>
                  <a:cxn ang="0">
                    <a:pos x="30" y="0"/>
                  </a:cxn>
                  <a:cxn ang="0">
                    <a:pos x="30" y="0"/>
                  </a:cxn>
                  <a:cxn ang="0">
                    <a:pos x="34" y="0"/>
                  </a:cxn>
                  <a:cxn ang="0">
                    <a:pos x="34" y="2"/>
                  </a:cxn>
                  <a:cxn ang="0">
                    <a:pos x="34" y="8"/>
                  </a:cxn>
                  <a:cxn ang="0">
                    <a:pos x="30" y="16"/>
                  </a:cxn>
                  <a:cxn ang="0">
                    <a:pos x="30" y="24"/>
                  </a:cxn>
                  <a:cxn ang="0">
                    <a:pos x="30" y="24"/>
                  </a:cxn>
                  <a:cxn ang="0">
                    <a:pos x="28" y="30"/>
                  </a:cxn>
                  <a:cxn ang="0">
                    <a:pos x="26" y="34"/>
                  </a:cxn>
                  <a:cxn ang="0">
                    <a:pos x="18" y="46"/>
                  </a:cxn>
                  <a:cxn ang="0">
                    <a:pos x="18" y="46"/>
                  </a:cxn>
                  <a:cxn ang="0">
                    <a:pos x="16" y="50"/>
                  </a:cxn>
                  <a:cxn ang="0">
                    <a:pos x="12" y="52"/>
                  </a:cxn>
                  <a:cxn ang="0">
                    <a:pos x="10" y="54"/>
                  </a:cxn>
                  <a:cxn ang="0">
                    <a:pos x="10" y="58"/>
                  </a:cxn>
                  <a:cxn ang="0">
                    <a:pos x="0" y="58"/>
                  </a:cxn>
                  <a:cxn ang="0">
                    <a:pos x="6" y="14"/>
                  </a:cxn>
                  <a:cxn ang="0">
                    <a:pos x="6" y="14"/>
                  </a:cxn>
                </a:cxnLst>
                <a:rect l="0" t="0" r="r" b="b"/>
                <a:pathLst>
                  <a:path w="34" h="58">
                    <a:moveTo>
                      <a:pt x="6" y="14"/>
                    </a:moveTo>
                    <a:lnTo>
                      <a:pt x="6" y="14"/>
                    </a:lnTo>
                    <a:lnTo>
                      <a:pt x="10" y="10"/>
                    </a:lnTo>
                    <a:lnTo>
                      <a:pt x="12" y="10"/>
                    </a:lnTo>
                    <a:lnTo>
                      <a:pt x="14" y="12"/>
                    </a:lnTo>
                    <a:lnTo>
                      <a:pt x="16" y="12"/>
                    </a:lnTo>
                    <a:lnTo>
                      <a:pt x="18" y="12"/>
                    </a:lnTo>
                    <a:lnTo>
                      <a:pt x="22" y="8"/>
                    </a:lnTo>
                    <a:lnTo>
                      <a:pt x="30" y="0"/>
                    </a:lnTo>
                    <a:lnTo>
                      <a:pt x="30" y="0"/>
                    </a:lnTo>
                    <a:lnTo>
                      <a:pt x="34" y="0"/>
                    </a:lnTo>
                    <a:lnTo>
                      <a:pt x="34" y="2"/>
                    </a:lnTo>
                    <a:lnTo>
                      <a:pt x="34" y="8"/>
                    </a:lnTo>
                    <a:lnTo>
                      <a:pt x="30" y="16"/>
                    </a:lnTo>
                    <a:lnTo>
                      <a:pt x="30" y="24"/>
                    </a:lnTo>
                    <a:lnTo>
                      <a:pt x="30" y="24"/>
                    </a:lnTo>
                    <a:lnTo>
                      <a:pt x="28" y="30"/>
                    </a:lnTo>
                    <a:lnTo>
                      <a:pt x="26" y="34"/>
                    </a:lnTo>
                    <a:lnTo>
                      <a:pt x="18" y="46"/>
                    </a:lnTo>
                    <a:lnTo>
                      <a:pt x="18" y="46"/>
                    </a:lnTo>
                    <a:lnTo>
                      <a:pt x="16" y="50"/>
                    </a:lnTo>
                    <a:lnTo>
                      <a:pt x="12" y="52"/>
                    </a:lnTo>
                    <a:lnTo>
                      <a:pt x="10" y="54"/>
                    </a:lnTo>
                    <a:lnTo>
                      <a:pt x="10" y="58"/>
                    </a:lnTo>
                    <a:lnTo>
                      <a:pt x="0" y="58"/>
                    </a:lnTo>
                    <a:lnTo>
                      <a:pt x="6" y="14"/>
                    </a:lnTo>
                    <a:lnTo>
                      <a:pt x="6"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 name="Freeform 466">
                <a:extLst>
                  <a:ext uri="{FF2B5EF4-FFF2-40B4-BE49-F238E27FC236}">
                    <a16:creationId xmlns:a16="http://schemas.microsoft.com/office/drawing/2014/main" id="{1012AB8A-EE49-49DA-8FB1-82227FDDAED3}"/>
                  </a:ext>
                </a:extLst>
              </p:cNvPr>
              <p:cNvSpPr>
                <a:spLocks/>
              </p:cNvSpPr>
              <p:nvPr/>
            </p:nvSpPr>
            <p:spPr bwMode="auto">
              <a:xfrm>
                <a:off x="4913601" y="2702214"/>
                <a:ext cx="60433" cy="87440"/>
              </a:xfrm>
              <a:custGeom>
                <a:avLst/>
                <a:gdLst/>
                <a:ahLst/>
                <a:cxnLst>
                  <a:cxn ang="0">
                    <a:pos x="14" y="42"/>
                  </a:cxn>
                  <a:cxn ang="0">
                    <a:pos x="14" y="42"/>
                  </a:cxn>
                  <a:cxn ang="0">
                    <a:pos x="16" y="56"/>
                  </a:cxn>
                  <a:cxn ang="0">
                    <a:pos x="20" y="60"/>
                  </a:cxn>
                  <a:cxn ang="0">
                    <a:pos x="20" y="60"/>
                  </a:cxn>
                  <a:cxn ang="0">
                    <a:pos x="28" y="50"/>
                  </a:cxn>
                  <a:cxn ang="0">
                    <a:pos x="34" y="42"/>
                  </a:cxn>
                  <a:cxn ang="0">
                    <a:pos x="36" y="36"/>
                  </a:cxn>
                  <a:cxn ang="0">
                    <a:pos x="38" y="30"/>
                  </a:cxn>
                  <a:cxn ang="0">
                    <a:pos x="38" y="30"/>
                  </a:cxn>
                  <a:cxn ang="0">
                    <a:pos x="38" y="26"/>
                  </a:cxn>
                  <a:cxn ang="0">
                    <a:pos x="40" y="24"/>
                  </a:cxn>
                  <a:cxn ang="0">
                    <a:pos x="42" y="20"/>
                  </a:cxn>
                  <a:cxn ang="0">
                    <a:pos x="42" y="14"/>
                  </a:cxn>
                  <a:cxn ang="0">
                    <a:pos x="42" y="14"/>
                  </a:cxn>
                  <a:cxn ang="0">
                    <a:pos x="40" y="14"/>
                  </a:cxn>
                  <a:cxn ang="0">
                    <a:pos x="38" y="12"/>
                  </a:cxn>
                  <a:cxn ang="0">
                    <a:pos x="32" y="12"/>
                  </a:cxn>
                  <a:cxn ang="0">
                    <a:pos x="30" y="10"/>
                  </a:cxn>
                  <a:cxn ang="0">
                    <a:pos x="28" y="8"/>
                  </a:cxn>
                  <a:cxn ang="0">
                    <a:pos x="28" y="6"/>
                  </a:cxn>
                  <a:cxn ang="0">
                    <a:pos x="32" y="2"/>
                  </a:cxn>
                  <a:cxn ang="0">
                    <a:pos x="32" y="2"/>
                  </a:cxn>
                  <a:cxn ang="0">
                    <a:pos x="26" y="0"/>
                  </a:cxn>
                  <a:cxn ang="0">
                    <a:pos x="22" y="0"/>
                  </a:cxn>
                  <a:cxn ang="0">
                    <a:pos x="16" y="0"/>
                  </a:cxn>
                  <a:cxn ang="0">
                    <a:pos x="16" y="2"/>
                  </a:cxn>
                  <a:cxn ang="0">
                    <a:pos x="16" y="6"/>
                  </a:cxn>
                  <a:cxn ang="0">
                    <a:pos x="16" y="6"/>
                  </a:cxn>
                  <a:cxn ang="0">
                    <a:pos x="16" y="12"/>
                  </a:cxn>
                  <a:cxn ang="0">
                    <a:pos x="14" y="12"/>
                  </a:cxn>
                  <a:cxn ang="0">
                    <a:pos x="8" y="10"/>
                  </a:cxn>
                  <a:cxn ang="0">
                    <a:pos x="4" y="10"/>
                  </a:cxn>
                  <a:cxn ang="0">
                    <a:pos x="0" y="10"/>
                  </a:cxn>
                  <a:cxn ang="0">
                    <a:pos x="0" y="10"/>
                  </a:cxn>
                  <a:cxn ang="0">
                    <a:pos x="6" y="34"/>
                  </a:cxn>
                  <a:cxn ang="0">
                    <a:pos x="8" y="38"/>
                  </a:cxn>
                  <a:cxn ang="0">
                    <a:pos x="10" y="40"/>
                  </a:cxn>
                  <a:cxn ang="0">
                    <a:pos x="12" y="40"/>
                  </a:cxn>
                  <a:cxn ang="0">
                    <a:pos x="12" y="40"/>
                  </a:cxn>
                  <a:cxn ang="0">
                    <a:pos x="14" y="42"/>
                  </a:cxn>
                  <a:cxn ang="0">
                    <a:pos x="14" y="42"/>
                  </a:cxn>
                </a:cxnLst>
                <a:rect l="0" t="0" r="r" b="b"/>
                <a:pathLst>
                  <a:path w="42" h="60">
                    <a:moveTo>
                      <a:pt x="14" y="42"/>
                    </a:moveTo>
                    <a:lnTo>
                      <a:pt x="14" y="42"/>
                    </a:lnTo>
                    <a:lnTo>
                      <a:pt x="16" y="56"/>
                    </a:lnTo>
                    <a:lnTo>
                      <a:pt x="20" y="60"/>
                    </a:lnTo>
                    <a:lnTo>
                      <a:pt x="20" y="60"/>
                    </a:lnTo>
                    <a:lnTo>
                      <a:pt x="28" y="50"/>
                    </a:lnTo>
                    <a:lnTo>
                      <a:pt x="34" y="42"/>
                    </a:lnTo>
                    <a:lnTo>
                      <a:pt x="36" y="36"/>
                    </a:lnTo>
                    <a:lnTo>
                      <a:pt x="38" y="30"/>
                    </a:lnTo>
                    <a:lnTo>
                      <a:pt x="38" y="30"/>
                    </a:lnTo>
                    <a:lnTo>
                      <a:pt x="38" y="26"/>
                    </a:lnTo>
                    <a:lnTo>
                      <a:pt x="40" y="24"/>
                    </a:lnTo>
                    <a:lnTo>
                      <a:pt x="42" y="20"/>
                    </a:lnTo>
                    <a:lnTo>
                      <a:pt x="42" y="14"/>
                    </a:lnTo>
                    <a:lnTo>
                      <a:pt x="42" y="14"/>
                    </a:lnTo>
                    <a:lnTo>
                      <a:pt x="40" y="14"/>
                    </a:lnTo>
                    <a:lnTo>
                      <a:pt x="38" y="12"/>
                    </a:lnTo>
                    <a:lnTo>
                      <a:pt x="32" y="12"/>
                    </a:lnTo>
                    <a:lnTo>
                      <a:pt x="30" y="10"/>
                    </a:lnTo>
                    <a:lnTo>
                      <a:pt x="28" y="8"/>
                    </a:lnTo>
                    <a:lnTo>
                      <a:pt x="28" y="6"/>
                    </a:lnTo>
                    <a:lnTo>
                      <a:pt x="32" y="2"/>
                    </a:lnTo>
                    <a:lnTo>
                      <a:pt x="32" y="2"/>
                    </a:lnTo>
                    <a:lnTo>
                      <a:pt x="26" y="0"/>
                    </a:lnTo>
                    <a:lnTo>
                      <a:pt x="22" y="0"/>
                    </a:lnTo>
                    <a:lnTo>
                      <a:pt x="16" y="0"/>
                    </a:lnTo>
                    <a:lnTo>
                      <a:pt x="16" y="2"/>
                    </a:lnTo>
                    <a:lnTo>
                      <a:pt x="16" y="6"/>
                    </a:lnTo>
                    <a:lnTo>
                      <a:pt x="16" y="6"/>
                    </a:lnTo>
                    <a:lnTo>
                      <a:pt x="16" y="12"/>
                    </a:lnTo>
                    <a:lnTo>
                      <a:pt x="14" y="12"/>
                    </a:lnTo>
                    <a:lnTo>
                      <a:pt x="8" y="10"/>
                    </a:lnTo>
                    <a:lnTo>
                      <a:pt x="4" y="10"/>
                    </a:lnTo>
                    <a:lnTo>
                      <a:pt x="0" y="10"/>
                    </a:lnTo>
                    <a:lnTo>
                      <a:pt x="0" y="10"/>
                    </a:lnTo>
                    <a:lnTo>
                      <a:pt x="6" y="34"/>
                    </a:lnTo>
                    <a:lnTo>
                      <a:pt x="8" y="38"/>
                    </a:lnTo>
                    <a:lnTo>
                      <a:pt x="10" y="40"/>
                    </a:lnTo>
                    <a:lnTo>
                      <a:pt x="12" y="40"/>
                    </a:lnTo>
                    <a:lnTo>
                      <a:pt x="12" y="40"/>
                    </a:lnTo>
                    <a:lnTo>
                      <a:pt x="14" y="42"/>
                    </a:lnTo>
                    <a:lnTo>
                      <a:pt x="1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3" name="Freeform 467">
                <a:extLst>
                  <a:ext uri="{FF2B5EF4-FFF2-40B4-BE49-F238E27FC236}">
                    <a16:creationId xmlns:a16="http://schemas.microsoft.com/office/drawing/2014/main" id="{3B0017B0-044A-48E9-A7DD-7FE6CAFC3EDF}"/>
                  </a:ext>
                </a:extLst>
              </p:cNvPr>
              <p:cNvSpPr>
                <a:spLocks/>
              </p:cNvSpPr>
              <p:nvPr/>
            </p:nvSpPr>
            <p:spPr bwMode="auto">
              <a:xfrm>
                <a:off x="4933745" y="2457382"/>
                <a:ext cx="164029" cy="195280"/>
              </a:xfrm>
              <a:custGeom>
                <a:avLst/>
                <a:gdLst/>
                <a:ahLst/>
                <a:cxnLst>
                  <a:cxn ang="0">
                    <a:pos x="92" y="104"/>
                  </a:cxn>
                  <a:cxn ang="0">
                    <a:pos x="88" y="104"/>
                  </a:cxn>
                  <a:cxn ang="0">
                    <a:pos x="86" y="104"/>
                  </a:cxn>
                  <a:cxn ang="0">
                    <a:pos x="84" y="100"/>
                  </a:cxn>
                  <a:cxn ang="0">
                    <a:pos x="80" y="104"/>
                  </a:cxn>
                  <a:cxn ang="0">
                    <a:pos x="74" y="104"/>
                  </a:cxn>
                  <a:cxn ang="0">
                    <a:pos x="70" y="106"/>
                  </a:cxn>
                  <a:cxn ang="0">
                    <a:pos x="64" y="106"/>
                  </a:cxn>
                  <a:cxn ang="0">
                    <a:pos x="62" y="110"/>
                  </a:cxn>
                  <a:cxn ang="0">
                    <a:pos x="62" y="112"/>
                  </a:cxn>
                  <a:cxn ang="0">
                    <a:pos x="58" y="114"/>
                  </a:cxn>
                  <a:cxn ang="0">
                    <a:pos x="58" y="116"/>
                  </a:cxn>
                  <a:cxn ang="0">
                    <a:pos x="52" y="124"/>
                  </a:cxn>
                  <a:cxn ang="0">
                    <a:pos x="52" y="128"/>
                  </a:cxn>
                  <a:cxn ang="0">
                    <a:pos x="44" y="132"/>
                  </a:cxn>
                  <a:cxn ang="0">
                    <a:pos x="34" y="128"/>
                  </a:cxn>
                  <a:cxn ang="0">
                    <a:pos x="24" y="130"/>
                  </a:cxn>
                  <a:cxn ang="0">
                    <a:pos x="14" y="134"/>
                  </a:cxn>
                  <a:cxn ang="0">
                    <a:pos x="10" y="132"/>
                  </a:cxn>
                  <a:cxn ang="0">
                    <a:pos x="4" y="134"/>
                  </a:cxn>
                  <a:cxn ang="0">
                    <a:pos x="2" y="116"/>
                  </a:cxn>
                  <a:cxn ang="0">
                    <a:pos x="8" y="100"/>
                  </a:cxn>
                  <a:cxn ang="0">
                    <a:pos x="10" y="92"/>
                  </a:cxn>
                  <a:cxn ang="0">
                    <a:pos x="24" y="78"/>
                  </a:cxn>
                  <a:cxn ang="0">
                    <a:pos x="32" y="62"/>
                  </a:cxn>
                  <a:cxn ang="0">
                    <a:pos x="38" y="50"/>
                  </a:cxn>
                  <a:cxn ang="0">
                    <a:pos x="42" y="48"/>
                  </a:cxn>
                  <a:cxn ang="0">
                    <a:pos x="40" y="46"/>
                  </a:cxn>
                  <a:cxn ang="0">
                    <a:pos x="32" y="44"/>
                  </a:cxn>
                  <a:cxn ang="0">
                    <a:pos x="28" y="42"/>
                  </a:cxn>
                  <a:cxn ang="0">
                    <a:pos x="26" y="32"/>
                  </a:cxn>
                  <a:cxn ang="0">
                    <a:pos x="26" y="24"/>
                  </a:cxn>
                  <a:cxn ang="0">
                    <a:pos x="24" y="20"/>
                  </a:cxn>
                  <a:cxn ang="0">
                    <a:pos x="30" y="10"/>
                  </a:cxn>
                  <a:cxn ang="0">
                    <a:pos x="44" y="8"/>
                  </a:cxn>
                  <a:cxn ang="0">
                    <a:pos x="64" y="10"/>
                  </a:cxn>
                  <a:cxn ang="0">
                    <a:pos x="78" y="6"/>
                  </a:cxn>
                  <a:cxn ang="0">
                    <a:pos x="88" y="0"/>
                  </a:cxn>
                  <a:cxn ang="0">
                    <a:pos x="96" y="14"/>
                  </a:cxn>
                  <a:cxn ang="0">
                    <a:pos x="100" y="26"/>
                  </a:cxn>
                  <a:cxn ang="0">
                    <a:pos x="106" y="28"/>
                  </a:cxn>
                  <a:cxn ang="0">
                    <a:pos x="108" y="30"/>
                  </a:cxn>
                  <a:cxn ang="0">
                    <a:pos x="108" y="34"/>
                  </a:cxn>
                  <a:cxn ang="0">
                    <a:pos x="108" y="40"/>
                  </a:cxn>
                  <a:cxn ang="0">
                    <a:pos x="114" y="54"/>
                  </a:cxn>
                  <a:cxn ang="0">
                    <a:pos x="114" y="62"/>
                  </a:cxn>
                  <a:cxn ang="0">
                    <a:pos x="110" y="72"/>
                  </a:cxn>
                  <a:cxn ang="0">
                    <a:pos x="112" y="82"/>
                  </a:cxn>
                  <a:cxn ang="0">
                    <a:pos x="108" y="84"/>
                  </a:cxn>
                  <a:cxn ang="0">
                    <a:pos x="102" y="88"/>
                  </a:cxn>
                  <a:cxn ang="0">
                    <a:pos x="92" y="104"/>
                  </a:cxn>
                </a:cxnLst>
                <a:rect l="0" t="0" r="r" b="b"/>
                <a:pathLst>
                  <a:path w="114" h="134">
                    <a:moveTo>
                      <a:pt x="92" y="104"/>
                    </a:moveTo>
                    <a:lnTo>
                      <a:pt x="92" y="104"/>
                    </a:lnTo>
                    <a:lnTo>
                      <a:pt x="90" y="102"/>
                    </a:lnTo>
                    <a:lnTo>
                      <a:pt x="88" y="104"/>
                    </a:lnTo>
                    <a:lnTo>
                      <a:pt x="88" y="104"/>
                    </a:lnTo>
                    <a:lnTo>
                      <a:pt x="86" y="104"/>
                    </a:lnTo>
                    <a:lnTo>
                      <a:pt x="86" y="104"/>
                    </a:lnTo>
                    <a:lnTo>
                      <a:pt x="84" y="100"/>
                    </a:lnTo>
                    <a:lnTo>
                      <a:pt x="80" y="104"/>
                    </a:lnTo>
                    <a:lnTo>
                      <a:pt x="80" y="104"/>
                    </a:lnTo>
                    <a:lnTo>
                      <a:pt x="76" y="104"/>
                    </a:lnTo>
                    <a:lnTo>
                      <a:pt x="74" y="104"/>
                    </a:lnTo>
                    <a:lnTo>
                      <a:pt x="72" y="104"/>
                    </a:lnTo>
                    <a:lnTo>
                      <a:pt x="70" y="106"/>
                    </a:lnTo>
                    <a:lnTo>
                      <a:pt x="70" y="106"/>
                    </a:lnTo>
                    <a:lnTo>
                      <a:pt x="64" y="106"/>
                    </a:lnTo>
                    <a:lnTo>
                      <a:pt x="62" y="106"/>
                    </a:lnTo>
                    <a:lnTo>
                      <a:pt x="62" y="110"/>
                    </a:lnTo>
                    <a:lnTo>
                      <a:pt x="62" y="110"/>
                    </a:lnTo>
                    <a:lnTo>
                      <a:pt x="62" y="112"/>
                    </a:lnTo>
                    <a:lnTo>
                      <a:pt x="60" y="112"/>
                    </a:lnTo>
                    <a:lnTo>
                      <a:pt x="58" y="114"/>
                    </a:lnTo>
                    <a:lnTo>
                      <a:pt x="58" y="116"/>
                    </a:lnTo>
                    <a:lnTo>
                      <a:pt x="58" y="116"/>
                    </a:lnTo>
                    <a:lnTo>
                      <a:pt x="54" y="122"/>
                    </a:lnTo>
                    <a:lnTo>
                      <a:pt x="52" y="124"/>
                    </a:lnTo>
                    <a:lnTo>
                      <a:pt x="52" y="128"/>
                    </a:lnTo>
                    <a:lnTo>
                      <a:pt x="52" y="128"/>
                    </a:lnTo>
                    <a:lnTo>
                      <a:pt x="48" y="130"/>
                    </a:lnTo>
                    <a:lnTo>
                      <a:pt x="44" y="132"/>
                    </a:lnTo>
                    <a:lnTo>
                      <a:pt x="34" y="128"/>
                    </a:lnTo>
                    <a:lnTo>
                      <a:pt x="34" y="128"/>
                    </a:lnTo>
                    <a:lnTo>
                      <a:pt x="30" y="128"/>
                    </a:lnTo>
                    <a:lnTo>
                      <a:pt x="24" y="130"/>
                    </a:lnTo>
                    <a:lnTo>
                      <a:pt x="24" y="130"/>
                    </a:lnTo>
                    <a:lnTo>
                      <a:pt x="14" y="134"/>
                    </a:lnTo>
                    <a:lnTo>
                      <a:pt x="12" y="132"/>
                    </a:lnTo>
                    <a:lnTo>
                      <a:pt x="10" y="132"/>
                    </a:lnTo>
                    <a:lnTo>
                      <a:pt x="4" y="134"/>
                    </a:lnTo>
                    <a:lnTo>
                      <a:pt x="4" y="134"/>
                    </a:lnTo>
                    <a:lnTo>
                      <a:pt x="0" y="122"/>
                    </a:lnTo>
                    <a:lnTo>
                      <a:pt x="2" y="116"/>
                    </a:lnTo>
                    <a:lnTo>
                      <a:pt x="4" y="110"/>
                    </a:lnTo>
                    <a:lnTo>
                      <a:pt x="8" y="100"/>
                    </a:lnTo>
                    <a:lnTo>
                      <a:pt x="8" y="100"/>
                    </a:lnTo>
                    <a:lnTo>
                      <a:pt x="10" y="92"/>
                    </a:lnTo>
                    <a:lnTo>
                      <a:pt x="16" y="86"/>
                    </a:lnTo>
                    <a:lnTo>
                      <a:pt x="24" y="78"/>
                    </a:lnTo>
                    <a:lnTo>
                      <a:pt x="32" y="62"/>
                    </a:lnTo>
                    <a:lnTo>
                      <a:pt x="32" y="62"/>
                    </a:lnTo>
                    <a:lnTo>
                      <a:pt x="36" y="54"/>
                    </a:lnTo>
                    <a:lnTo>
                      <a:pt x="38" y="50"/>
                    </a:lnTo>
                    <a:lnTo>
                      <a:pt x="40" y="50"/>
                    </a:lnTo>
                    <a:lnTo>
                      <a:pt x="42" y="48"/>
                    </a:lnTo>
                    <a:lnTo>
                      <a:pt x="42" y="48"/>
                    </a:lnTo>
                    <a:lnTo>
                      <a:pt x="40" y="46"/>
                    </a:lnTo>
                    <a:lnTo>
                      <a:pt x="38" y="46"/>
                    </a:lnTo>
                    <a:lnTo>
                      <a:pt x="32" y="44"/>
                    </a:lnTo>
                    <a:lnTo>
                      <a:pt x="30" y="44"/>
                    </a:lnTo>
                    <a:lnTo>
                      <a:pt x="28" y="42"/>
                    </a:lnTo>
                    <a:lnTo>
                      <a:pt x="26" y="38"/>
                    </a:lnTo>
                    <a:lnTo>
                      <a:pt x="26" y="32"/>
                    </a:lnTo>
                    <a:lnTo>
                      <a:pt x="26" y="32"/>
                    </a:lnTo>
                    <a:lnTo>
                      <a:pt x="26" y="24"/>
                    </a:lnTo>
                    <a:lnTo>
                      <a:pt x="24" y="22"/>
                    </a:lnTo>
                    <a:lnTo>
                      <a:pt x="24" y="20"/>
                    </a:lnTo>
                    <a:lnTo>
                      <a:pt x="30" y="10"/>
                    </a:lnTo>
                    <a:lnTo>
                      <a:pt x="30" y="10"/>
                    </a:lnTo>
                    <a:lnTo>
                      <a:pt x="38" y="8"/>
                    </a:lnTo>
                    <a:lnTo>
                      <a:pt x="44" y="8"/>
                    </a:lnTo>
                    <a:lnTo>
                      <a:pt x="56" y="10"/>
                    </a:lnTo>
                    <a:lnTo>
                      <a:pt x="64" y="10"/>
                    </a:lnTo>
                    <a:lnTo>
                      <a:pt x="70" y="10"/>
                    </a:lnTo>
                    <a:lnTo>
                      <a:pt x="78" y="6"/>
                    </a:lnTo>
                    <a:lnTo>
                      <a:pt x="88" y="0"/>
                    </a:lnTo>
                    <a:lnTo>
                      <a:pt x="88" y="0"/>
                    </a:lnTo>
                    <a:lnTo>
                      <a:pt x="94" y="8"/>
                    </a:lnTo>
                    <a:lnTo>
                      <a:pt x="96" y="14"/>
                    </a:lnTo>
                    <a:lnTo>
                      <a:pt x="96" y="18"/>
                    </a:lnTo>
                    <a:lnTo>
                      <a:pt x="100" y="26"/>
                    </a:lnTo>
                    <a:lnTo>
                      <a:pt x="100" y="26"/>
                    </a:lnTo>
                    <a:lnTo>
                      <a:pt x="106" y="28"/>
                    </a:lnTo>
                    <a:lnTo>
                      <a:pt x="108" y="28"/>
                    </a:lnTo>
                    <a:lnTo>
                      <a:pt x="108" y="30"/>
                    </a:lnTo>
                    <a:lnTo>
                      <a:pt x="108" y="34"/>
                    </a:lnTo>
                    <a:lnTo>
                      <a:pt x="108" y="34"/>
                    </a:lnTo>
                    <a:lnTo>
                      <a:pt x="108" y="36"/>
                    </a:lnTo>
                    <a:lnTo>
                      <a:pt x="108" y="40"/>
                    </a:lnTo>
                    <a:lnTo>
                      <a:pt x="112" y="46"/>
                    </a:lnTo>
                    <a:lnTo>
                      <a:pt x="114" y="54"/>
                    </a:lnTo>
                    <a:lnTo>
                      <a:pt x="114" y="58"/>
                    </a:lnTo>
                    <a:lnTo>
                      <a:pt x="114" y="62"/>
                    </a:lnTo>
                    <a:lnTo>
                      <a:pt x="114" y="62"/>
                    </a:lnTo>
                    <a:lnTo>
                      <a:pt x="110" y="72"/>
                    </a:lnTo>
                    <a:lnTo>
                      <a:pt x="112" y="78"/>
                    </a:lnTo>
                    <a:lnTo>
                      <a:pt x="112" y="82"/>
                    </a:lnTo>
                    <a:lnTo>
                      <a:pt x="108" y="84"/>
                    </a:lnTo>
                    <a:lnTo>
                      <a:pt x="108" y="84"/>
                    </a:lnTo>
                    <a:lnTo>
                      <a:pt x="104" y="86"/>
                    </a:lnTo>
                    <a:lnTo>
                      <a:pt x="102" y="88"/>
                    </a:lnTo>
                    <a:lnTo>
                      <a:pt x="92" y="104"/>
                    </a:lnTo>
                    <a:lnTo>
                      <a:pt x="92" y="10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4" name="Freeform 468">
                <a:extLst>
                  <a:ext uri="{FF2B5EF4-FFF2-40B4-BE49-F238E27FC236}">
                    <a16:creationId xmlns:a16="http://schemas.microsoft.com/office/drawing/2014/main" id="{9DA54C56-BBF9-4432-AF10-3EA7B97C4033}"/>
                  </a:ext>
                </a:extLst>
              </p:cNvPr>
              <p:cNvSpPr>
                <a:spLocks/>
              </p:cNvSpPr>
              <p:nvPr/>
            </p:nvSpPr>
            <p:spPr bwMode="auto">
              <a:xfrm>
                <a:off x="4378347" y="2777994"/>
                <a:ext cx="40289" cy="61208"/>
              </a:xfrm>
              <a:custGeom>
                <a:avLst/>
                <a:gdLst/>
                <a:ahLst/>
                <a:cxnLst>
                  <a:cxn ang="0">
                    <a:pos x="0" y="6"/>
                  </a:cxn>
                  <a:cxn ang="0">
                    <a:pos x="0" y="6"/>
                  </a:cxn>
                  <a:cxn ang="0">
                    <a:pos x="2" y="12"/>
                  </a:cxn>
                  <a:cxn ang="0">
                    <a:pos x="4" y="12"/>
                  </a:cxn>
                  <a:cxn ang="0">
                    <a:pos x="6" y="12"/>
                  </a:cxn>
                  <a:cxn ang="0">
                    <a:pos x="6" y="12"/>
                  </a:cxn>
                  <a:cxn ang="0">
                    <a:pos x="10" y="12"/>
                  </a:cxn>
                  <a:cxn ang="0">
                    <a:pos x="10" y="14"/>
                  </a:cxn>
                  <a:cxn ang="0">
                    <a:pos x="10" y="14"/>
                  </a:cxn>
                  <a:cxn ang="0">
                    <a:pos x="6" y="16"/>
                  </a:cxn>
                  <a:cxn ang="0">
                    <a:pos x="6" y="16"/>
                  </a:cxn>
                  <a:cxn ang="0">
                    <a:pos x="4" y="14"/>
                  </a:cxn>
                  <a:cxn ang="0">
                    <a:pos x="2" y="16"/>
                  </a:cxn>
                  <a:cxn ang="0">
                    <a:pos x="4" y="18"/>
                  </a:cxn>
                  <a:cxn ang="0">
                    <a:pos x="8" y="24"/>
                  </a:cxn>
                  <a:cxn ang="0">
                    <a:pos x="8" y="26"/>
                  </a:cxn>
                  <a:cxn ang="0">
                    <a:pos x="8" y="26"/>
                  </a:cxn>
                  <a:cxn ang="0">
                    <a:pos x="8" y="28"/>
                  </a:cxn>
                  <a:cxn ang="0">
                    <a:pos x="10" y="32"/>
                  </a:cxn>
                  <a:cxn ang="0">
                    <a:pos x="10" y="34"/>
                  </a:cxn>
                  <a:cxn ang="0">
                    <a:pos x="10" y="36"/>
                  </a:cxn>
                  <a:cxn ang="0">
                    <a:pos x="10" y="36"/>
                  </a:cxn>
                  <a:cxn ang="0">
                    <a:pos x="8" y="36"/>
                  </a:cxn>
                  <a:cxn ang="0">
                    <a:pos x="8" y="38"/>
                  </a:cxn>
                  <a:cxn ang="0">
                    <a:pos x="12" y="42"/>
                  </a:cxn>
                  <a:cxn ang="0">
                    <a:pos x="12" y="42"/>
                  </a:cxn>
                  <a:cxn ang="0">
                    <a:pos x="18" y="40"/>
                  </a:cxn>
                  <a:cxn ang="0">
                    <a:pos x="22" y="38"/>
                  </a:cxn>
                  <a:cxn ang="0">
                    <a:pos x="18" y="24"/>
                  </a:cxn>
                  <a:cxn ang="0">
                    <a:pos x="18" y="24"/>
                  </a:cxn>
                  <a:cxn ang="0">
                    <a:pos x="18" y="14"/>
                  </a:cxn>
                  <a:cxn ang="0">
                    <a:pos x="22" y="8"/>
                  </a:cxn>
                  <a:cxn ang="0">
                    <a:pos x="24" y="6"/>
                  </a:cxn>
                  <a:cxn ang="0">
                    <a:pos x="28" y="2"/>
                  </a:cxn>
                  <a:cxn ang="0">
                    <a:pos x="28" y="2"/>
                  </a:cxn>
                  <a:cxn ang="0">
                    <a:pos x="24" y="0"/>
                  </a:cxn>
                  <a:cxn ang="0">
                    <a:pos x="20" y="0"/>
                  </a:cxn>
                  <a:cxn ang="0">
                    <a:pos x="18" y="2"/>
                  </a:cxn>
                  <a:cxn ang="0">
                    <a:pos x="18" y="2"/>
                  </a:cxn>
                  <a:cxn ang="0">
                    <a:pos x="16" y="4"/>
                  </a:cxn>
                  <a:cxn ang="0">
                    <a:pos x="14" y="4"/>
                  </a:cxn>
                  <a:cxn ang="0">
                    <a:pos x="12" y="4"/>
                  </a:cxn>
                  <a:cxn ang="0">
                    <a:pos x="10" y="8"/>
                  </a:cxn>
                  <a:cxn ang="0">
                    <a:pos x="10" y="8"/>
                  </a:cxn>
                  <a:cxn ang="0">
                    <a:pos x="8" y="10"/>
                  </a:cxn>
                  <a:cxn ang="0">
                    <a:pos x="8" y="8"/>
                  </a:cxn>
                  <a:cxn ang="0">
                    <a:pos x="6" y="6"/>
                  </a:cxn>
                  <a:cxn ang="0">
                    <a:pos x="0" y="6"/>
                  </a:cxn>
                  <a:cxn ang="0">
                    <a:pos x="0" y="6"/>
                  </a:cxn>
                </a:cxnLst>
                <a:rect l="0" t="0" r="r" b="b"/>
                <a:pathLst>
                  <a:path w="28" h="42">
                    <a:moveTo>
                      <a:pt x="0" y="6"/>
                    </a:moveTo>
                    <a:lnTo>
                      <a:pt x="0" y="6"/>
                    </a:lnTo>
                    <a:lnTo>
                      <a:pt x="2" y="12"/>
                    </a:lnTo>
                    <a:lnTo>
                      <a:pt x="4" y="12"/>
                    </a:lnTo>
                    <a:lnTo>
                      <a:pt x="6" y="12"/>
                    </a:lnTo>
                    <a:lnTo>
                      <a:pt x="6" y="12"/>
                    </a:lnTo>
                    <a:lnTo>
                      <a:pt x="10" y="12"/>
                    </a:lnTo>
                    <a:lnTo>
                      <a:pt x="10" y="14"/>
                    </a:lnTo>
                    <a:lnTo>
                      <a:pt x="10" y="14"/>
                    </a:lnTo>
                    <a:lnTo>
                      <a:pt x="6" y="16"/>
                    </a:lnTo>
                    <a:lnTo>
                      <a:pt x="6" y="16"/>
                    </a:lnTo>
                    <a:lnTo>
                      <a:pt x="4" y="14"/>
                    </a:lnTo>
                    <a:lnTo>
                      <a:pt x="2" y="16"/>
                    </a:lnTo>
                    <a:lnTo>
                      <a:pt x="4" y="18"/>
                    </a:lnTo>
                    <a:lnTo>
                      <a:pt x="8" y="24"/>
                    </a:lnTo>
                    <a:lnTo>
                      <a:pt x="8" y="26"/>
                    </a:lnTo>
                    <a:lnTo>
                      <a:pt x="8" y="26"/>
                    </a:lnTo>
                    <a:lnTo>
                      <a:pt x="8" y="28"/>
                    </a:lnTo>
                    <a:lnTo>
                      <a:pt x="10" y="32"/>
                    </a:lnTo>
                    <a:lnTo>
                      <a:pt x="10" y="34"/>
                    </a:lnTo>
                    <a:lnTo>
                      <a:pt x="10" y="36"/>
                    </a:lnTo>
                    <a:lnTo>
                      <a:pt x="10" y="36"/>
                    </a:lnTo>
                    <a:lnTo>
                      <a:pt x="8" y="36"/>
                    </a:lnTo>
                    <a:lnTo>
                      <a:pt x="8" y="38"/>
                    </a:lnTo>
                    <a:lnTo>
                      <a:pt x="12" y="42"/>
                    </a:lnTo>
                    <a:lnTo>
                      <a:pt x="12" y="42"/>
                    </a:lnTo>
                    <a:lnTo>
                      <a:pt x="18" y="40"/>
                    </a:lnTo>
                    <a:lnTo>
                      <a:pt x="22" y="38"/>
                    </a:lnTo>
                    <a:lnTo>
                      <a:pt x="18" y="24"/>
                    </a:lnTo>
                    <a:lnTo>
                      <a:pt x="18" y="24"/>
                    </a:lnTo>
                    <a:lnTo>
                      <a:pt x="18" y="14"/>
                    </a:lnTo>
                    <a:lnTo>
                      <a:pt x="22" y="8"/>
                    </a:lnTo>
                    <a:lnTo>
                      <a:pt x="24" y="6"/>
                    </a:lnTo>
                    <a:lnTo>
                      <a:pt x="28" y="2"/>
                    </a:lnTo>
                    <a:lnTo>
                      <a:pt x="28" y="2"/>
                    </a:lnTo>
                    <a:lnTo>
                      <a:pt x="24" y="0"/>
                    </a:lnTo>
                    <a:lnTo>
                      <a:pt x="20" y="0"/>
                    </a:lnTo>
                    <a:lnTo>
                      <a:pt x="18" y="2"/>
                    </a:lnTo>
                    <a:lnTo>
                      <a:pt x="18" y="2"/>
                    </a:lnTo>
                    <a:lnTo>
                      <a:pt x="16" y="4"/>
                    </a:lnTo>
                    <a:lnTo>
                      <a:pt x="14" y="4"/>
                    </a:lnTo>
                    <a:lnTo>
                      <a:pt x="12" y="4"/>
                    </a:lnTo>
                    <a:lnTo>
                      <a:pt x="10" y="8"/>
                    </a:lnTo>
                    <a:lnTo>
                      <a:pt x="10" y="8"/>
                    </a:lnTo>
                    <a:lnTo>
                      <a:pt x="8" y="10"/>
                    </a:lnTo>
                    <a:lnTo>
                      <a:pt x="8" y="8"/>
                    </a:lnTo>
                    <a:lnTo>
                      <a:pt x="6" y="6"/>
                    </a:lnTo>
                    <a:lnTo>
                      <a:pt x="0" y="6"/>
                    </a:lnTo>
                    <a:lnTo>
                      <a:pt x="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5" name="Freeform 469">
                <a:extLst>
                  <a:ext uri="{FF2B5EF4-FFF2-40B4-BE49-F238E27FC236}">
                    <a16:creationId xmlns:a16="http://schemas.microsoft.com/office/drawing/2014/main" id="{54EC3F0A-962D-4082-BFDE-74E5CE7BB4E8}"/>
                  </a:ext>
                </a:extLst>
              </p:cNvPr>
              <p:cNvSpPr>
                <a:spLocks/>
              </p:cNvSpPr>
              <p:nvPr/>
            </p:nvSpPr>
            <p:spPr bwMode="auto">
              <a:xfrm>
                <a:off x="4303527" y="2533164"/>
                <a:ext cx="66188" cy="43720"/>
              </a:xfrm>
              <a:custGeom>
                <a:avLst/>
                <a:gdLst/>
                <a:ahLst/>
                <a:cxnLst>
                  <a:cxn ang="0">
                    <a:pos x="12" y="2"/>
                  </a:cxn>
                  <a:cxn ang="0">
                    <a:pos x="12" y="2"/>
                  </a:cxn>
                  <a:cxn ang="0">
                    <a:pos x="10" y="4"/>
                  </a:cxn>
                  <a:cxn ang="0">
                    <a:pos x="8" y="8"/>
                  </a:cxn>
                  <a:cxn ang="0">
                    <a:pos x="8" y="10"/>
                  </a:cxn>
                  <a:cxn ang="0">
                    <a:pos x="8" y="10"/>
                  </a:cxn>
                  <a:cxn ang="0">
                    <a:pos x="8" y="14"/>
                  </a:cxn>
                  <a:cxn ang="0">
                    <a:pos x="4" y="18"/>
                  </a:cxn>
                  <a:cxn ang="0">
                    <a:pos x="2" y="22"/>
                  </a:cxn>
                  <a:cxn ang="0">
                    <a:pos x="0" y="26"/>
                  </a:cxn>
                  <a:cxn ang="0">
                    <a:pos x="0" y="26"/>
                  </a:cxn>
                  <a:cxn ang="0">
                    <a:pos x="2" y="28"/>
                  </a:cxn>
                  <a:cxn ang="0">
                    <a:pos x="6" y="28"/>
                  </a:cxn>
                  <a:cxn ang="0">
                    <a:pos x="10" y="28"/>
                  </a:cxn>
                  <a:cxn ang="0">
                    <a:pos x="16" y="30"/>
                  </a:cxn>
                  <a:cxn ang="0">
                    <a:pos x="44" y="30"/>
                  </a:cxn>
                  <a:cxn ang="0">
                    <a:pos x="46" y="16"/>
                  </a:cxn>
                  <a:cxn ang="0">
                    <a:pos x="42" y="16"/>
                  </a:cxn>
                  <a:cxn ang="0">
                    <a:pos x="44" y="14"/>
                  </a:cxn>
                  <a:cxn ang="0">
                    <a:pos x="46" y="2"/>
                  </a:cxn>
                  <a:cxn ang="0">
                    <a:pos x="46" y="2"/>
                  </a:cxn>
                  <a:cxn ang="0">
                    <a:pos x="38" y="2"/>
                  </a:cxn>
                  <a:cxn ang="0">
                    <a:pos x="38" y="2"/>
                  </a:cxn>
                  <a:cxn ang="0">
                    <a:pos x="32" y="2"/>
                  </a:cxn>
                  <a:cxn ang="0">
                    <a:pos x="28" y="0"/>
                  </a:cxn>
                  <a:cxn ang="0">
                    <a:pos x="22" y="0"/>
                  </a:cxn>
                  <a:cxn ang="0">
                    <a:pos x="12" y="2"/>
                  </a:cxn>
                  <a:cxn ang="0">
                    <a:pos x="12" y="2"/>
                  </a:cxn>
                </a:cxnLst>
                <a:rect l="0" t="0" r="r" b="b"/>
                <a:pathLst>
                  <a:path w="46" h="30">
                    <a:moveTo>
                      <a:pt x="12" y="2"/>
                    </a:moveTo>
                    <a:lnTo>
                      <a:pt x="12" y="2"/>
                    </a:lnTo>
                    <a:lnTo>
                      <a:pt x="10" y="4"/>
                    </a:lnTo>
                    <a:lnTo>
                      <a:pt x="8" y="8"/>
                    </a:lnTo>
                    <a:lnTo>
                      <a:pt x="8" y="10"/>
                    </a:lnTo>
                    <a:lnTo>
                      <a:pt x="8" y="10"/>
                    </a:lnTo>
                    <a:lnTo>
                      <a:pt x="8" y="14"/>
                    </a:lnTo>
                    <a:lnTo>
                      <a:pt x="4" y="18"/>
                    </a:lnTo>
                    <a:lnTo>
                      <a:pt x="2" y="22"/>
                    </a:lnTo>
                    <a:lnTo>
                      <a:pt x="0" y="26"/>
                    </a:lnTo>
                    <a:lnTo>
                      <a:pt x="0" y="26"/>
                    </a:lnTo>
                    <a:lnTo>
                      <a:pt x="2" y="28"/>
                    </a:lnTo>
                    <a:lnTo>
                      <a:pt x="6" y="28"/>
                    </a:lnTo>
                    <a:lnTo>
                      <a:pt x="10" y="28"/>
                    </a:lnTo>
                    <a:lnTo>
                      <a:pt x="16" y="30"/>
                    </a:lnTo>
                    <a:lnTo>
                      <a:pt x="44" y="30"/>
                    </a:lnTo>
                    <a:lnTo>
                      <a:pt x="46" y="16"/>
                    </a:lnTo>
                    <a:lnTo>
                      <a:pt x="42" y="16"/>
                    </a:lnTo>
                    <a:lnTo>
                      <a:pt x="44" y="14"/>
                    </a:lnTo>
                    <a:lnTo>
                      <a:pt x="46" y="2"/>
                    </a:lnTo>
                    <a:lnTo>
                      <a:pt x="46" y="2"/>
                    </a:lnTo>
                    <a:lnTo>
                      <a:pt x="38" y="2"/>
                    </a:lnTo>
                    <a:lnTo>
                      <a:pt x="38" y="2"/>
                    </a:lnTo>
                    <a:lnTo>
                      <a:pt x="32" y="2"/>
                    </a:lnTo>
                    <a:lnTo>
                      <a:pt x="28" y="0"/>
                    </a:lnTo>
                    <a:lnTo>
                      <a:pt x="22" y="0"/>
                    </a:lnTo>
                    <a:lnTo>
                      <a:pt x="12" y="2"/>
                    </a:lnTo>
                    <a:lnTo>
                      <a:pt x="1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6" name="Freeform 470">
                <a:extLst>
                  <a:ext uri="{FF2B5EF4-FFF2-40B4-BE49-F238E27FC236}">
                    <a16:creationId xmlns:a16="http://schemas.microsoft.com/office/drawing/2014/main" id="{A7EEDAB2-7F29-4779-B2B9-4FE055CA519B}"/>
                  </a:ext>
                </a:extLst>
              </p:cNvPr>
              <p:cNvSpPr>
                <a:spLocks/>
              </p:cNvSpPr>
              <p:nvPr/>
            </p:nvSpPr>
            <p:spPr bwMode="auto">
              <a:xfrm>
                <a:off x="4286259" y="2527334"/>
                <a:ext cx="187050" cy="230257"/>
              </a:xfrm>
              <a:custGeom>
                <a:avLst/>
                <a:gdLst/>
                <a:ahLst/>
                <a:cxnLst>
                  <a:cxn ang="0">
                    <a:pos x="24" y="36"/>
                  </a:cxn>
                  <a:cxn ang="0">
                    <a:pos x="22" y="46"/>
                  </a:cxn>
                  <a:cxn ang="0">
                    <a:pos x="14" y="46"/>
                  </a:cxn>
                  <a:cxn ang="0">
                    <a:pos x="24" y="56"/>
                  </a:cxn>
                  <a:cxn ang="0">
                    <a:pos x="26" y="58"/>
                  </a:cxn>
                  <a:cxn ang="0">
                    <a:pos x="20" y="56"/>
                  </a:cxn>
                  <a:cxn ang="0">
                    <a:pos x="14" y="52"/>
                  </a:cxn>
                  <a:cxn ang="0">
                    <a:pos x="12" y="60"/>
                  </a:cxn>
                  <a:cxn ang="0">
                    <a:pos x="10" y="68"/>
                  </a:cxn>
                  <a:cxn ang="0">
                    <a:pos x="6" y="78"/>
                  </a:cxn>
                  <a:cxn ang="0">
                    <a:pos x="0" y="76"/>
                  </a:cxn>
                  <a:cxn ang="0">
                    <a:pos x="10" y="100"/>
                  </a:cxn>
                  <a:cxn ang="0">
                    <a:pos x="12" y="102"/>
                  </a:cxn>
                  <a:cxn ang="0">
                    <a:pos x="10" y="106"/>
                  </a:cxn>
                  <a:cxn ang="0">
                    <a:pos x="16" y="116"/>
                  </a:cxn>
                  <a:cxn ang="0">
                    <a:pos x="16" y="118"/>
                  </a:cxn>
                  <a:cxn ang="0">
                    <a:pos x="28" y="132"/>
                  </a:cxn>
                  <a:cxn ang="0">
                    <a:pos x="32" y="138"/>
                  </a:cxn>
                  <a:cxn ang="0">
                    <a:pos x="44" y="150"/>
                  </a:cxn>
                  <a:cxn ang="0">
                    <a:pos x="44" y="154"/>
                  </a:cxn>
                  <a:cxn ang="0">
                    <a:pos x="48" y="158"/>
                  </a:cxn>
                  <a:cxn ang="0">
                    <a:pos x="56" y="150"/>
                  </a:cxn>
                  <a:cxn ang="0">
                    <a:pos x="62" y="156"/>
                  </a:cxn>
                  <a:cxn ang="0">
                    <a:pos x="64" y="154"/>
                  </a:cxn>
                  <a:cxn ang="0">
                    <a:pos x="62" y="138"/>
                  </a:cxn>
                  <a:cxn ang="0">
                    <a:pos x="58" y="124"/>
                  </a:cxn>
                  <a:cxn ang="0">
                    <a:pos x="64" y="124"/>
                  </a:cxn>
                  <a:cxn ang="0">
                    <a:pos x="70" y="124"/>
                  </a:cxn>
                  <a:cxn ang="0">
                    <a:pos x="72" y="124"/>
                  </a:cxn>
                  <a:cxn ang="0">
                    <a:pos x="74" y="112"/>
                  </a:cxn>
                  <a:cxn ang="0">
                    <a:pos x="78" y="110"/>
                  </a:cxn>
                  <a:cxn ang="0">
                    <a:pos x="86" y="120"/>
                  </a:cxn>
                  <a:cxn ang="0">
                    <a:pos x="88" y="122"/>
                  </a:cxn>
                  <a:cxn ang="0">
                    <a:pos x="98" y="120"/>
                  </a:cxn>
                  <a:cxn ang="0">
                    <a:pos x="104" y="118"/>
                  </a:cxn>
                  <a:cxn ang="0">
                    <a:pos x="114" y="126"/>
                  </a:cxn>
                  <a:cxn ang="0">
                    <a:pos x="120" y="114"/>
                  </a:cxn>
                  <a:cxn ang="0">
                    <a:pos x="126" y="106"/>
                  </a:cxn>
                  <a:cxn ang="0">
                    <a:pos x="128" y="100"/>
                  </a:cxn>
                  <a:cxn ang="0">
                    <a:pos x="128" y="92"/>
                  </a:cxn>
                  <a:cxn ang="0">
                    <a:pos x="126" y="82"/>
                  </a:cxn>
                  <a:cxn ang="0">
                    <a:pos x="126" y="76"/>
                  </a:cxn>
                  <a:cxn ang="0">
                    <a:pos x="124" y="72"/>
                  </a:cxn>
                  <a:cxn ang="0">
                    <a:pos x="120" y="64"/>
                  </a:cxn>
                  <a:cxn ang="0">
                    <a:pos x="124" y="60"/>
                  </a:cxn>
                  <a:cxn ang="0">
                    <a:pos x="122" y="54"/>
                  </a:cxn>
                  <a:cxn ang="0">
                    <a:pos x="126" y="46"/>
                  </a:cxn>
                  <a:cxn ang="0">
                    <a:pos x="130" y="36"/>
                  </a:cxn>
                  <a:cxn ang="0">
                    <a:pos x="130" y="28"/>
                  </a:cxn>
                  <a:cxn ang="0">
                    <a:pos x="126" y="24"/>
                  </a:cxn>
                  <a:cxn ang="0">
                    <a:pos x="108" y="24"/>
                  </a:cxn>
                  <a:cxn ang="0">
                    <a:pos x="104" y="16"/>
                  </a:cxn>
                  <a:cxn ang="0">
                    <a:pos x="104" y="4"/>
                  </a:cxn>
                  <a:cxn ang="0">
                    <a:pos x="84" y="2"/>
                  </a:cxn>
                  <a:cxn ang="0">
                    <a:pos x="50" y="6"/>
                  </a:cxn>
                  <a:cxn ang="0">
                    <a:pos x="56" y="18"/>
                  </a:cxn>
                  <a:cxn ang="0">
                    <a:pos x="56" y="34"/>
                  </a:cxn>
                </a:cxnLst>
                <a:rect l="0" t="0" r="r" b="b"/>
                <a:pathLst>
                  <a:path w="130" h="158">
                    <a:moveTo>
                      <a:pt x="28" y="34"/>
                    </a:moveTo>
                    <a:lnTo>
                      <a:pt x="28" y="34"/>
                    </a:lnTo>
                    <a:lnTo>
                      <a:pt x="24" y="36"/>
                    </a:lnTo>
                    <a:lnTo>
                      <a:pt x="22" y="38"/>
                    </a:lnTo>
                    <a:lnTo>
                      <a:pt x="22" y="42"/>
                    </a:lnTo>
                    <a:lnTo>
                      <a:pt x="22" y="46"/>
                    </a:lnTo>
                    <a:lnTo>
                      <a:pt x="16" y="46"/>
                    </a:lnTo>
                    <a:lnTo>
                      <a:pt x="16" y="46"/>
                    </a:lnTo>
                    <a:lnTo>
                      <a:pt x="14" y="46"/>
                    </a:lnTo>
                    <a:lnTo>
                      <a:pt x="14" y="48"/>
                    </a:lnTo>
                    <a:lnTo>
                      <a:pt x="16" y="50"/>
                    </a:lnTo>
                    <a:lnTo>
                      <a:pt x="24" y="56"/>
                    </a:lnTo>
                    <a:lnTo>
                      <a:pt x="24" y="56"/>
                    </a:lnTo>
                    <a:lnTo>
                      <a:pt x="26" y="56"/>
                    </a:lnTo>
                    <a:lnTo>
                      <a:pt x="26" y="58"/>
                    </a:lnTo>
                    <a:lnTo>
                      <a:pt x="26" y="60"/>
                    </a:lnTo>
                    <a:lnTo>
                      <a:pt x="26" y="60"/>
                    </a:lnTo>
                    <a:lnTo>
                      <a:pt x="20" y="56"/>
                    </a:lnTo>
                    <a:lnTo>
                      <a:pt x="16" y="54"/>
                    </a:lnTo>
                    <a:lnTo>
                      <a:pt x="16" y="52"/>
                    </a:lnTo>
                    <a:lnTo>
                      <a:pt x="14" y="52"/>
                    </a:lnTo>
                    <a:lnTo>
                      <a:pt x="14" y="52"/>
                    </a:lnTo>
                    <a:lnTo>
                      <a:pt x="12" y="54"/>
                    </a:lnTo>
                    <a:lnTo>
                      <a:pt x="12" y="60"/>
                    </a:lnTo>
                    <a:lnTo>
                      <a:pt x="12" y="64"/>
                    </a:lnTo>
                    <a:lnTo>
                      <a:pt x="10" y="68"/>
                    </a:lnTo>
                    <a:lnTo>
                      <a:pt x="10" y="68"/>
                    </a:lnTo>
                    <a:lnTo>
                      <a:pt x="8" y="72"/>
                    </a:lnTo>
                    <a:lnTo>
                      <a:pt x="8" y="76"/>
                    </a:lnTo>
                    <a:lnTo>
                      <a:pt x="6" y="78"/>
                    </a:lnTo>
                    <a:lnTo>
                      <a:pt x="0" y="76"/>
                    </a:lnTo>
                    <a:lnTo>
                      <a:pt x="0" y="76"/>
                    </a:lnTo>
                    <a:lnTo>
                      <a:pt x="0" y="76"/>
                    </a:lnTo>
                    <a:lnTo>
                      <a:pt x="0" y="78"/>
                    </a:lnTo>
                    <a:lnTo>
                      <a:pt x="2" y="86"/>
                    </a:lnTo>
                    <a:lnTo>
                      <a:pt x="10" y="100"/>
                    </a:lnTo>
                    <a:lnTo>
                      <a:pt x="10" y="100"/>
                    </a:lnTo>
                    <a:lnTo>
                      <a:pt x="12" y="100"/>
                    </a:lnTo>
                    <a:lnTo>
                      <a:pt x="12" y="102"/>
                    </a:lnTo>
                    <a:lnTo>
                      <a:pt x="10" y="104"/>
                    </a:lnTo>
                    <a:lnTo>
                      <a:pt x="10" y="104"/>
                    </a:lnTo>
                    <a:lnTo>
                      <a:pt x="10" y="106"/>
                    </a:lnTo>
                    <a:lnTo>
                      <a:pt x="10" y="110"/>
                    </a:lnTo>
                    <a:lnTo>
                      <a:pt x="16" y="116"/>
                    </a:lnTo>
                    <a:lnTo>
                      <a:pt x="16" y="116"/>
                    </a:lnTo>
                    <a:lnTo>
                      <a:pt x="18" y="118"/>
                    </a:lnTo>
                    <a:lnTo>
                      <a:pt x="18" y="120"/>
                    </a:lnTo>
                    <a:lnTo>
                      <a:pt x="16" y="118"/>
                    </a:lnTo>
                    <a:lnTo>
                      <a:pt x="16" y="118"/>
                    </a:lnTo>
                    <a:lnTo>
                      <a:pt x="22" y="128"/>
                    </a:lnTo>
                    <a:lnTo>
                      <a:pt x="28" y="132"/>
                    </a:lnTo>
                    <a:lnTo>
                      <a:pt x="32" y="136"/>
                    </a:lnTo>
                    <a:lnTo>
                      <a:pt x="32" y="138"/>
                    </a:lnTo>
                    <a:lnTo>
                      <a:pt x="32" y="138"/>
                    </a:lnTo>
                    <a:lnTo>
                      <a:pt x="36" y="142"/>
                    </a:lnTo>
                    <a:lnTo>
                      <a:pt x="40" y="146"/>
                    </a:lnTo>
                    <a:lnTo>
                      <a:pt x="44" y="150"/>
                    </a:lnTo>
                    <a:lnTo>
                      <a:pt x="46" y="152"/>
                    </a:lnTo>
                    <a:lnTo>
                      <a:pt x="46" y="152"/>
                    </a:lnTo>
                    <a:lnTo>
                      <a:pt x="44" y="154"/>
                    </a:lnTo>
                    <a:lnTo>
                      <a:pt x="46" y="156"/>
                    </a:lnTo>
                    <a:lnTo>
                      <a:pt x="48" y="158"/>
                    </a:lnTo>
                    <a:lnTo>
                      <a:pt x="48" y="158"/>
                    </a:lnTo>
                    <a:lnTo>
                      <a:pt x="48" y="158"/>
                    </a:lnTo>
                    <a:lnTo>
                      <a:pt x="54" y="152"/>
                    </a:lnTo>
                    <a:lnTo>
                      <a:pt x="56" y="150"/>
                    </a:lnTo>
                    <a:lnTo>
                      <a:pt x="60" y="150"/>
                    </a:lnTo>
                    <a:lnTo>
                      <a:pt x="60" y="152"/>
                    </a:lnTo>
                    <a:lnTo>
                      <a:pt x="62" y="156"/>
                    </a:lnTo>
                    <a:lnTo>
                      <a:pt x="62" y="156"/>
                    </a:lnTo>
                    <a:lnTo>
                      <a:pt x="64" y="154"/>
                    </a:lnTo>
                    <a:lnTo>
                      <a:pt x="64" y="154"/>
                    </a:lnTo>
                    <a:lnTo>
                      <a:pt x="66" y="150"/>
                    </a:lnTo>
                    <a:lnTo>
                      <a:pt x="66" y="144"/>
                    </a:lnTo>
                    <a:lnTo>
                      <a:pt x="62" y="138"/>
                    </a:lnTo>
                    <a:lnTo>
                      <a:pt x="60" y="130"/>
                    </a:lnTo>
                    <a:lnTo>
                      <a:pt x="58" y="124"/>
                    </a:lnTo>
                    <a:lnTo>
                      <a:pt x="58" y="124"/>
                    </a:lnTo>
                    <a:lnTo>
                      <a:pt x="60" y="126"/>
                    </a:lnTo>
                    <a:lnTo>
                      <a:pt x="62" y="126"/>
                    </a:lnTo>
                    <a:lnTo>
                      <a:pt x="64" y="124"/>
                    </a:lnTo>
                    <a:lnTo>
                      <a:pt x="64" y="124"/>
                    </a:lnTo>
                    <a:lnTo>
                      <a:pt x="68" y="122"/>
                    </a:lnTo>
                    <a:lnTo>
                      <a:pt x="70" y="124"/>
                    </a:lnTo>
                    <a:lnTo>
                      <a:pt x="70" y="124"/>
                    </a:lnTo>
                    <a:lnTo>
                      <a:pt x="72" y="124"/>
                    </a:lnTo>
                    <a:lnTo>
                      <a:pt x="72" y="124"/>
                    </a:lnTo>
                    <a:lnTo>
                      <a:pt x="76" y="122"/>
                    </a:lnTo>
                    <a:lnTo>
                      <a:pt x="76" y="118"/>
                    </a:lnTo>
                    <a:lnTo>
                      <a:pt x="74" y="112"/>
                    </a:lnTo>
                    <a:lnTo>
                      <a:pt x="78" y="110"/>
                    </a:lnTo>
                    <a:lnTo>
                      <a:pt x="78" y="110"/>
                    </a:lnTo>
                    <a:lnTo>
                      <a:pt x="78" y="110"/>
                    </a:lnTo>
                    <a:lnTo>
                      <a:pt x="80" y="112"/>
                    </a:lnTo>
                    <a:lnTo>
                      <a:pt x="82" y="116"/>
                    </a:lnTo>
                    <a:lnTo>
                      <a:pt x="86" y="120"/>
                    </a:lnTo>
                    <a:lnTo>
                      <a:pt x="86" y="122"/>
                    </a:lnTo>
                    <a:lnTo>
                      <a:pt x="88" y="122"/>
                    </a:lnTo>
                    <a:lnTo>
                      <a:pt x="88" y="122"/>
                    </a:lnTo>
                    <a:lnTo>
                      <a:pt x="90" y="120"/>
                    </a:lnTo>
                    <a:lnTo>
                      <a:pt x="94" y="120"/>
                    </a:lnTo>
                    <a:lnTo>
                      <a:pt x="98" y="120"/>
                    </a:lnTo>
                    <a:lnTo>
                      <a:pt x="100" y="120"/>
                    </a:lnTo>
                    <a:lnTo>
                      <a:pt x="100" y="120"/>
                    </a:lnTo>
                    <a:lnTo>
                      <a:pt x="104" y="118"/>
                    </a:lnTo>
                    <a:lnTo>
                      <a:pt x="106" y="120"/>
                    </a:lnTo>
                    <a:lnTo>
                      <a:pt x="114" y="126"/>
                    </a:lnTo>
                    <a:lnTo>
                      <a:pt x="114" y="126"/>
                    </a:lnTo>
                    <a:lnTo>
                      <a:pt x="116" y="126"/>
                    </a:lnTo>
                    <a:lnTo>
                      <a:pt x="118" y="124"/>
                    </a:lnTo>
                    <a:lnTo>
                      <a:pt x="120" y="114"/>
                    </a:lnTo>
                    <a:lnTo>
                      <a:pt x="120" y="114"/>
                    </a:lnTo>
                    <a:lnTo>
                      <a:pt x="122" y="108"/>
                    </a:lnTo>
                    <a:lnTo>
                      <a:pt x="126" y="106"/>
                    </a:lnTo>
                    <a:lnTo>
                      <a:pt x="128" y="104"/>
                    </a:lnTo>
                    <a:lnTo>
                      <a:pt x="128" y="100"/>
                    </a:lnTo>
                    <a:lnTo>
                      <a:pt x="128" y="100"/>
                    </a:lnTo>
                    <a:lnTo>
                      <a:pt x="126" y="96"/>
                    </a:lnTo>
                    <a:lnTo>
                      <a:pt x="128" y="94"/>
                    </a:lnTo>
                    <a:lnTo>
                      <a:pt x="128" y="92"/>
                    </a:lnTo>
                    <a:lnTo>
                      <a:pt x="126" y="88"/>
                    </a:lnTo>
                    <a:lnTo>
                      <a:pt x="126" y="88"/>
                    </a:lnTo>
                    <a:lnTo>
                      <a:pt x="126" y="82"/>
                    </a:lnTo>
                    <a:lnTo>
                      <a:pt x="128" y="80"/>
                    </a:lnTo>
                    <a:lnTo>
                      <a:pt x="128" y="78"/>
                    </a:lnTo>
                    <a:lnTo>
                      <a:pt x="126" y="76"/>
                    </a:lnTo>
                    <a:lnTo>
                      <a:pt x="126" y="76"/>
                    </a:lnTo>
                    <a:lnTo>
                      <a:pt x="124" y="74"/>
                    </a:lnTo>
                    <a:lnTo>
                      <a:pt x="124" y="72"/>
                    </a:lnTo>
                    <a:lnTo>
                      <a:pt x="122" y="70"/>
                    </a:lnTo>
                    <a:lnTo>
                      <a:pt x="120" y="64"/>
                    </a:lnTo>
                    <a:lnTo>
                      <a:pt x="120" y="64"/>
                    </a:lnTo>
                    <a:lnTo>
                      <a:pt x="116" y="58"/>
                    </a:lnTo>
                    <a:lnTo>
                      <a:pt x="120" y="60"/>
                    </a:lnTo>
                    <a:lnTo>
                      <a:pt x="124" y="60"/>
                    </a:lnTo>
                    <a:lnTo>
                      <a:pt x="124" y="58"/>
                    </a:lnTo>
                    <a:lnTo>
                      <a:pt x="122" y="54"/>
                    </a:lnTo>
                    <a:lnTo>
                      <a:pt x="122" y="54"/>
                    </a:lnTo>
                    <a:lnTo>
                      <a:pt x="122" y="50"/>
                    </a:lnTo>
                    <a:lnTo>
                      <a:pt x="122" y="48"/>
                    </a:lnTo>
                    <a:lnTo>
                      <a:pt x="126" y="46"/>
                    </a:lnTo>
                    <a:lnTo>
                      <a:pt x="130" y="44"/>
                    </a:lnTo>
                    <a:lnTo>
                      <a:pt x="130" y="40"/>
                    </a:lnTo>
                    <a:lnTo>
                      <a:pt x="130" y="36"/>
                    </a:lnTo>
                    <a:lnTo>
                      <a:pt x="130" y="36"/>
                    </a:lnTo>
                    <a:lnTo>
                      <a:pt x="130" y="32"/>
                    </a:lnTo>
                    <a:lnTo>
                      <a:pt x="130" y="28"/>
                    </a:lnTo>
                    <a:lnTo>
                      <a:pt x="130" y="26"/>
                    </a:lnTo>
                    <a:lnTo>
                      <a:pt x="126" y="24"/>
                    </a:lnTo>
                    <a:lnTo>
                      <a:pt x="126" y="24"/>
                    </a:lnTo>
                    <a:lnTo>
                      <a:pt x="116" y="24"/>
                    </a:lnTo>
                    <a:lnTo>
                      <a:pt x="108" y="24"/>
                    </a:lnTo>
                    <a:lnTo>
                      <a:pt x="108" y="24"/>
                    </a:lnTo>
                    <a:lnTo>
                      <a:pt x="106" y="24"/>
                    </a:lnTo>
                    <a:lnTo>
                      <a:pt x="104" y="22"/>
                    </a:lnTo>
                    <a:lnTo>
                      <a:pt x="104" y="16"/>
                    </a:lnTo>
                    <a:lnTo>
                      <a:pt x="110" y="6"/>
                    </a:lnTo>
                    <a:lnTo>
                      <a:pt x="110" y="6"/>
                    </a:lnTo>
                    <a:lnTo>
                      <a:pt x="104" y="4"/>
                    </a:lnTo>
                    <a:lnTo>
                      <a:pt x="96" y="4"/>
                    </a:lnTo>
                    <a:lnTo>
                      <a:pt x="96" y="4"/>
                    </a:lnTo>
                    <a:lnTo>
                      <a:pt x="84" y="2"/>
                    </a:lnTo>
                    <a:lnTo>
                      <a:pt x="76" y="0"/>
                    </a:lnTo>
                    <a:lnTo>
                      <a:pt x="68" y="0"/>
                    </a:lnTo>
                    <a:lnTo>
                      <a:pt x="50" y="6"/>
                    </a:lnTo>
                    <a:lnTo>
                      <a:pt x="50" y="6"/>
                    </a:lnTo>
                    <a:lnTo>
                      <a:pt x="58" y="6"/>
                    </a:lnTo>
                    <a:lnTo>
                      <a:pt x="56" y="18"/>
                    </a:lnTo>
                    <a:lnTo>
                      <a:pt x="54" y="20"/>
                    </a:lnTo>
                    <a:lnTo>
                      <a:pt x="58" y="20"/>
                    </a:lnTo>
                    <a:lnTo>
                      <a:pt x="56" y="34"/>
                    </a:lnTo>
                    <a:lnTo>
                      <a:pt x="28" y="34"/>
                    </a:lnTo>
                    <a:lnTo>
                      <a:pt x="28"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7" name="Freeform 471">
                <a:extLst>
                  <a:ext uri="{FF2B5EF4-FFF2-40B4-BE49-F238E27FC236}">
                    <a16:creationId xmlns:a16="http://schemas.microsoft.com/office/drawing/2014/main" id="{CC9E48E6-62B5-4911-A1FB-145AEBFA7969}"/>
                  </a:ext>
                </a:extLst>
              </p:cNvPr>
              <p:cNvSpPr>
                <a:spLocks/>
              </p:cNvSpPr>
              <p:nvPr/>
            </p:nvSpPr>
            <p:spPr bwMode="auto">
              <a:xfrm>
                <a:off x="4280504" y="2139688"/>
                <a:ext cx="235972" cy="405134"/>
              </a:xfrm>
              <a:custGeom>
                <a:avLst/>
                <a:gdLst/>
                <a:ahLst/>
                <a:cxnLst>
                  <a:cxn ang="0">
                    <a:pos x="2" y="196"/>
                  </a:cxn>
                  <a:cxn ang="0">
                    <a:pos x="8" y="184"/>
                  </a:cxn>
                  <a:cxn ang="0">
                    <a:pos x="22" y="160"/>
                  </a:cxn>
                  <a:cxn ang="0">
                    <a:pos x="34" y="150"/>
                  </a:cxn>
                  <a:cxn ang="0">
                    <a:pos x="46" y="154"/>
                  </a:cxn>
                  <a:cxn ang="0">
                    <a:pos x="52" y="158"/>
                  </a:cxn>
                  <a:cxn ang="0">
                    <a:pos x="60" y="158"/>
                  </a:cxn>
                  <a:cxn ang="0">
                    <a:pos x="66" y="150"/>
                  </a:cxn>
                  <a:cxn ang="0">
                    <a:pos x="74" y="134"/>
                  </a:cxn>
                  <a:cxn ang="0">
                    <a:pos x="76" y="120"/>
                  </a:cxn>
                  <a:cxn ang="0">
                    <a:pos x="86" y="110"/>
                  </a:cxn>
                  <a:cxn ang="0">
                    <a:pos x="90" y="98"/>
                  </a:cxn>
                  <a:cxn ang="0">
                    <a:pos x="96" y="90"/>
                  </a:cxn>
                  <a:cxn ang="0">
                    <a:pos x="94" y="84"/>
                  </a:cxn>
                  <a:cxn ang="0">
                    <a:pos x="100" y="78"/>
                  </a:cxn>
                  <a:cxn ang="0">
                    <a:pos x="100" y="64"/>
                  </a:cxn>
                  <a:cxn ang="0">
                    <a:pos x="116" y="30"/>
                  </a:cxn>
                  <a:cxn ang="0">
                    <a:pos x="126" y="12"/>
                  </a:cxn>
                  <a:cxn ang="0">
                    <a:pos x="122" y="2"/>
                  </a:cxn>
                  <a:cxn ang="0">
                    <a:pos x="130" y="0"/>
                  </a:cxn>
                  <a:cxn ang="0">
                    <a:pos x="134" y="30"/>
                  </a:cxn>
                  <a:cxn ang="0">
                    <a:pos x="152" y="66"/>
                  </a:cxn>
                  <a:cxn ang="0">
                    <a:pos x="138" y="66"/>
                  </a:cxn>
                  <a:cxn ang="0">
                    <a:pos x="128" y="68"/>
                  </a:cxn>
                  <a:cxn ang="0">
                    <a:pos x="118" y="72"/>
                  </a:cxn>
                  <a:cxn ang="0">
                    <a:pos x="126" y="90"/>
                  </a:cxn>
                  <a:cxn ang="0">
                    <a:pos x="148" y="122"/>
                  </a:cxn>
                  <a:cxn ang="0">
                    <a:pos x="142" y="142"/>
                  </a:cxn>
                  <a:cxn ang="0">
                    <a:pos x="128" y="184"/>
                  </a:cxn>
                  <a:cxn ang="0">
                    <a:pos x="128" y="204"/>
                  </a:cxn>
                  <a:cxn ang="0">
                    <a:pos x="146" y="228"/>
                  </a:cxn>
                  <a:cxn ang="0">
                    <a:pos x="164" y="244"/>
                  </a:cxn>
                  <a:cxn ang="0">
                    <a:pos x="162" y="260"/>
                  </a:cxn>
                  <a:cxn ang="0">
                    <a:pos x="162" y="278"/>
                  </a:cxn>
                  <a:cxn ang="0">
                    <a:pos x="144" y="274"/>
                  </a:cxn>
                  <a:cxn ang="0">
                    <a:pos x="128" y="272"/>
                  </a:cxn>
                  <a:cxn ang="0">
                    <a:pos x="108" y="270"/>
                  </a:cxn>
                  <a:cxn ang="0">
                    <a:pos x="80" y="266"/>
                  </a:cxn>
                  <a:cxn ang="0">
                    <a:pos x="48" y="272"/>
                  </a:cxn>
                  <a:cxn ang="0">
                    <a:pos x="28" y="272"/>
                  </a:cxn>
                  <a:cxn ang="0">
                    <a:pos x="28" y="250"/>
                  </a:cxn>
                  <a:cxn ang="0">
                    <a:pos x="26" y="236"/>
                  </a:cxn>
                  <a:cxn ang="0">
                    <a:pos x="20" y="230"/>
                  </a:cxn>
                  <a:cxn ang="0">
                    <a:pos x="28" y="228"/>
                  </a:cxn>
                  <a:cxn ang="0">
                    <a:pos x="26" y="224"/>
                  </a:cxn>
                  <a:cxn ang="0">
                    <a:pos x="22" y="222"/>
                  </a:cxn>
                  <a:cxn ang="0">
                    <a:pos x="16" y="224"/>
                  </a:cxn>
                  <a:cxn ang="0">
                    <a:pos x="8" y="212"/>
                  </a:cxn>
                  <a:cxn ang="0">
                    <a:pos x="4" y="212"/>
                  </a:cxn>
                </a:cxnLst>
                <a:rect l="0" t="0" r="r" b="b"/>
                <a:pathLst>
                  <a:path w="164" h="278">
                    <a:moveTo>
                      <a:pt x="4" y="212"/>
                    </a:moveTo>
                    <a:lnTo>
                      <a:pt x="4" y="212"/>
                    </a:lnTo>
                    <a:lnTo>
                      <a:pt x="0" y="200"/>
                    </a:lnTo>
                    <a:lnTo>
                      <a:pt x="2" y="196"/>
                    </a:lnTo>
                    <a:lnTo>
                      <a:pt x="6" y="192"/>
                    </a:lnTo>
                    <a:lnTo>
                      <a:pt x="6" y="192"/>
                    </a:lnTo>
                    <a:lnTo>
                      <a:pt x="10" y="188"/>
                    </a:lnTo>
                    <a:lnTo>
                      <a:pt x="8" y="184"/>
                    </a:lnTo>
                    <a:lnTo>
                      <a:pt x="10" y="178"/>
                    </a:lnTo>
                    <a:lnTo>
                      <a:pt x="18" y="168"/>
                    </a:lnTo>
                    <a:lnTo>
                      <a:pt x="18" y="168"/>
                    </a:lnTo>
                    <a:lnTo>
                      <a:pt x="22" y="160"/>
                    </a:lnTo>
                    <a:lnTo>
                      <a:pt x="24" y="156"/>
                    </a:lnTo>
                    <a:lnTo>
                      <a:pt x="28" y="152"/>
                    </a:lnTo>
                    <a:lnTo>
                      <a:pt x="34" y="150"/>
                    </a:lnTo>
                    <a:lnTo>
                      <a:pt x="34" y="150"/>
                    </a:lnTo>
                    <a:lnTo>
                      <a:pt x="40" y="150"/>
                    </a:lnTo>
                    <a:lnTo>
                      <a:pt x="42" y="152"/>
                    </a:lnTo>
                    <a:lnTo>
                      <a:pt x="44" y="154"/>
                    </a:lnTo>
                    <a:lnTo>
                      <a:pt x="46" y="154"/>
                    </a:lnTo>
                    <a:lnTo>
                      <a:pt x="46" y="154"/>
                    </a:lnTo>
                    <a:lnTo>
                      <a:pt x="50" y="154"/>
                    </a:lnTo>
                    <a:lnTo>
                      <a:pt x="50" y="156"/>
                    </a:lnTo>
                    <a:lnTo>
                      <a:pt x="52" y="158"/>
                    </a:lnTo>
                    <a:lnTo>
                      <a:pt x="56" y="160"/>
                    </a:lnTo>
                    <a:lnTo>
                      <a:pt x="56" y="160"/>
                    </a:lnTo>
                    <a:lnTo>
                      <a:pt x="58" y="160"/>
                    </a:lnTo>
                    <a:lnTo>
                      <a:pt x="60" y="158"/>
                    </a:lnTo>
                    <a:lnTo>
                      <a:pt x="60" y="154"/>
                    </a:lnTo>
                    <a:lnTo>
                      <a:pt x="64" y="152"/>
                    </a:lnTo>
                    <a:lnTo>
                      <a:pt x="64" y="152"/>
                    </a:lnTo>
                    <a:lnTo>
                      <a:pt x="66" y="150"/>
                    </a:lnTo>
                    <a:lnTo>
                      <a:pt x="66" y="148"/>
                    </a:lnTo>
                    <a:lnTo>
                      <a:pt x="68" y="144"/>
                    </a:lnTo>
                    <a:lnTo>
                      <a:pt x="74" y="134"/>
                    </a:lnTo>
                    <a:lnTo>
                      <a:pt x="74" y="134"/>
                    </a:lnTo>
                    <a:lnTo>
                      <a:pt x="80" y="128"/>
                    </a:lnTo>
                    <a:lnTo>
                      <a:pt x="80" y="124"/>
                    </a:lnTo>
                    <a:lnTo>
                      <a:pt x="78" y="124"/>
                    </a:lnTo>
                    <a:lnTo>
                      <a:pt x="76" y="120"/>
                    </a:lnTo>
                    <a:lnTo>
                      <a:pt x="76" y="120"/>
                    </a:lnTo>
                    <a:lnTo>
                      <a:pt x="80" y="116"/>
                    </a:lnTo>
                    <a:lnTo>
                      <a:pt x="82" y="112"/>
                    </a:lnTo>
                    <a:lnTo>
                      <a:pt x="86" y="110"/>
                    </a:lnTo>
                    <a:lnTo>
                      <a:pt x="88" y="106"/>
                    </a:lnTo>
                    <a:lnTo>
                      <a:pt x="88" y="106"/>
                    </a:lnTo>
                    <a:lnTo>
                      <a:pt x="88" y="100"/>
                    </a:lnTo>
                    <a:lnTo>
                      <a:pt x="90" y="98"/>
                    </a:lnTo>
                    <a:lnTo>
                      <a:pt x="92" y="98"/>
                    </a:lnTo>
                    <a:lnTo>
                      <a:pt x="96" y="94"/>
                    </a:lnTo>
                    <a:lnTo>
                      <a:pt x="96" y="94"/>
                    </a:lnTo>
                    <a:lnTo>
                      <a:pt x="96" y="90"/>
                    </a:lnTo>
                    <a:lnTo>
                      <a:pt x="94" y="88"/>
                    </a:lnTo>
                    <a:lnTo>
                      <a:pt x="94" y="86"/>
                    </a:lnTo>
                    <a:lnTo>
                      <a:pt x="94" y="84"/>
                    </a:lnTo>
                    <a:lnTo>
                      <a:pt x="94" y="84"/>
                    </a:lnTo>
                    <a:lnTo>
                      <a:pt x="96" y="80"/>
                    </a:lnTo>
                    <a:lnTo>
                      <a:pt x="98" y="80"/>
                    </a:lnTo>
                    <a:lnTo>
                      <a:pt x="98" y="80"/>
                    </a:lnTo>
                    <a:lnTo>
                      <a:pt x="100" y="78"/>
                    </a:lnTo>
                    <a:lnTo>
                      <a:pt x="100" y="78"/>
                    </a:lnTo>
                    <a:lnTo>
                      <a:pt x="100" y="74"/>
                    </a:lnTo>
                    <a:lnTo>
                      <a:pt x="100" y="72"/>
                    </a:lnTo>
                    <a:lnTo>
                      <a:pt x="100" y="64"/>
                    </a:lnTo>
                    <a:lnTo>
                      <a:pt x="110" y="42"/>
                    </a:lnTo>
                    <a:lnTo>
                      <a:pt x="110" y="42"/>
                    </a:lnTo>
                    <a:lnTo>
                      <a:pt x="114" y="32"/>
                    </a:lnTo>
                    <a:lnTo>
                      <a:pt x="116" y="30"/>
                    </a:lnTo>
                    <a:lnTo>
                      <a:pt x="120" y="28"/>
                    </a:lnTo>
                    <a:lnTo>
                      <a:pt x="124" y="20"/>
                    </a:lnTo>
                    <a:lnTo>
                      <a:pt x="124" y="20"/>
                    </a:lnTo>
                    <a:lnTo>
                      <a:pt x="126" y="12"/>
                    </a:lnTo>
                    <a:lnTo>
                      <a:pt x="124" y="10"/>
                    </a:lnTo>
                    <a:lnTo>
                      <a:pt x="124" y="10"/>
                    </a:lnTo>
                    <a:lnTo>
                      <a:pt x="122" y="8"/>
                    </a:lnTo>
                    <a:lnTo>
                      <a:pt x="122" y="2"/>
                    </a:lnTo>
                    <a:lnTo>
                      <a:pt x="122" y="2"/>
                    </a:lnTo>
                    <a:lnTo>
                      <a:pt x="126" y="2"/>
                    </a:lnTo>
                    <a:lnTo>
                      <a:pt x="130" y="0"/>
                    </a:lnTo>
                    <a:lnTo>
                      <a:pt x="130" y="0"/>
                    </a:lnTo>
                    <a:lnTo>
                      <a:pt x="130" y="12"/>
                    </a:lnTo>
                    <a:lnTo>
                      <a:pt x="132" y="16"/>
                    </a:lnTo>
                    <a:lnTo>
                      <a:pt x="134" y="18"/>
                    </a:lnTo>
                    <a:lnTo>
                      <a:pt x="134" y="30"/>
                    </a:lnTo>
                    <a:lnTo>
                      <a:pt x="134" y="30"/>
                    </a:lnTo>
                    <a:lnTo>
                      <a:pt x="134" y="40"/>
                    </a:lnTo>
                    <a:lnTo>
                      <a:pt x="136" y="50"/>
                    </a:lnTo>
                    <a:lnTo>
                      <a:pt x="152" y="66"/>
                    </a:lnTo>
                    <a:lnTo>
                      <a:pt x="152" y="66"/>
                    </a:lnTo>
                    <a:lnTo>
                      <a:pt x="148" y="68"/>
                    </a:lnTo>
                    <a:lnTo>
                      <a:pt x="146" y="68"/>
                    </a:lnTo>
                    <a:lnTo>
                      <a:pt x="138" y="66"/>
                    </a:lnTo>
                    <a:lnTo>
                      <a:pt x="138" y="66"/>
                    </a:lnTo>
                    <a:lnTo>
                      <a:pt x="140" y="68"/>
                    </a:lnTo>
                    <a:lnTo>
                      <a:pt x="138" y="70"/>
                    </a:lnTo>
                    <a:lnTo>
                      <a:pt x="128" y="68"/>
                    </a:lnTo>
                    <a:lnTo>
                      <a:pt x="128" y="68"/>
                    </a:lnTo>
                    <a:lnTo>
                      <a:pt x="122" y="68"/>
                    </a:lnTo>
                    <a:lnTo>
                      <a:pt x="118" y="70"/>
                    </a:lnTo>
                    <a:lnTo>
                      <a:pt x="118" y="72"/>
                    </a:lnTo>
                    <a:lnTo>
                      <a:pt x="120" y="78"/>
                    </a:lnTo>
                    <a:lnTo>
                      <a:pt x="120" y="78"/>
                    </a:lnTo>
                    <a:lnTo>
                      <a:pt x="124" y="86"/>
                    </a:lnTo>
                    <a:lnTo>
                      <a:pt x="126" y="90"/>
                    </a:lnTo>
                    <a:lnTo>
                      <a:pt x="130" y="92"/>
                    </a:lnTo>
                    <a:lnTo>
                      <a:pt x="136" y="102"/>
                    </a:lnTo>
                    <a:lnTo>
                      <a:pt x="136" y="102"/>
                    </a:lnTo>
                    <a:lnTo>
                      <a:pt x="148" y="122"/>
                    </a:lnTo>
                    <a:lnTo>
                      <a:pt x="150" y="128"/>
                    </a:lnTo>
                    <a:lnTo>
                      <a:pt x="148" y="134"/>
                    </a:lnTo>
                    <a:lnTo>
                      <a:pt x="148" y="134"/>
                    </a:lnTo>
                    <a:lnTo>
                      <a:pt x="142" y="142"/>
                    </a:lnTo>
                    <a:lnTo>
                      <a:pt x="138" y="150"/>
                    </a:lnTo>
                    <a:lnTo>
                      <a:pt x="134" y="170"/>
                    </a:lnTo>
                    <a:lnTo>
                      <a:pt x="134" y="170"/>
                    </a:lnTo>
                    <a:lnTo>
                      <a:pt x="128" y="184"/>
                    </a:lnTo>
                    <a:lnTo>
                      <a:pt x="124" y="190"/>
                    </a:lnTo>
                    <a:lnTo>
                      <a:pt x="124" y="194"/>
                    </a:lnTo>
                    <a:lnTo>
                      <a:pt x="128" y="204"/>
                    </a:lnTo>
                    <a:lnTo>
                      <a:pt x="128" y="204"/>
                    </a:lnTo>
                    <a:lnTo>
                      <a:pt x="132" y="214"/>
                    </a:lnTo>
                    <a:lnTo>
                      <a:pt x="136" y="216"/>
                    </a:lnTo>
                    <a:lnTo>
                      <a:pt x="140" y="220"/>
                    </a:lnTo>
                    <a:lnTo>
                      <a:pt x="146" y="228"/>
                    </a:lnTo>
                    <a:lnTo>
                      <a:pt x="146" y="228"/>
                    </a:lnTo>
                    <a:lnTo>
                      <a:pt x="154" y="238"/>
                    </a:lnTo>
                    <a:lnTo>
                      <a:pt x="160" y="242"/>
                    </a:lnTo>
                    <a:lnTo>
                      <a:pt x="164" y="244"/>
                    </a:lnTo>
                    <a:lnTo>
                      <a:pt x="162" y="250"/>
                    </a:lnTo>
                    <a:lnTo>
                      <a:pt x="162" y="250"/>
                    </a:lnTo>
                    <a:lnTo>
                      <a:pt x="162" y="254"/>
                    </a:lnTo>
                    <a:lnTo>
                      <a:pt x="162" y="260"/>
                    </a:lnTo>
                    <a:lnTo>
                      <a:pt x="162" y="260"/>
                    </a:lnTo>
                    <a:lnTo>
                      <a:pt x="164" y="274"/>
                    </a:lnTo>
                    <a:lnTo>
                      <a:pt x="164" y="276"/>
                    </a:lnTo>
                    <a:lnTo>
                      <a:pt x="162" y="278"/>
                    </a:lnTo>
                    <a:lnTo>
                      <a:pt x="158" y="276"/>
                    </a:lnTo>
                    <a:lnTo>
                      <a:pt x="152" y="274"/>
                    </a:lnTo>
                    <a:lnTo>
                      <a:pt x="152" y="274"/>
                    </a:lnTo>
                    <a:lnTo>
                      <a:pt x="144" y="274"/>
                    </a:lnTo>
                    <a:lnTo>
                      <a:pt x="138" y="274"/>
                    </a:lnTo>
                    <a:lnTo>
                      <a:pt x="138" y="274"/>
                    </a:lnTo>
                    <a:lnTo>
                      <a:pt x="132" y="274"/>
                    </a:lnTo>
                    <a:lnTo>
                      <a:pt x="128" y="272"/>
                    </a:lnTo>
                    <a:lnTo>
                      <a:pt x="122" y="272"/>
                    </a:lnTo>
                    <a:lnTo>
                      <a:pt x="114" y="272"/>
                    </a:lnTo>
                    <a:lnTo>
                      <a:pt x="114" y="272"/>
                    </a:lnTo>
                    <a:lnTo>
                      <a:pt x="108" y="270"/>
                    </a:lnTo>
                    <a:lnTo>
                      <a:pt x="100" y="270"/>
                    </a:lnTo>
                    <a:lnTo>
                      <a:pt x="100" y="270"/>
                    </a:lnTo>
                    <a:lnTo>
                      <a:pt x="88" y="268"/>
                    </a:lnTo>
                    <a:lnTo>
                      <a:pt x="80" y="266"/>
                    </a:lnTo>
                    <a:lnTo>
                      <a:pt x="72" y="266"/>
                    </a:lnTo>
                    <a:lnTo>
                      <a:pt x="54" y="272"/>
                    </a:lnTo>
                    <a:lnTo>
                      <a:pt x="54" y="272"/>
                    </a:lnTo>
                    <a:lnTo>
                      <a:pt x="48" y="272"/>
                    </a:lnTo>
                    <a:lnTo>
                      <a:pt x="44" y="270"/>
                    </a:lnTo>
                    <a:lnTo>
                      <a:pt x="38" y="270"/>
                    </a:lnTo>
                    <a:lnTo>
                      <a:pt x="28" y="272"/>
                    </a:lnTo>
                    <a:lnTo>
                      <a:pt x="28" y="272"/>
                    </a:lnTo>
                    <a:lnTo>
                      <a:pt x="28" y="258"/>
                    </a:lnTo>
                    <a:lnTo>
                      <a:pt x="28" y="254"/>
                    </a:lnTo>
                    <a:lnTo>
                      <a:pt x="28" y="250"/>
                    </a:lnTo>
                    <a:lnTo>
                      <a:pt x="28" y="250"/>
                    </a:lnTo>
                    <a:lnTo>
                      <a:pt x="30" y="244"/>
                    </a:lnTo>
                    <a:lnTo>
                      <a:pt x="28" y="240"/>
                    </a:lnTo>
                    <a:lnTo>
                      <a:pt x="26" y="238"/>
                    </a:lnTo>
                    <a:lnTo>
                      <a:pt x="26" y="236"/>
                    </a:lnTo>
                    <a:lnTo>
                      <a:pt x="26" y="236"/>
                    </a:lnTo>
                    <a:lnTo>
                      <a:pt x="26" y="234"/>
                    </a:lnTo>
                    <a:lnTo>
                      <a:pt x="22" y="232"/>
                    </a:lnTo>
                    <a:lnTo>
                      <a:pt x="20" y="230"/>
                    </a:lnTo>
                    <a:lnTo>
                      <a:pt x="24" y="230"/>
                    </a:lnTo>
                    <a:lnTo>
                      <a:pt x="24" y="230"/>
                    </a:lnTo>
                    <a:lnTo>
                      <a:pt x="28" y="230"/>
                    </a:lnTo>
                    <a:lnTo>
                      <a:pt x="28" y="228"/>
                    </a:lnTo>
                    <a:lnTo>
                      <a:pt x="26" y="226"/>
                    </a:lnTo>
                    <a:lnTo>
                      <a:pt x="26" y="226"/>
                    </a:lnTo>
                    <a:lnTo>
                      <a:pt x="26" y="224"/>
                    </a:lnTo>
                    <a:lnTo>
                      <a:pt x="26" y="224"/>
                    </a:lnTo>
                    <a:lnTo>
                      <a:pt x="28" y="222"/>
                    </a:lnTo>
                    <a:lnTo>
                      <a:pt x="26" y="224"/>
                    </a:lnTo>
                    <a:lnTo>
                      <a:pt x="24" y="224"/>
                    </a:lnTo>
                    <a:lnTo>
                      <a:pt x="22" y="222"/>
                    </a:lnTo>
                    <a:lnTo>
                      <a:pt x="22" y="222"/>
                    </a:lnTo>
                    <a:lnTo>
                      <a:pt x="22" y="224"/>
                    </a:lnTo>
                    <a:lnTo>
                      <a:pt x="20" y="226"/>
                    </a:lnTo>
                    <a:lnTo>
                      <a:pt x="16" y="224"/>
                    </a:lnTo>
                    <a:lnTo>
                      <a:pt x="16" y="224"/>
                    </a:lnTo>
                    <a:lnTo>
                      <a:pt x="10" y="218"/>
                    </a:lnTo>
                    <a:lnTo>
                      <a:pt x="8" y="214"/>
                    </a:lnTo>
                    <a:lnTo>
                      <a:pt x="8" y="212"/>
                    </a:lnTo>
                    <a:lnTo>
                      <a:pt x="6" y="214"/>
                    </a:lnTo>
                    <a:lnTo>
                      <a:pt x="6" y="214"/>
                    </a:lnTo>
                    <a:lnTo>
                      <a:pt x="6" y="214"/>
                    </a:lnTo>
                    <a:lnTo>
                      <a:pt x="4" y="212"/>
                    </a:lnTo>
                    <a:lnTo>
                      <a:pt x="4" y="2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8" name="Freeform 473">
                <a:extLst>
                  <a:ext uri="{FF2B5EF4-FFF2-40B4-BE49-F238E27FC236}">
                    <a16:creationId xmlns:a16="http://schemas.microsoft.com/office/drawing/2014/main" id="{6EE69612-7DE2-4288-89FF-1D02B8CA6844}"/>
                  </a:ext>
                </a:extLst>
              </p:cNvPr>
              <p:cNvSpPr>
                <a:spLocks/>
              </p:cNvSpPr>
              <p:nvPr/>
            </p:nvSpPr>
            <p:spPr bwMode="auto">
              <a:xfrm>
                <a:off x="4355324" y="2471957"/>
                <a:ext cx="238849" cy="326438"/>
              </a:xfrm>
              <a:custGeom>
                <a:avLst/>
                <a:gdLst/>
                <a:ahLst/>
                <a:cxnLst>
                  <a:cxn ang="0">
                    <a:pos x="70" y="44"/>
                  </a:cxn>
                  <a:cxn ang="0">
                    <a:pos x="86" y="46"/>
                  </a:cxn>
                  <a:cxn ang="0">
                    <a:pos x="100" y="46"/>
                  </a:cxn>
                  <a:cxn ang="0">
                    <a:pos x="110" y="50"/>
                  </a:cxn>
                  <a:cxn ang="0">
                    <a:pos x="110" y="32"/>
                  </a:cxn>
                  <a:cxn ang="0">
                    <a:pos x="120" y="20"/>
                  </a:cxn>
                  <a:cxn ang="0">
                    <a:pos x="126" y="0"/>
                  </a:cxn>
                  <a:cxn ang="0">
                    <a:pos x="148" y="0"/>
                  </a:cxn>
                  <a:cxn ang="0">
                    <a:pos x="164" y="16"/>
                  </a:cxn>
                  <a:cxn ang="0">
                    <a:pos x="160" y="34"/>
                  </a:cxn>
                  <a:cxn ang="0">
                    <a:pos x="158" y="42"/>
                  </a:cxn>
                  <a:cxn ang="0">
                    <a:pos x="154" y="70"/>
                  </a:cxn>
                  <a:cxn ang="0">
                    <a:pos x="152" y="98"/>
                  </a:cxn>
                  <a:cxn ang="0">
                    <a:pos x="138" y="124"/>
                  </a:cxn>
                  <a:cxn ang="0">
                    <a:pos x="126" y="134"/>
                  </a:cxn>
                  <a:cxn ang="0">
                    <a:pos x="120" y="160"/>
                  </a:cxn>
                  <a:cxn ang="0">
                    <a:pos x="112" y="188"/>
                  </a:cxn>
                  <a:cxn ang="0">
                    <a:pos x="100" y="200"/>
                  </a:cxn>
                  <a:cxn ang="0">
                    <a:pos x="86" y="216"/>
                  </a:cxn>
                  <a:cxn ang="0">
                    <a:pos x="80" y="224"/>
                  </a:cxn>
                  <a:cxn ang="0">
                    <a:pos x="74" y="214"/>
                  </a:cxn>
                  <a:cxn ang="0">
                    <a:pos x="66" y="214"/>
                  </a:cxn>
                  <a:cxn ang="0">
                    <a:pos x="60" y="216"/>
                  </a:cxn>
                  <a:cxn ang="0">
                    <a:pos x="52" y="218"/>
                  </a:cxn>
                  <a:cxn ang="0">
                    <a:pos x="40" y="210"/>
                  </a:cxn>
                  <a:cxn ang="0">
                    <a:pos x="34" y="212"/>
                  </a:cxn>
                  <a:cxn ang="0">
                    <a:pos x="28" y="214"/>
                  </a:cxn>
                  <a:cxn ang="0">
                    <a:pos x="24" y="220"/>
                  </a:cxn>
                  <a:cxn ang="0">
                    <a:pos x="16" y="216"/>
                  </a:cxn>
                  <a:cxn ang="0">
                    <a:pos x="2" y="200"/>
                  </a:cxn>
                  <a:cxn ang="0">
                    <a:pos x="0" y="196"/>
                  </a:cxn>
                  <a:cxn ang="0">
                    <a:pos x="12" y="188"/>
                  </a:cxn>
                  <a:cxn ang="0">
                    <a:pos x="14" y="194"/>
                  </a:cxn>
                  <a:cxn ang="0">
                    <a:pos x="18" y="188"/>
                  </a:cxn>
                  <a:cxn ang="0">
                    <a:pos x="12" y="168"/>
                  </a:cxn>
                  <a:cxn ang="0">
                    <a:pos x="12" y="164"/>
                  </a:cxn>
                  <a:cxn ang="0">
                    <a:pos x="16" y="162"/>
                  </a:cxn>
                  <a:cxn ang="0">
                    <a:pos x="22" y="162"/>
                  </a:cxn>
                  <a:cxn ang="0">
                    <a:pos x="28" y="160"/>
                  </a:cxn>
                  <a:cxn ang="0">
                    <a:pos x="30" y="148"/>
                  </a:cxn>
                  <a:cxn ang="0">
                    <a:pos x="32" y="150"/>
                  </a:cxn>
                  <a:cxn ang="0">
                    <a:pos x="38" y="160"/>
                  </a:cxn>
                  <a:cxn ang="0">
                    <a:pos x="42" y="158"/>
                  </a:cxn>
                  <a:cxn ang="0">
                    <a:pos x="52" y="158"/>
                  </a:cxn>
                  <a:cxn ang="0">
                    <a:pos x="58" y="158"/>
                  </a:cxn>
                  <a:cxn ang="0">
                    <a:pos x="68" y="164"/>
                  </a:cxn>
                  <a:cxn ang="0">
                    <a:pos x="72" y="152"/>
                  </a:cxn>
                  <a:cxn ang="0">
                    <a:pos x="80" y="142"/>
                  </a:cxn>
                  <a:cxn ang="0">
                    <a:pos x="78" y="134"/>
                  </a:cxn>
                  <a:cxn ang="0">
                    <a:pos x="78" y="126"/>
                  </a:cxn>
                  <a:cxn ang="0">
                    <a:pos x="80" y="118"/>
                  </a:cxn>
                  <a:cxn ang="0">
                    <a:pos x="78" y="114"/>
                  </a:cxn>
                  <a:cxn ang="0">
                    <a:pos x="74" y="108"/>
                  </a:cxn>
                  <a:cxn ang="0">
                    <a:pos x="68" y="96"/>
                  </a:cxn>
                  <a:cxn ang="0">
                    <a:pos x="76" y="96"/>
                  </a:cxn>
                  <a:cxn ang="0">
                    <a:pos x="74" y="88"/>
                  </a:cxn>
                  <a:cxn ang="0">
                    <a:pos x="82" y="82"/>
                  </a:cxn>
                  <a:cxn ang="0">
                    <a:pos x="82" y="74"/>
                  </a:cxn>
                  <a:cxn ang="0">
                    <a:pos x="82" y="64"/>
                  </a:cxn>
                  <a:cxn ang="0">
                    <a:pos x="68" y="62"/>
                  </a:cxn>
                  <a:cxn ang="0">
                    <a:pos x="58" y="62"/>
                  </a:cxn>
                  <a:cxn ang="0">
                    <a:pos x="62" y="44"/>
                  </a:cxn>
                </a:cxnLst>
                <a:rect l="0" t="0" r="r" b="b"/>
                <a:pathLst>
                  <a:path w="166" h="224">
                    <a:moveTo>
                      <a:pt x="62" y="44"/>
                    </a:moveTo>
                    <a:lnTo>
                      <a:pt x="62" y="44"/>
                    </a:lnTo>
                    <a:lnTo>
                      <a:pt x="70" y="44"/>
                    </a:lnTo>
                    <a:lnTo>
                      <a:pt x="76" y="44"/>
                    </a:lnTo>
                    <a:lnTo>
                      <a:pt x="80" y="46"/>
                    </a:lnTo>
                    <a:lnTo>
                      <a:pt x="86" y="46"/>
                    </a:lnTo>
                    <a:lnTo>
                      <a:pt x="86" y="46"/>
                    </a:lnTo>
                    <a:lnTo>
                      <a:pt x="92" y="46"/>
                    </a:lnTo>
                    <a:lnTo>
                      <a:pt x="100" y="46"/>
                    </a:lnTo>
                    <a:lnTo>
                      <a:pt x="100" y="46"/>
                    </a:lnTo>
                    <a:lnTo>
                      <a:pt x="106" y="48"/>
                    </a:lnTo>
                    <a:lnTo>
                      <a:pt x="110" y="50"/>
                    </a:lnTo>
                    <a:lnTo>
                      <a:pt x="112" y="48"/>
                    </a:lnTo>
                    <a:lnTo>
                      <a:pt x="112" y="46"/>
                    </a:lnTo>
                    <a:lnTo>
                      <a:pt x="110" y="32"/>
                    </a:lnTo>
                    <a:lnTo>
                      <a:pt x="110" y="32"/>
                    </a:lnTo>
                    <a:lnTo>
                      <a:pt x="116" y="26"/>
                    </a:lnTo>
                    <a:lnTo>
                      <a:pt x="120" y="20"/>
                    </a:lnTo>
                    <a:lnTo>
                      <a:pt x="122" y="10"/>
                    </a:lnTo>
                    <a:lnTo>
                      <a:pt x="124" y="2"/>
                    </a:lnTo>
                    <a:lnTo>
                      <a:pt x="126" y="0"/>
                    </a:lnTo>
                    <a:lnTo>
                      <a:pt x="128" y="0"/>
                    </a:lnTo>
                    <a:lnTo>
                      <a:pt x="128" y="0"/>
                    </a:lnTo>
                    <a:lnTo>
                      <a:pt x="148" y="0"/>
                    </a:lnTo>
                    <a:lnTo>
                      <a:pt x="166" y="0"/>
                    </a:lnTo>
                    <a:lnTo>
                      <a:pt x="166" y="0"/>
                    </a:lnTo>
                    <a:lnTo>
                      <a:pt x="164" y="16"/>
                    </a:lnTo>
                    <a:lnTo>
                      <a:pt x="160" y="24"/>
                    </a:lnTo>
                    <a:lnTo>
                      <a:pt x="158" y="28"/>
                    </a:lnTo>
                    <a:lnTo>
                      <a:pt x="160" y="34"/>
                    </a:lnTo>
                    <a:lnTo>
                      <a:pt x="160" y="34"/>
                    </a:lnTo>
                    <a:lnTo>
                      <a:pt x="160" y="38"/>
                    </a:lnTo>
                    <a:lnTo>
                      <a:pt x="158" y="42"/>
                    </a:lnTo>
                    <a:lnTo>
                      <a:pt x="156" y="50"/>
                    </a:lnTo>
                    <a:lnTo>
                      <a:pt x="154" y="70"/>
                    </a:lnTo>
                    <a:lnTo>
                      <a:pt x="154" y="70"/>
                    </a:lnTo>
                    <a:lnTo>
                      <a:pt x="152" y="84"/>
                    </a:lnTo>
                    <a:lnTo>
                      <a:pt x="154" y="92"/>
                    </a:lnTo>
                    <a:lnTo>
                      <a:pt x="152" y="98"/>
                    </a:lnTo>
                    <a:lnTo>
                      <a:pt x="148" y="108"/>
                    </a:lnTo>
                    <a:lnTo>
                      <a:pt x="148" y="108"/>
                    </a:lnTo>
                    <a:lnTo>
                      <a:pt x="138" y="124"/>
                    </a:lnTo>
                    <a:lnTo>
                      <a:pt x="134" y="128"/>
                    </a:lnTo>
                    <a:lnTo>
                      <a:pt x="130" y="130"/>
                    </a:lnTo>
                    <a:lnTo>
                      <a:pt x="126" y="134"/>
                    </a:lnTo>
                    <a:lnTo>
                      <a:pt x="126" y="134"/>
                    </a:lnTo>
                    <a:lnTo>
                      <a:pt x="122" y="146"/>
                    </a:lnTo>
                    <a:lnTo>
                      <a:pt x="120" y="160"/>
                    </a:lnTo>
                    <a:lnTo>
                      <a:pt x="118" y="174"/>
                    </a:lnTo>
                    <a:lnTo>
                      <a:pt x="112" y="188"/>
                    </a:lnTo>
                    <a:lnTo>
                      <a:pt x="112" y="188"/>
                    </a:lnTo>
                    <a:lnTo>
                      <a:pt x="108" y="194"/>
                    </a:lnTo>
                    <a:lnTo>
                      <a:pt x="106" y="198"/>
                    </a:lnTo>
                    <a:lnTo>
                      <a:pt x="100" y="200"/>
                    </a:lnTo>
                    <a:lnTo>
                      <a:pt x="94" y="204"/>
                    </a:lnTo>
                    <a:lnTo>
                      <a:pt x="90" y="208"/>
                    </a:lnTo>
                    <a:lnTo>
                      <a:pt x="86" y="216"/>
                    </a:lnTo>
                    <a:lnTo>
                      <a:pt x="86" y="216"/>
                    </a:lnTo>
                    <a:lnTo>
                      <a:pt x="80" y="224"/>
                    </a:lnTo>
                    <a:lnTo>
                      <a:pt x="80" y="224"/>
                    </a:lnTo>
                    <a:lnTo>
                      <a:pt x="78" y="222"/>
                    </a:lnTo>
                    <a:lnTo>
                      <a:pt x="76" y="216"/>
                    </a:lnTo>
                    <a:lnTo>
                      <a:pt x="74" y="214"/>
                    </a:lnTo>
                    <a:lnTo>
                      <a:pt x="70" y="214"/>
                    </a:lnTo>
                    <a:lnTo>
                      <a:pt x="70" y="214"/>
                    </a:lnTo>
                    <a:lnTo>
                      <a:pt x="66" y="214"/>
                    </a:lnTo>
                    <a:lnTo>
                      <a:pt x="66" y="212"/>
                    </a:lnTo>
                    <a:lnTo>
                      <a:pt x="64" y="212"/>
                    </a:lnTo>
                    <a:lnTo>
                      <a:pt x="60" y="216"/>
                    </a:lnTo>
                    <a:lnTo>
                      <a:pt x="60" y="216"/>
                    </a:lnTo>
                    <a:lnTo>
                      <a:pt x="56" y="218"/>
                    </a:lnTo>
                    <a:lnTo>
                      <a:pt x="52" y="218"/>
                    </a:lnTo>
                    <a:lnTo>
                      <a:pt x="44" y="212"/>
                    </a:lnTo>
                    <a:lnTo>
                      <a:pt x="44" y="212"/>
                    </a:lnTo>
                    <a:lnTo>
                      <a:pt x="40" y="210"/>
                    </a:lnTo>
                    <a:lnTo>
                      <a:pt x="36" y="210"/>
                    </a:lnTo>
                    <a:lnTo>
                      <a:pt x="34" y="212"/>
                    </a:lnTo>
                    <a:lnTo>
                      <a:pt x="34" y="212"/>
                    </a:lnTo>
                    <a:lnTo>
                      <a:pt x="32" y="214"/>
                    </a:lnTo>
                    <a:lnTo>
                      <a:pt x="30" y="214"/>
                    </a:lnTo>
                    <a:lnTo>
                      <a:pt x="28" y="214"/>
                    </a:lnTo>
                    <a:lnTo>
                      <a:pt x="26" y="218"/>
                    </a:lnTo>
                    <a:lnTo>
                      <a:pt x="26" y="218"/>
                    </a:lnTo>
                    <a:lnTo>
                      <a:pt x="24" y="220"/>
                    </a:lnTo>
                    <a:lnTo>
                      <a:pt x="24" y="218"/>
                    </a:lnTo>
                    <a:lnTo>
                      <a:pt x="22" y="216"/>
                    </a:lnTo>
                    <a:lnTo>
                      <a:pt x="16" y="216"/>
                    </a:lnTo>
                    <a:lnTo>
                      <a:pt x="16" y="216"/>
                    </a:lnTo>
                    <a:lnTo>
                      <a:pt x="8" y="206"/>
                    </a:lnTo>
                    <a:lnTo>
                      <a:pt x="2" y="200"/>
                    </a:lnTo>
                    <a:lnTo>
                      <a:pt x="0" y="198"/>
                    </a:lnTo>
                    <a:lnTo>
                      <a:pt x="0" y="196"/>
                    </a:lnTo>
                    <a:lnTo>
                      <a:pt x="0" y="196"/>
                    </a:lnTo>
                    <a:lnTo>
                      <a:pt x="6" y="190"/>
                    </a:lnTo>
                    <a:lnTo>
                      <a:pt x="8" y="188"/>
                    </a:lnTo>
                    <a:lnTo>
                      <a:pt x="12" y="188"/>
                    </a:lnTo>
                    <a:lnTo>
                      <a:pt x="12" y="190"/>
                    </a:lnTo>
                    <a:lnTo>
                      <a:pt x="14" y="194"/>
                    </a:lnTo>
                    <a:lnTo>
                      <a:pt x="14" y="194"/>
                    </a:lnTo>
                    <a:lnTo>
                      <a:pt x="16" y="192"/>
                    </a:lnTo>
                    <a:lnTo>
                      <a:pt x="16" y="192"/>
                    </a:lnTo>
                    <a:lnTo>
                      <a:pt x="18" y="188"/>
                    </a:lnTo>
                    <a:lnTo>
                      <a:pt x="18" y="182"/>
                    </a:lnTo>
                    <a:lnTo>
                      <a:pt x="14" y="176"/>
                    </a:lnTo>
                    <a:lnTo>
                      <a:pt x="12" y="168"/>
                    </a:lnTo>
                    <a:lnTo>
                      <a:pt x="10" y="162"/>
                    </a:lnTo>
                    <a:lnTo>
                      <a:pt x="10" y="162"/>
                    </a:lnTo>
                    <a:lnTo>
                      <a:pt x="12" y="164"/>
                    </a:lnTo>
                    <a:lnTo>
                      <a:pt x="14" y="164"/>
                    </a:lnTo>
                    <a:lnTo>
                      <a:pt x="16" y="162"/>
                    </a:lnTo>
                    <a:lnTo>
                      <a:pt x="16" y="162"/>
                    </a:lnTo>
                    <a:lnTo>
                      <a:pt x="20" y="160"/>
                    </a:lnTo>
                    <a:lnTo>
                      <a:pt x="22" y="162"/>
                    </a:lnTo>
                    <a:lnTo>
                      <a:pt x="22" y="162"/>
                    </a:lnTo>
                    <a:lnTo>
                      <a:pt x="24" y="162"/>
                    </a:lnTo>
                    <a:lnTo>
                      <a:pt x="24" y="162"/>
                    </a:lnTo>
                    <a:lnTo>
                      <a:pt x="28" y="160"/>
                    </a:lnTo>
                    <a:lnTo>
                      <a:pt x="28" y="156"/>
                    </a:lnTo>
                    <a:lnTo>
                      <a:pt x="26" y="150"/>
                    </a:lnTo>
                    <a:lnTo>
                      <a:pt x="30" y="148"/>
                    </a:lnTo>
                    <a:lnTo>
                      <a:pt x="30" y="148"/>
                    </a:lnTo>
                    <a:lnTo>
                      <a:pt x="30" y="148"/>
                    </a:lnTo>
                    <a:lnTo>
                      <a:pt x="32" y="150"/>
                    </a:lnTo>
                    <a:lnTo>
                      <a:pt x="34" y="154"/>
                    </a:lnTo>
                    <a:lnTo>
                      <a:pt x="38" y="158"/>
                    </a:lnTo>
                    <a:lnTo>
                      <a:pt x="38" y="160"/>
                    </a:lnTo>
                    <a:lnTo>
                      <a:pt x="40" y="160"/>
                    </a:lnTo>
                    <a:lnTo>
                      <a:pt x="40" y="160"/>
                    </a:lnTo>
                    <a:lnTo>
                      <a:pt x="42" y="158"/>
                    </a:lnTo>
                    <a:lnTo>
                      <a:pt x="46" y="158"/>
                    </a:lnTo>
                    <a:lnTo>
                      <a:pt x="50" y="158"/>
                    </a:lnTo>
                    <a:lnTo>
                      <a:pt x="52" y="158"/>
                    </a:lnTo>
                    <a:lnTo>
                      <a:pt x="52" y="158"/>
                    </a:lnTo>
                    <a:lnTo>
                      <a:pt x="56" y="156"/>
                    </a:lnTo>
                    <a:lnTo>
                      <a:pt x="58" y="158"/>
                    </a:lnTo>
                    <a:lnTo>
                      <a:pt x="66" y="164"/>
                    </a:lnTo>
                    <a:lnTo>
                      <a:pt x="66" y="164"/>
                    </a:lnTo>
                    <a:lnTo>
                      <a:pt x="68" y="164"/>
                    </a:lnTo>
                    <a:lnTo>
                      <a:pt x="70" y="162"/>
                    </a:lnTo>
                    <a:lnTo>
                      <a:pt x="72" y="152"/>
                    </a:lnTo>
                    <a:lnTo>
                      <a:pt x="72" y="152"/>
                    </a:lnTo>
                    <a:lnTo>
                      <a:pt x="74" y="146"/>
                    </a:lnTo>
                    <a:lnTo>
                      <a:pt x="78" y="144"/>
                    </a:lnTo>
                    <a:lnTo>
                      <a:pt x="80" y="142"/>
                    </a:lnTo>
                    <a:lnTo>
                      <a:pt x="80" y="138"/>
                    </a:lnTo>
                    <a:lnTo>
                      <a:pt x="80" y="138"/>
                    </a:lnTo>
                    <a:lnTo>
                      <a:pt x="78" y="134"/>
                    </a:lnTo>
                    <a:lnTo>
                      <a:pt x="80" y="132"/>
                    </a:lnTo>
                    <a:lnTo>
                      <a:pt x="80" y="130"/>
                    </a:lnTo>
                    <a:lnTo>
                      <a:pt x="78" y="126"/>
                    </a:lnTo>
                    <a:lnTo>
                      <a:pt x="78" y="126"/>
                    </a:lnTo>
                    <a:lnTo>
                      <a:pt x="78" y="120"/>
                    </a:lnTo>
                    <a:lnTo>
                      <a:pt x="80" y="118"/>
                    </a:lnTo>
                    <a:lnTo>
                      <a:pt x="80" y="116"/>
                    </a:lnTo>
                    <a:lnTo>
                      <a:pt x="78" y="114"/>
                    </a:lnTo>
                    <a:lnTo>
                      <a:pt x="78" y="114"/>
                    </a:lnTo>
                    <a:lnTo>
                      <a:pt x="76" y="112"/>
                    </a:lnTo>
                    <a:lnTo>
                      <a:pt x="76" y="110"/>
                    </a:lnTo>
                    <a:lnTo>
                      <a:pt x="74" y="108"/>
                    </a:lnTo>
                    <a:lnTo>
                      <a:pt x="72" y="102"/>
                    </a:lnTo>
                    <a:lnTo>
                      <a:pt x="72" y="102"/>
                    </a:lnTo>
                    <a:lnTo>
                      <a:pt x="68" y="96"/>
                    </a:lnTo>
                    <a:lnTo>
                      <a:pt x="72" y="98"/>
                    </a:lnTo>
                    <a:lnTo>
                      <a:pt x="76" y="98"/>
                    </a:lnTo>
                    <a:lnTo>
                      <a:pt x="76" y="96"/>
                    </a:lnTo>
                    <a:lnTo>
                      <a:pt x="74" y="92"/>
                    </a:lnTo>
                    <a:lnTo>
                      <a:pt x="74" y="92"/>
                    </a:lnTo>
                    <a:lnTo>
                      <a:pt x="74" y="88"/>
                    </a:lnTo>
                    <a:lnTo>
                      <a:pt x="74" y="86"/>
                    </a:lnTo>
                    <a:lnTo>
                      <a:pt x="78" y="84"/>
                    </a:lnTo>
                    <a:lnTo>
                      <a:pt x="82" y="82"/>
                    </a:lnTo>
                    <a:lnTo>
                      <a:pt x="82" y="78"/>
                    </a:lnTo>
                    <a:lnTo>
                      <a:pt x="82" y="74"/>
                    </a:lnTo>
                    <a:lnTo>
                      <a:pt x="82" y="74"/>
                    </a:lnTo>
                    <a:lnTo>
                      <a:pt x="82" y="70"/>
                    </a:lnTo>
                    <a:lnTo>
                      <a:pt x="82" y="66"/>
                    </a:lnTo>
                    <a:lnTo>
                      <a:pt x="82" y="64"/>
                    </a:lnTo>
                    <a:lnTo>
                      <a:pt x="78" y="62"/>
                    </a:lnTo>
                    <a:lnTo>
                      <a:pt x="78" y="62"/>
                    </a:lnTo>
                    <a:lnTo>
                      <a:pt x="68" y="62"/>
                    </a:lnTo>
                    <a:lnTo>
                      <a:pt x="60" y="62"/>
                    </a:lnTo>
                    <a:lnTo>
                      <a:pt x="60" y="62"/>
                    </a:lnTo>
                    <a:lnTo>
                      <a:pt x="58" y="62"/>
                    </a:lnTo>
                    <a:lnTo>
                      <a:pt x="56" y="60"/>
                    </a:lnTo>
                    <a:lnTo>
                      <a:pt x="56" y="54"/>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9" name="Freeform 474">
                <a:extLst>
                  <a:ext uri="{FF2B5EF4-FFF2-40B4-BE49-F238E27FC236}">
                    <a16:creationId xmlns:a16="http://schemas.microsoft.com/office/drawing/2014/main" id="{05A96632-BBB9-4398-A360-0659ABDEAA97}"/>
                  </a:ext>
                </a:extLst>
              </p:cNvPr>
              <p:cNvSpPr>
                <a:spLocks/>
              </p:cNvSpPr>
              <p:nvPr/>
            </p:nvSpPr>
            <p:spPr bwMode="auto">
              <a:xfrm>
                <a:off x="5011444" y="2979104"/>
                <a:ext cx="100720" cy="276890"/>
              </a:xfrm>
              <a:custGeom>
                <a:avLst/>
                <a:gdLst/>
                <a:ahLst/>
                <a:cxnLst>
                  <a:cxn ang="0">
                    <a:pos x="6" y="116"/>
                  </a:cxn>
                  <a:cxn ang="0">
                    <a:pos x="0" y="114"/>
                  </a:cxn>
                  <a:cxn ang="0">
                    <a:pos x="0" y="110"/>
                  </a:cxn>
                  <a:cxn ang="0">
                    <a:pos x="4" y="98"/>
                  </a:cxn>
                  <a:cxn ang="0">
                    <a:pos x="16" y="84"/>
                  </a:cxn>
                  <a:cxn ang="0">
                    <a:pos x="22" y="78"/>
                  </a:cxn>
                  <a:cxn ang="0">
                    <a:pos x="20" y="76"/>
                  </a:cxn>
                  <a:cxn ang="0">
                    <a:pos x="16" y="56"/>
                  </a:cxn>
                  <a:cxn ang="0">
                    <a:pos x="20" y="38"/>
                  </a:cxn>
                  <a:cxn ang="0">
                    <a:pos x="26" y="32"/>
                  </a:cxn>
                  <a:cxn ang="0">
                    <a:pos x="22" y="20"/>
                  </a:cxn>
                  <a:cxn ang="0">
                    <a:pos x="24" y="14"/>
                  </a:cxn>
                  <a:cxn ang="0">
                    <a:pos x="18" y="2"/>
                  </a:cxn>
                  <a:cxn ang="0">
                    <a:pos x="36" y="6"/>
                  </a:cxn>
                  <a:cxn ang="0">
                    <a:pos x="36" y="12"/>
                  </a:cxn>
                  <a:cxn ang="0">
                    <a:pos x="40" y="26"/>
                  </a:cxn>
                  <a:cxn ang="0">
                    <a:pos x="40" y="44"/>
                  </a:cxn>
                  <a:cxn ang="0">
                    <a:pos x="44" y="50"/>
                  </a:cxn>
                  <a:cxn ang="0">
                    <a:pos x="36" y="66"/>
                  </a:cxn>
                  <a:cxn ang="0">
                    <a:pos x="36" y="72"/>
                  </a:cxn>
                  <a:cxn ang="0">
                    <a:pos x="38" y="84"/>
                  </a:cxn>
                  <a:cxn ang="0">
                    <a:pos x="38" y="92"/>
                  </a:cxn>
                  <a:cxn ang="0">
                    <a:pos x="36" y="106"/>
                  </a:cxn>
                  <a:cxn ang="0">
                    <a:pos x="42" y="110"/>
                  </a:cxn>
                  <a:cxn ang="0">
                    <a:pos x="44" y="120"/>
                  </a:cxn>
                  <a:cxn ang="0">
                    <a:pos x="52" y="120"/>
                  </a:cxn>
                  <a:cxn ang="0">
                    <a:pos x="54" y="120"/>
                  </a:cxn>
                  <a:cxn ang="0">
                    <a:pos x="58" y="114"/>
                  </a:cxn>
                  <a:cxn ang="0">
                    <a:pos x="70" y="126"/>
                  </a:cxn>
                  <a:cxn ang="0">
                    <a:pos x="68" y="140"/>
                  </a:cxn>
                  <a:cxn ang="0">
                    <a:pos x="68" y="154"/>
                  </a:cxn>
                  <a:cxn ang="0">
                    <a:pos x="62" y="164"/>
                  </a:cxn>
                  <a:cxn ang="0">
                    <a:pos x="58" y="172"/>
                  </a:cxn>
                  <a:cxn ang="0">
                    <a:pos x="58" y="188"/>
                  </a:cxn>
                  <a:cxn ang="0">
                    <a:pos x="54" y="190"/>
                  </a:cxn>
                  <a:cxn ang="0">
                    <a:pos x="46" y="180"/>
                  </a:cxn>
                  <a:cxn ang="0">
                    <a:pos x="40" y="176"/>
                  </a:cxn>
                  <a:cxn ang="0">
                    <a:pos x="34" y="152"/>
                  </a:cxn>
                  <a:cxn ang="0">
                    <a:pos x="38" y="148"/>
                  </a:cxn>
                  <a:cxn ang="0">
                    <a:pos x="36" y="128"/>
                  </a:cxn>
                  <a:cxn ang="0">
                    <a:pos x="30" y="130"/>
                  </a:cxn>
                  <a:cxn ang="0">
                    <a:pos x="22" y="132"/>
                  </a:cxn>
                  <a:cxn ang="0">
                    <a:pos x="14" y="122"/>
                  </a:cxn>
                </a:cxnLst>
                <a:rect l="0" t="0" r="r" b="b"/>
                <a:pathLst>
                  <a:path w="70" h="190">
                    <a:moveTo>
                      <a:pt x="10" y="116"/>
                    </a:moveTo>
                    <a:lnTo>
                      <a:pt x="10" y="116"/>
                    </a:lnTo>
                    <a:lnTo>
                      <a:pt x="6" y="116"/>
                    </a:lnTo>
                    <a:lnTo>
                      <a:pt x="4" y="116"/>
                    </a:lnTo>
                    <a:lnTo>
                      <a:pt x="2" y="116"/>
                    </a:lnTo>
                    <a:lnTo>
                      <a:pt x="0" y="114"/>
                    </a:lnTo>
                    <a:lnTo>
                      <a:pt x="0" y="114"/>
                    </a:lnTo>
                    <a:lnTo>
                      <a:pt x="0" y="112"/>
                    </a:lnTo>
                    <a:lnTo>
                      <a:pt x="0" y="110"/>
                    </a:lnTo>
                    <a:lnTo>
                      <a:pt x="2" y="106"/>
                    </a:lnTo>
                    <a:lnTo>
                      <a:pt x="4" y="98"/>
                    </a:lnTo>
                    <a:lnTo>
                      <a:pt x="4" y="98"/>
                    </a:lnTo>
                    <a:lnTo>
                      <a:pt x="6" y="92"/>
                    </a:lnTo>
                    <a:lnTo>
                      <a:pt x="8" y="88"/>
                    </a:lnTo>
                    <a:lnTo>
                      <a:pt x="16" y="84"/>
                    </a:lnTo>
                    <a:lnTo>
                      <a:pt x="16" y="84"/>
                    </a:lnTo>
                    <a:lnTo>
                      <a:pt x="20" y="80"/>
                    </a:lnTo>
                    <a:lnTo>
                      <a:pt x="22" y="78"/>
                    </a:lnTo>
                    <a:lnTo>
                      <a:pt x="22" y="76"/>
                    </a:lnTo>
                    <a:lnTo>
                      <a:pt x="20" y="76"/>
                    </a:lnTo>
                    <a:lnTo>
                      <a:pt x="20" y="76"/>
                    </a:lnTo>
                    <a:lnTo>
                      <a:pt x="18" y="76"/>
                    </a:lnTo>
                    <a:lnTo>
                      <a:pt x="18" y="72"/>
                    </a:lnTo>
                    <a:lnTo>
                      <a:pt x="16" y="56"/>
                    </a:lnTo>
                    <a:lnTo>
                      <a:pt x="16" y="56"/>
                    </a:lnTo>
                    <a:lnTo>
                      <a:pt x="18" y="42"/>
                    </a:lnTo>
                    <a:lnTo>
                      <a:pt x="20" y="38"/>
                    </a:lnTo>
                    <a:lnTo>
                      <a:pt x="24" y="36"/>
                    </a:lnTo>
                    <a:lnTo>
                      <a:pt x="24" y="36"/>
                    </a:lnTo>
                    <a:lnTo>
                      <a:pt x="26" y="32"/>
                    </a:lnTo>
                    <a:lnTo>
                      <a:pt x="24" y="30"/>
                    </a:lnTo>
                    <a:lnTo>
                      <a:pt x="22" y="26"/>
                    </a:lnTo>
                    <a:lnTo>
                      <a:pt x="22" y="20"/>
                    </a:lnTo>
                    <a:lnTo>
                      <a:pt x="22" y="20"/>
                    </a:lnTo>
                    <a:lnTo>
                      <a:pt x="24" y="16"/>
                    </a:lnTo>
                    <a:lnTo>
                      <a:pt x="24" y="14"/>
                    </a:lnTo>
                    <a:lnTo>
                      <a:pt x="20" y="10"/>
                    </a:lnTo>
                    <a:lnTo>
                      <a:pt x="18" y="6"/>
                    </a:lnTo>
                    <a:lnTo>
                      <a:pt x="18" y="2"/>
                    </a:lnTo>
                    <a:lnTo>
                      <a:pt x="20" y="0"/>
                    </a:lnTo>
                    <a:lnTo>
                      <a:pt x="20" y="0"/>
                    </a:lnTo>
                    <a:lnTo>
                      <a:pt x="36" y="6"/>
                    </a:lnTo>
                    <a:lnTo>
                      <a:pt x="36" y="6"/>
                    </a:lnTo>
                    <a:lnTo>
                      <a:pt x="36" y="8"/>
                    </a:lnTo>
                    <a:lnTo>
                      <a:pt x="36" y="12"/>
                    </a:lnTo>
                    <a:lnTo>
                      <a:pt x="40" y="20"/>
                    </a:lnTo>
                    <a:lnTo>
                      <a:pt x="40" y="20"/>
                    </a:lnTo>
                    <a:lnTo>
                      <a:pt x="40" y="26"/>
                    </a:lnTo>
                    <a:lnTo>
                      <a:pt x="40" y="32"/>
                    </a:lnTo>
                    <a:lnTo>
                      <a:pt x="38" y="40"/>
                    </a:lnTo>
                    <a:lnTo>
                      <a:pt x="40" y="44"/>
                    </a:lnTo>
                    <a:lnTo>
                      <a:pt x="42" y="46"/>
                    </a:lnTo>
                    <a:lnTo>
                      <a:pt x="42" y="46"/>
                    </a:lnTo>
                    <a:lnTo>
                      <a:pt x="44" y="50"/>
                    </a:lnTo>
                    <a:lnTo>
                      <a:pt x="44" y="52"/>
                    </a:lnTo>
                    <a:lnTo>
                      <a:pt x="40" y="60"/>
                    </a:lnTo>
                    <a:lnTo>
                      <a:pt x="36" y="66"/>
                    </a:lnTo>
                    <a:lnTo>
                      <a:pt x="34" y="70"/>
                    </a:lnTo>
                    <a:lnTo>
                      <a:pt x="36" y="72"/>
                    </a:lnTo>
                    <a:lnTo>
                      <a:pt x="36" y="72"/>
                    </a:lnTo>
                    <a:lnTo>
                      <a:pt x="40" y="76"/>
                    </a:lnTo>
                    <a:lnTo>
                      <a:pt x="40" y="80"/>
                    </a:lnTo>
                    <a:lnTo>
                      <a:pt x="38" y="84"/>
                    </a:lnTo>
                    <a:lnTo>
                      <a:pt x="38" y="88"/>
                    </a:lnTo>
                    <a:lnTo>
                      <a:pt x="38" y="88"/>
                    </a:lnTo>
                    <a:lnTo>
                      <a:pt x="38" y="92"/>
                    </a:lnTo>
                    <a:lnTo>
                      <a:pt x="36" y="98"/>
                    </a:lnTo>
                    <a:lnTo>
                      <a:pt x="36" y="102"/>
                    </a:lnTo>
                    <a:lnTo>
                      <a:pt x="36" y="106"/>
                    </a:lnTo>
                    <a:lnTo>
                      <a:pt x="38" y="108"/>
                    </a:lnTo>
                    <a:lnTo>
                      <a:pt x="38" y="108"/>
                    </a:lnTo>
                    <a:lnTo>
                      <a:pt x="42" y="110"/>
                    </a:lnTo>
                    <a:lnTo>
                      <a:pt x="40" y="112"/>
                    </a:lnTo>
                    <a:lnTo>
                      <a:pt x="40" y="114"/>
                    </a:lnTo>
                    <a:lnTo>
                      <a:pt x="44" y="120"/>
                    </a:lnTo>
                    <a:lnTo>
                      <a:pt x="44" y="120"/>
                    </a:lnTo>
                    <a:lnTo>
                      <a:pt x="50" y="122"/>
                    </a:lnTo>
                    <a:lnTo>
                      <a:pt x="52" y="120"/>
                    </a:lnTo>
                    <a:lnTo>
                      <a:pt x="54" y="120"/>
                    </a:lnTo>
                    <a:lnTo>
                      <a:pt x="54" y="120"/>
                    </a:lnTo>
                    <a:lnTo>
                      <a:pt x="54" y="120"/>
                    </a:lnTo>
                    <a:lnTo>
                      <a:pt x="58" y="126"/>
                    </a:lnTo>
                    <a:lnTo>
                      <a:pt x="58" y="122"/>
                    </a:lnTo>
                    <a:lnTo>
                      <a:pt x="58" y="114"/>
                    </a:lnTo>
                    <a:lnTo>
                      <a:pt x="58" y="114"/>
                    </a:lnTo>
                    <a:lnTo>
                      <a:pt x="66" y="122"/>
                    </a:lnTo>
                    <a:lnTo>
                      <a:pt x="70" y="126"/>
                    </a:lnTo>
                    <a:lnTo>
                      <a:pt x="70" y="132"/>
                    </a:lnTo>
                    <a:lnTo>
                      <a:pt x="68" y="140"/>
                    </a:lnTo>
                    <a:lnTo>
                      <a:pt x="68" y="140"/>
                    </a:lnTo>
                    <a:lnTo>
                      <a:pt x="66" y="144"/>
                    </a:lnTo>
                    <a:lnTo>
                      <a:pt x="66" y="148"/>
                    </a:lnTo>
                    <a:lnTo>
                      <a:pt x="68" y="154"/>
                    </a:lnTo>
                    <a:lnTo>
                      <a:pt x="68" y="158"/>
                    </a:lnTo>
                    <a:lnTo>
                      <a:pt x="66" y="162"/>
                    </a:lnTo>
                    <a:lnTo>
                      <a:pt x="62" y="164"/>
                    </a:lnTo>
                    <a:lnTo>
                      <a:pt x="62" y="164"/>
                    </a:lnTo>
                    <a:lnTo>
                      <a:pt x="60" y="168"/>
                    </a:lnTo>
                    <a:lnTo>
                      <a:pt x="58" y="172"/>
                    </a:lnTo>
                    <a:lnTo>
                      <a:pt x="56" y="180"/>
                    </a:lnTo>
                    <a:lnTo>
                      <a:pt x="58" y="186"/>
                    </a:lnTo>
                    <a:lnTo>
                      <a:pt x="58" y="188"/>
                    </a:lnTo>
                    <a:lnTo>
                      <a:pt x="56" y="190"/>
                    </a:lnTo>
                    <a:lnTo>
                      <a:pt x="56" y="190"/>
                    </a:lnTo>
                    <a:lnTo>
                      <a:pt x="54" y="190"/>
                    </a:lnTo>
                    <a:lnTo>
                      <a:pt x="52" y="188"/>
                    </a:lnTo>
                    <a:lnTo>
                      <a:pt x="50" y="184"/>
                    </a:lnTo>
                    <a:lnTo>
                      <a:pt x="46" y="180"/>
                    </a:lnTo>
                    <a:lnTo>
                      <a:pt x="46" y="180"/>
                    </a:lnTo>
                    <a:lnTo>
                      <a:pt x="42" y="180"/>
                    </a:lnTo>
                    <a:lnTo>
                      <a:pt x="40" y="176"/>
                    </a:lnTo>
                    <a:lnTo>
                      <a:pt x="34" y="164"/>
                    </a:lnTo>
                    <a:lnTo>
                      <a:pt x="32" y="154"/>
                    </a:lnTo>
                    <a:lnTo>
                      <a:pt x="34" y="152"/>
                    </a:lnTo>
                    <a:lnTo>
                      <a:pt x="36" y="150"/>
                    </a:lnTo>
                    <a:lnTo>
                      <a:pt x="36" y="150"/>
                    </a:lnTo>
                    <a:lnTo>
                      <a:pt x="38" y="148"/>
                    </a:lnTo>
                    <a:lnTo>
                      <a:pt x="38" y="140"/>
                    </a:lnTo>
                    <a:lnTo>
                      <a:pt x="38" y="132"/>
                    </a:lnTo>
                    <a:lnTo>
                      <a:pt x="36" y="128"/>
                    </a:lnTo>
                    <a:lnTo>
                      <a:pt x="36" y="128"/>
                    </a:lnTo>
                    <a:lnTo>
                      <a:pt x="34" y="128"/>
                    </a:lnTo>
                    <a:lnTo>
                      <a:pt x="30" y="130"/>
                    </a:lnTo>
                    <a:lnTo>
                      <a:pt x="26" y="132"/>
                    </a:lnTo>
                    <a:lnTo>
                      <a:pt x="22" y="132"/>
                    </a:lnTo>
                    <a:lnTo>
                      <a:pt x="22" y="132"/>
                    </a:lnTo>
                    <a:lnTo>
                      <a:pt x="20" y="130"/>
                    </a:lnTo>
                    <a:lnTo>
                      <a:pt x="18" y="126"/>
                    </a:lnTo>
                    <a:lnTo>
                      <a:pt x="14" y="122"/>
                    </a:lnTo>
                    <a:lnTo>
                      <a:pt x="10" y="116"/>
                    </a:lnTo>
                    <a:lnTo>
                      <a:pt x="10" y="1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0" name="Freeform 475">
                <a:extLst>
                  <a:ext uri="{FF2B5EF4-FFF2-40B4-BE49-F238E27FC236}">
                    <a16:creationId xmlns:a16="http://schemas.microsoft.com/office/drawing/2014/main" id="{025B84CC-2CF2-410F-92C5-7A37B2E0CFB3}"/>
                  </a:ext>
                </a:extLst>
              </p:cNvPr>
              <p:cNvSpPr>
                <a:spLocks/>
              </p:cNvSpPr>
              <p:nvPr/>
            </p:nvSpPr>
            <p:spPr bwMode="auto">
              <a:xfrm>
                <a:off x="4775471" y="3203532"/>
                <a:ext cx="241728" cy="250658"/>
              </a:xfrm>
              <a:custGeom>
                <a:avLst/>
                <a:gdLst/>
                <a:ahLst/>
                <a:cxnLst>
                  <a:cxn ang="0">
                    <a:pos x="84" y="168"/>
                  </a:cxn>
                  <a:cxn ang="0">
                    <a:pos x="94" y="166"/>
                  </a:cxn>
                  <a:cxn ang="0">
                    <a:pos x="108" y="170"/>
                  </a:cxn>
                  <a:cxn ang="0">
                    <a:pos x="114" y="170"/>
                  </a:cxn>
                  <a:cxn ang="0">
                    <a:pos x="126" y="172"/>
                  </a:cxn>
                  <a:cxn ang="0">
                    <a:pos x="128" y="172"/>
                  </a:cxn>
                  <a:cxn ang="0">
                    <a:pos x="142" y="146"/>
                  </a:cxn>
                  <a:cxn ang="0">
                    <a:pos x="142" y="142"/>
                  </a:cxn>
                  <a:cxn ang="0">
                    <a:pos x="142" y="138"/>
                  </a:cxn>
                  <a:cxn ang="0">
                    <a:pos x="142" y="134"/>
                  </a:cxn>
                  <a:cxn ang="0">
                    <a:pos x="146" y="134"/>
                  </a:cxn>
                  <a:cxn ang="0">
                    <a:pos x="150" y="126"/>
                  </a:cxn>
                  <a:cxn ang="0">
                    <a:pos x="160" y="116"/>
                  </a:cxn>
                  <a:cxn ang="0">
                    <a:pos x="160" y="110"/>
                  </a:cxn>
                  <a:cxn ang="0">
                    <a:pos x="158" y="106"/>
                  </a:cxn>
                  <a:cxn ang="0">
                    <a:pos x="158" y="102"/>
                  </a:cxn>
                  <a:cxn ang="0">
                    <a:pos x="152" y="96"/>
                  </a:cxn>
                  <a:cxn ang="0">
                    <a:pos x="162" y="80"/>
                  </a:cxn>
                  <a:cxn ang="0">
                    <a:pos x="164" y="74"/>
                  </a:cxn>
                  <a:cxn ang="0">
                    <a:pos x="168" y="70"/>
                  </a:cxn>
                  <a:cxn ang="0">
                    <a:pos x="164" y="58"/>
                  </a:cxn>
                  <a:cxn ang="0">
                    <a:pos x="164" y="52"/>
                  </a:cxn>
                  <a:cxn ang="0">
                    <a:pos x="166" y="40"/>
                  </a:cxn>
                  <a:cxn ang="0">
                    <a:pos x="164" y="32"/>
                  </a:cxn>
                  <a:cxn ang="0">
                    <a:pos x="158" y="24"/>
                  </a:cxn>
                  <a:cxn ang="0">
                    <a:pos x="150" y="24"/>
                  </a:cxn>
                  <a:cxn ang="0">
                    <a:pos x="136" y="18"/>
                  </a:cxn>
                  <a:cxn ang="0">
                    <a:pos x="122" y="12"/>
                  </a:cxn>
                  <a:cxn ang="0">
                    <a:pos x="116" y="12"/>
                  </a:cxn>
                  <a:cxn ang="0">
                    <a:pos x="110" y="0"/>
                  </a:cxn>
                  <a:cxn ang="0">
                    <a:pos x="96" y="4"/>
                  </a:cxn>
                  <a:cxn ang="0">
                    <a:pos x="94" y="4"/>
                  </a:cxn>
                  <a:cxn ang="0">
                    <a:pos x="94" y="6"/>
                  </a:cxn>
                  <a:cxn ang="0">
                    <a:pos x="86" y="10"/>
                  </a:cxn>
                  <a:cxn ang="0">
                    <a:pos x="72" y="20"/>
                  </a:cxn>
                  <a:cxn ang="0">
                    <a:pos x="64" y="34"/>
                  </a:cxn>
                  <a:cxn ang="0">
                    <a:pos x="54" y="50"/>
                  </a:cxn>
                  <a:cxn ang="0">
                    <a:pos x="50" y="52"/>
                  </a:cxn>
                  <a:cxn ang="0">
                    <a:pos x="40" y="54"/>
                  </a:cxn>
                  <a:cxn ang="0">
                    <a:pos x="34" y="54"/>
                  </a:cxn>
                  <a:cxn ang="0">
                    <a:pos x="26" y="54"/>
                  </a:cxn>
                  <a:cxn ang="0">
                    <a:pos x="0" y="54"/>
                  </a:cxn>
                  <a:cxn ang="0">
                    <a:pos x="4" y="66"/>
                  </a:cxn>
                  <a:cxn ang="0">
                    <a:pos x="10" y="72"/>
                  </a:cxn>
                  <a:cxn ang="0">
                    <a:pos x="12" y="82"/>
                  </a:cxn>
                  <a:cxn ang="0">
                    <a:pos x="18" y="98"/>
                  </a:cxn>
                  <a:cxn ang="0">
                    <a:pos x="32" y="112"/>
                  </a:cxn>
                  <a:cxn ang="0">
                    <a:pos x="42" y="126"/>
                  </a:cxn>
                  <a:cxn ang="0">
                    <a:pos x="46" y="130"/>
                  </a:cxn>
                  <a:cxn ang="0">
                    <a:pos x="46" y="134"/>
                  </a:cxn>
                  <a:cxn ang="0">
                    <a:pos x="52" y="148"/>
                  </a:cxn>
                  <a:cxn ang="0">
                    <a:pos x="60" y="156"/>
                  </a:cxn>
                  <a:cxn ang="0">
                    <a:pos x="66" y="158"/>
                  </a:cxn>
                  <a:cxn ang="0">
                    <a:pos x="84" y="164"/>
                  </a:cxn>
                  <a:cxn ang="0">
                    <a:pos x="84" y="168"/>
                  </a:cxn>
                </a:cxnLst>
                <a:rect l="0" t="0" r="r" b="b"/>
                <a:pathLst>
                  <a:path w="168" h="172">
                    <a:moveTo>
                      <a:pt x="84" y="168"/>
                    </a:moveTo>
                    <a:lnTo>
                      <a:pt x="84" y="168"/>
                    </a:lnTo>
                    <a:lnTo>
                      <a:pt x="88" y="166"/>
                    </a:lnTo>
                    <a:lnTo>
                      <a:pt x="94" y="166"/>
                    </a:lnTo>
                    <a:lnTo>
                      <a:pt x="100" y="168"/>
                    </a:lnTo>
                    <a:lnTo>
                      <a:pt x="108" y="170"/>
                    </a:lnTo>
                    <a:lnTo>
                      <a:pt x="114" y="170"/>
                    </a:lnTo>
                    <a:lnTo>
                      <a:pt x="114" y="170"/>
                    </a:lnTo>
                    <a:lnTo>
                      <a:pt x="122" y="170"/>
                    </a:lnTo>
                    <a:lnTo>
                      <a:pt x="126" y="172"/>
                    </a:lnTo>
                    <a:lnTo>
                      <a:pt x="128" y="172"/>
                    </a:lnTo>
                    <a:lnTo>
                      <a:pt x="128" y="172"/>
                    </a:lnTo>
                    <a:lnTo>
                      <a:pt x="142" y="146"/>
                    </a:lnTo>
                    <a:lnTo>
                      <a:pt x="142" y="146"/>
                    </a:lnTo>
                    <a:lnTo>
                      <a:pt x="142" y="144"/>
                    </a:lnTo>
                    <a:lnTo>
                      <a:pt x="142" y="142"/>
                    </a:lnTo>
                    <a:lnTo>
                      <a:pt x="142" y="142"/>
                    </a:lnTo>
                    <a:lnTo>
                      <a:pt x="142" y="138"/>
                    </a:lnTo>
                    <a:lnTo>
                      <a:pt x="142" y="138"/>
                    </a:lnTo>
                    <a:lnTo>
                      <a:pt x="142" y="134"/>
                    </a:lnTo>
                    <a:lnTo>
                      <a:pt x="144" y="134"/>
                    </a:lnTo>
                    <a:lnTo>
                      <a:pt x="146" y="134"/>
                    </a:lnTo>
                    <a:lnTo>
                      <a:pt x="150" y="126"/>
                    </a:lnTo>
                    <a:lnTo>
                      <a:pt x="150" y="126"/>
                    </a:lnTo>
                    <a:lnTo>
                      <a:pt x="156" y="118"/>
                    </a:lnTo>
                    <a:lnTo>
                      <a:pt x="160" y="116"/>
                    </a:lnTo>
                    <a:lnTo>
                      <a:pt x="162" y="116"/>
                    </a:lnTo>
                    <a:lnTo>
                      <a:pt x="160" y="110"/>
                    </a:lnTo>
                    <a:lnTo>
                      <a:pt x="160" y="110"/>
                    </a:lnTo>
                    <a:lnTo>
                      <a:pt x="158" y="106"/>
                    </a:lnTo>
                    <a:lnTo>
                      <a:pt x="160" y="104"/>
                    </a:lnTo>
                    <a:lnTo>
                      <a:pt x="158" y="102"/>
                    </a:lnTo>
                    <a:lnTo>
                      <a:pt x="152" y="96"/>
                    </a:lnTo>
                    <a:lnTo>
                      <a:pt x="152" y="96"/>
                    </a:lnTo>
                    <a:lnTo>
                      <a:pt x="160" y="86"/>
                    </a:lnTo>
                    <a:lnTo>
                      <a:pt x="162" y="80"/>
                    </a:lnTo>
                    <a:lnTo>
                      <a:pt x="162" y="76"/>
                    </a:lnTo>
                    <a:lnTo>
                      <a:pt x="164" y="74"/>
                    </a:lnTo>
                    <a:lnTo>
                      <a:pt x="164" y="74"/>
                    </a:lnTo>
                    <a:lnTo>
                      <a:pt x="168" y="70"/>
                    </a:lnTo>
                    <a:lnTo>
                      <a:pt x="166" y="64"/>
                    </a:lnTo>
                    <a:lnTo>
                      <a:pt x="164" y="58"/>
                    </a:lnTo>
                    <a:lnTo>
                      <a:pt x="164" y="52"/>
                    </a:lnTo>
                    <a:lnTo>
                      <a:pt x="164" y="52"/>
                    </a:lnTo>
                    <a:lnTo>
                      <a:pt x="164" y="44"/>
                    </a:lnTo>
                    <a:lnTo>
                      <a:pt x="166" y="40"/>
                    </a:lnTo>
                    <a:lnTo>
                      <a:pt x="168" y="38"/>
                    </a:lnTo>
                    <a:lnTo>
                      <a:pt x="164" y="32"/>
                    </a:lnTo>
                    <a:lnTo>
                      <a:pt x="164" y="32"/>
                    </a:lnTo>
                    <a:lnTo>
                      <a:pt x="158" y="24"/>
                    </a:lnTo>
                    <a:lnTo>
                      <a:pt x="150" y="24"/>
                    </a:lnTo>
                    <a:lnTo>
                      <a:pt x="150" y="24"/>
                    </a:lnTo>
                    <a:lnTo>
                      <a:pt x="142" y="20"/>
                    </a:lnTo>
                    <a:lnTo>
                      <a:pt x="136" y="18"/>
                    </a:lnTo>
                    <a:lnTo>
                      <a:pt x="132" y="14"/>
                    </a:lnTo>
                    <a:lnTo>
                      <a:pt x="122" y="12"/>
                    </a:lnTo>
                    <a:lnTo>
                      <a:pt x="122" y="12"/>
                    </a:lnTo>
                    <a:lnTo>
                      <a:pt x="116" y="12"/>
                    </a:lnTo>
                    <a:lnTo>
                      <a:pt x="114" y="10"/>
                    </a:lnTo>
                    <a:lnTo>
                      <a:pt x="110" y="0"/>
                    </a:lnTo>
                    <a:lnTo>
                      <a:pt x="110" y="0"/>
                    </a:lnTo>
                    <a:lnTo>
                      <a:pt x="96" y="4"/>
                    </a:lnTo>
                    <a:lnTo>
                      <a:pt x="94" y="4"/>
                    </a:lnTo>
                    <a:lnTo>
                      <a:pt x="94" y="4"/>
                    </a:lnTo>
                    <a:lnTo>
                      <a:pt x="96" y="4"/>
                    </a:lnTo>
                    <a:lnTo>
                      <a:pt x="94" y="6"/>
                    </a:lnTo>
                    <a:lnTo>
                      <a:pt x="86" y="10"/>
                    </a:lnTo>
                    <a:lnTo>
                      <a:pt x="86" y="10"/>
                    </a:lnTo>
                    <a:lnTo>
                      <a:pt x="78" y="14"/>
                    </a:lnTo>
                    <a:lnTo>
                      <a:pt x="72" y="20"/>
                    </a:lnTo>
                    <a:lnTo>
                      <a:pt x="66" y="26"/>
                    </a:lnTo>
                    <a:lnTo>
                      <a:pt x="64" y="34"/>
                    </a:lnTo>
                    <a:lnTo>
                      <a:pt x="58" y="46"/>
                    </a:lnTo>
                    <a:lnTo>
                      <a:pt x="54" y="50"/>
                    </a:lnTo>
                    <a:lnTo>
                      <a:pt x="50" y="52"/>
                    </a:lnTo>
                    <a:lnTo>
                      <a:pt x="50" y="52"/>
                    </a:lnTo>
                    <a:lnTo>
                      <a:pt x="44" y="52"/>
                    </a:lnTo>
                    <a:lnTo>
                      <a:pt x="40" y="54"/>
                    </a:lnTo>
                    <a:lnTo>
                      <a:pt x="38" y="56"/>
                    </a:lnTo>
                    <a:lnTo>
                      <a:pt x="34" y="54"/>
                    </a:lnTo>
                    <a:lnTo>
                      <a:pt x="34" y="54"/>
                    </a:lnTo>
                    <a:lnTo>
                      <a:pt x="26" y="54"/>
                    </a:lnTo>
                    <a:lnTo>
                      <a:pt x="16" y="54"/>
                    </a:lnTo>
                    <a:lnTo>
                      <a:pt x="0" y="54"/>
                    </a:lnTo>
                    <a:lnTo>
                      <a:pt x="0" y="54"/>
                    </a:lnTo>
                    <a:lnTo>
                      <a:pt x="4" y="66"/>
                    </a:lnTo>
                    <a:lnTo>
                      <a:pt x="8" y="70"/>
                    </a:lnTo>
                    <a:lnTo>
                      <a:pt x="10" y="72"/>
                    </a:lnTo>
                    <a:lnTo>
                      <a:pt x="12" y="82"/>
                    </a:lnTo>
                    <a:lnTo>
                      <a:pt x="12" y="82"/>
                    </a:lnTo>
                    <a:lnTo>
                      <a:pt x="14" y="92"/>
                    </a:lnTo>
                    <a:lnTo>
                      <a:pt x="18" y="98"/>
                    </a:lnTo>
                    <a:lnTo>
                      <a:pt x="32" y="112"/>
                    </a:lnTo>
                    <a:lnTo>
                      <a:pt x="32" y="112"/>
                    </a:lnTo>
                    <a:lnTo>
                      <a:pt x="38" y="120"/>
                    </a:lnTo>
                    <a:lnTo>
                      <a:pt x="42" y="126"/>
                    </a:lnTo>
                    <a:lnTo>
                      <a:pt x="44" y="128"/>
                    </a:lnTo>
                    <a:lnTo>
                      <a:pt x="46" y="130"/>
                    </a:lnTo>
                    <a:lnTo>
                      <a:pt x="46" y="130"/>
                    </a:lnTo>
                    <a:lnTo>
                      <a:pt x="46" y="134"/>
                    </a:lnTo>
                    <a:lnTo>
                      <a:pt x="50" y="144"/>
                    </a:lnTo>
                    <a:lnTo>
                      <a:pt x="52" y="148"/>
                    </a:lnTo>
                    <a:lnTo>
                      <a:pt x="54" y="152"/>
                    </a:lnTo>
                    <a:lnTo>
                      <a:pt x="60" y="156"/>
                    </a:lnTo>
                    <a:lnTo>
                      <a:pt x="66" y="158"/>
                    </a:lnTo>
                    <a:lnTo>
                      <a:pt x="66" y="158"/>
                    </a:lnTo>
                    <a:lnTo>
                      <a:pt x="78" y="162"/>
                    </a:lnTo>
                    <a:lnTo>
                      <a:pt x="84" y="164"/>
                    </a:lnTo>
                    <a:lnTo>
                      <a:pt x="84" y="166"/>
                    </a:lnTo>
                    <a:lnTo>
                      <a:pt x="84" y="168"/>
                    </a:lnTo>
                    <a:lnTo>
                      <a:pt x="84" y="1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1" name="Freeform 476">
                <a:extLst>
                  <a:ext uri="{FF2B5EF4-FFF2-40B4-BE49-F238E27FC236}">
                    <a16:creationId xmlns:a16="http://schemas.microsoft.com/office/drawing/2014/main" id="{77716269-D17B-4ECA-A7CF-6C9C1A5B400C}"/>
                  </a:ext>
                </a:extLst>
              </p:cNvPr>
              <p:cNvSpPr>
                <a:spLocks/>
              </p:cNvSpPr>
              <p:nvPr/>
            </p:nvSpPr>
            <p:spPr bwMode="auto">
              <a:xfrm>
                <a:off x="4605687" y="3282226"/>
                <a:ext cx="290648" cy="326438"/>
              </a:xfrm>
              <a:custGeom>
                <a:avLst/>
                <a:gdLst/>
                <a:ahLst/>
                <a:cxnLst>
                  <a:cxn ang="0">
                    <a:pos x="0" y="180"/>
                  </a:cxn>
                  <a:cxn ang="0">
                    <a:pos x="24" y="106"/>
                  </a:cxn>
                  <a:cxn ang="0">
                    <a:pos x="28" y="22"/>
                  </a:cxn>
                  <a:cxn ang="0">
                    <a:pos x="68" y="10"/>
                  </a:cxn>
                  <a:cxn ang="0">
                    <a:pos x="78" y="10"/>
                  </a:cxn>
                  <a:cxn ang="0">
                    <a:pos x="88" y="18"/>
                  </a:cxn>
                  <a:cxn ang="0">
                    <a:pos x="94" y="16"/>
                  </a:cxn>
                  <a:cxn ang="0">
                    <a:pos x="102" y="8"/>
                  </a:cxn>
                  <a:cxn ang="0">
                    <a:pos x="112" y="6"/>
                  </a:cxn>
                  <a:cxn ang="0">
                    <a:pos x="118" y="0"/>
                  </a:cxn>
                  <a:cxn ang="0">
                    <a:pos x="126" y="16"/>
                  </a:cxn>
                  <a:cxn ang="0">
                    <a:pos x="130" y="28"/>
                  </a:cxn>
                  <a:cxn ang="0">
                    <a:pos x="132" y="38"/>
                  </a:cxn>
                  <a:cxn ang="0">
                    <a:pos x="150" y="58"/>
                  </a:cxn>
                  <a:cxn ang="0">
                    <a:pos x="156" y="66"/>
                  </a:cxn>
                  <a:cxn ang="0">
                    <a:pos x="162" y="74"/>
                  </a:cxn>
                  <a:cxn ang="0">
                    <a:pos x="164" y="76"/>
                  </a:cxn>
                  <a:cxn ang="0">
                    <a:pos x="168" y="90"/>
                  </a:cxn>
                  <a:cxn ang="0">
                    <a:pos x="172" y="98"/>
                  </a:cxn>
                  <a:cxn ang="0">
                    <a:pos x="184" y="104"/>
                  </a:cxn>
                  <a:cxn ang="0">
                    <a:pos x="196" y="108"/>
                  </a:cxn>
                  <a:cxn ang="0">
                    <a:pos x="202" y="112"/>
                  </a:cxn>
                  <a:cxn ang="0">
                    <a:pos x="202" y="114"/>
                  </a:cxn>
                  <a:cxn ang="0">
                    <a:pos x="196" y="118"/>
                  </a:cxn>
                  <a:cxn ang="0">
                    <a:pos x="188" y="120"/>
                  </a:cxn>
                  <a:cxn ang="0">
                    <a:pos x="182" y="122"/>
                  </a:cxn>
                  <a:cxn ang="0">
                    <a:pos x="176" y="130"/>
                  </a:cxn>
                  <a:cxn ang="0">
                    <a:pos x="166" y="136"/>
                  </a:cxn>
                  <a:cxn ang="0">
                    <a:pos x="158" y="144"/>
                  </a:cxn>
                  <a:cxn ang="0">
                    <a:pos x="150" y="158"/>
                  </a:cxn>
                  <a:cxn ang="0">
                    <a:pos x="138" y="168"/>
                  </a:cxn>
                  <a:cxn ang="0">
                    <a:pos x="126" y="190"/>
                  </a:cxn>
                  <a:cxn ang="0">
                    <a:pos x="118" y="192"/>
                  </a:cxn>
                  <a:cxn ang="0">
                    <a:pos x="104" y="198"/>
                  </a:cxn>
                  <a:cxn ang="0">
                    <a:pos x="94" y="196"/>
                  </a:cxn>
                  <a:cxn ang="0">
                    <a:pos x="88" y="194"/>
                  </a:cxn>
                  <a:cxn ang="0">
                    <a:pos x="88" y="190"/>
                  </a:cxn>
                  <a:cxn ang="0">
                    <a:pos x="84" y="190"/>
                  </a:cxn>
                  <a:cxn ang="0">
                    <a:pos x="66" y="194"/>
                  </a:cxn>
                  <a:cxn ang="0">
                    <a:pos x="60" y="202"/>
                  </a:cxn>
                  <a:cxn ang="0">
                    <a:pos x="62" y="204"/>
                  </a:cxn>
                  <a:cxn ang="0">
                    <a:pos x="62" y="206"/>
                  </a:cxn>
                  <a:cxn ang="0">
                    <a:pos x="54" y="212"/>
                  </a:cxn>
                  <a:cxn ang="0">
                    <a:pos x="50" y="218"/>
                  </a:cxn>
                  <a:cxn ang="0">
                    <a:pos x="48" y="220"/>
                  </a:cxn>
                  <a:cxn ang="0">
                    <a:pos x="42" y="222"/>
                  </a:cxn>
                  <a:cxn ang="0">
                    <a:pos x="42" y="224"/>
                  </a:cxn>
                  <a:cxn ang="0">
                    <a:pos x="34" y="224"/>
                  </a:cxn>
                  <a:cxn ang="0">
                    <a:pos x="28" y="224"/>
                  </a:cxn>
                  <a:cxn ang="0">
                    <a:pos x="22" y="222"/>
                  </a:cxn>
                  <a:cxn ang="0">
                    <a:pos x="26" y="212"/>
                  </a:cxn>
                  <a:cxn ang="0">
                    <a:pos x="24" y="198"/>
                  </a:cxn>
                  <a:cxn ang="0">
                    <a:pos x="16" y="188"/>
                  </a:cxn>
                  <a:cxn ang="0">
                    <a:pos x="0" y="180"/>
                  </a:cxn>
                </a:cxnLst>
                <a:rect l="0" t="0" r="r" b="b"/>
                <a:pathLst>
                  <a:path w="202" h="224">
                    <a:moveTo>
                      <a:pt x="0" y="180"/>
                    </a:moveTo>
                    <a:lnTo>
                      <a:pt x="0" y="180"/>
                    </a:lnTo>
                    <a:lnTo>
                      <a:pt x="4" y="106"/>
                    </a:lnTo>
                    <a:lnTo>
                      <a:pt x="24" y="106"/>
                    </a:lnTo>
                    <a:lnTo>
                      <a:pt x="28" y="22"/>
                    </a:lnTo>
                    <a:lnTo>
                      <a:pt x="28" y="22"/>
                    </a:lnTo>
                    <a:lnTo>
                      <a:pt x="68" y="10"/>
                    </a:lnTo>
                    <a:lnTo>
                      <a:pt x="68" y="10"/>
                    </a:lnTo>
                    <a:lnTo>
                      <a:pt x="72" y="10"/>
                    </a:lnTo>
                    <a:lnTo>
                      <a:pt x="78" y="10"/>
                    </a:lnTo>
                    <a:lnTo>
                      <a:pt x="84" y="14"/>
                    </a:lnTo>
                    <a:lnTo>
                      <a:pt x="88" y="18"/>
                    </a:lnTo>
                    <a:lnTo>
                      <a:pt x="92" y="18"/>
                    </a:lnTo>
                    <a:lnTo>
                      <a:pt x="94" y="16"/>
                    </a:lnTo>
                    <a:lnTo>
                      <a:pt x="94" y="16"/>
                    </a:lnTo>
                    <a:lnTo>
                      <a:pt x="102" y="8"/>
                    </a:lnTo>
                    <a:lnTo>
                      <a:pt x="108" y="6"/>
                    </a:lnTo>
                    <a:lnTo>
                      <a:pt x="112" y="6"/>
                    </a:lnTo>
                    <a:lnTo>
                      <a:pt x="118" y="0"/>
                    </a:lnTo>
                    <a:lnTo>
                      <a:pt x="118" y="0"/>
                    </a:lnTo>
                    <a:lnTo>
                      <a:pt x="122" y="12"/>
                    </a:lnTo>
                    <a:lnTo>
                      <a:pt x="126" y="16"/>
                    </a:lnTo>
                    <a:lnTo>
                      <a:pt x="128" y="18"/>
                    </a:lnTo>
                    <a:lnTo>
                      <a:pt x="130" y="28"/>
                    </a:lnTo>
                    <a:lnTo>
                      <a:pt x="130" y="28"/>
                    </a:lnTo>
                    <a:lnTo>
                      <a:pt x="132" y="38"/>
                    </a:lnTo>
                    <a:lnTo>
                      <a:pt x="136" y="44"/>
                    </a:lnTo>
                    <a:lnTo>
                      <a:pt x="150" y="58"/>
                    </a:lnTo>
                    <a:lnTo>
                      <a:pt x="150" y="58"/>
                    </a:lnTo>
                    <a:lnTo>
                      <a:pt x="156" y="66"/>
                    </a:lnTo>
                    <a:lnTo>
                      <a:pt x="160" y="72"/>
                    </a:lnTo>
                    <a:lnTo>
                      <a:pt x="162" y="74"/>
                    </a:lnTo>
                    <a:lnTo>
                      <a:pt x="164" y="76"/>
                    </a:lnTo>
                    <a:lnTo>
                      <a:pt x="164" y="76"/>
                    </a:lnTo>
                    <a:lnTo>
                      <a:pt x="164" y="80"/>
                    </a:lnTo>
                    <a:lnTo>
                      <a:pt x="168" y="90"/>
                    </a:lnTo>
                    <a:lnTo>
                      <a:pt x="170" y="94"/>
                    </a:lnTo>
                    <a:lnTo>
                      <a:pt x="172" y="98"/>
                    </a:lnTo>
                    <a:lnTo>
                      <a:pt x="178" y="102"/>
                    </a:lnTo>
                    <a:lnTo>
                      <a:pt x="184" y="104"/>
                    </a:lnTo>
                    <a:lnTo>
                      <a:pt x="184" y="104"/>
                    </a:lnTo>
                    <a:lnTo>
                      <a:pt x="196" y="108"/>
                    </a:lnTo>
                    <a:lnTo>
                      <a:pt x="202" y="110"/>
                    </a:lnTo>
                    <a:lnTo>
                      <a:pt x="202" y="112"/>
                    </a:lnTo>
                    <a:lnTo>
                      <a:pt x="202" y="114"/>
                    </a:lnTo>
                    <a:lnTo>
                      <a:pt x="202" y="114"/>
                    </a:lnTo>
                    <a:lnTo>
                      <a:pt x="198" y="116"/>
                    </a:lnTo>
                    <a:lnTo>
                      <a:pt x="196" y="118"/>
                    </a:lnTo>
                    <a:lnTo>
                      <a:pt x="194" y="120"/>
                    </a:lnTo>
                    <a:lnTo>
                      <a:pt x="188" y="120"/>
                    </a:lnTo>
                    <a:lnTo>
                      <a:pt x="188" y="120"/>
                    </a:lnTo>
                    <a:lnTo>
                      <a:pt x="182" y="122"/>
                    </a:lnTo>
                    <a:lnTo>
                      <a:pt x="180" y="126"/>
                    </a:lnTo>
                    <a:lnTo>
                      <a:pt x="176" y="130"/>
                    </a:lnTo>
                    <a:lnTo>
                      <a:pt x="166" y="136"/>
                    </a:lnTo>
                    <a:lnTo>
                      <a:pt x="166" y="136"/>
                    </a:lnTo>
                    <a:lnTo>
                      <a:pt x="162" y="138"/>
                    </a:lnTo>
                    <a:lnTo>
                      <a:pt x="158" y="144"/>
                    </a:lnTo>
                    <a:lnTo>
                      <a:pt x="150" y="158"/>
                    </a:lnTo>
                    <a:lnTo>
                      <a:pt x="150" y="158"/>
                    </a:lnTo>
                    <a:lnTo>
                      <a:pt x="144" y="164"/>
                    </a:lnTo>
                    <a:lnTo>
                      <a:pt x="138" y="168"/>
                    </a:lnTo>
                    <a:lnTo>
                      <a:pt x="132" y="174"/>
                    </a:lnTo>
                    <a:lnTo>
                      <a:pt x="126" y="190"/>
                    </a:lnTo>
                    <a:lnTo>
                      <a:pt x="126" y="190"/>
                    </a:lnTo>
                    <a:lnTo>
                      <a:pt x="118" y="192"/>
                    </a:lnTo>
                    <a:lnTo>
                      <a:pt x="112" y="194"/>
                    </a:lnTo>
                    <a:lnTo>
                      <a:pt x="104" y="198"/>
                    </a:lnTo>
                    <a:lnTo>
                      <a:pt x="100" y="198"/>
                    </a:lnTo>
                    <a:lnTo>
                      <a:pt x="94" y="196"/>
                    </a:lnTo>
                    <a:lnTo>
                      <a:pt x="94" y="196"/>
                    </a:lnTo>
                    <a:lnTo>
                      <a:pt x="88" y="194"/>
                    </a:lnTo>
                    <a:lnTo>
                      <a:pt x="88" y="192"/>
                    </a:lnTo>
                    <a:lnTo>
                      <a:pt x="88" y="190"/>
                    </a:lnTo>
                    <a:lnTo>
                      <a:pt x="84" y="190"/>
                    </a:lnTo>
                    <a:lnTo>
                      <a:pt x="84" y="190"/>
                    </a:lnTo>
                    <a:lnTo>
                      <a:pt x="74" y="190"/>
                    </a:lnTo>
                    <a:lnTo>
                      <a:pt x="66" y="194"/>
                    </a:lnTo>
                    <a:lnTo>
                      <a:pt x="62" y="198"/>
                    </a:lnTo>
                    <a:lnTo>
                      <a:pt x="60" y="202"/>
                    </a:lnTo>
                    <a:lnTo>
                      <a:pt x="62" y="204"/>
                    </a:lnTo>
                    <a:lnTo>
                      <a:pt x="62" y="204"/>
                    </a:lnTo>
                    <a:lnTo>
                      <a:pt x="62" y="206"/>
                    </a:lnTo>
                    <a:lnTo>
                      <a:pt x="62" y="206"/>
                    </a:lnTo>
                    <a:lnTo>
                      <a:pt x="58" y="208"/>
                    </a:lnTo>
                    <a:lnTo>
                      <a:pt x="54" y="212"/>
                    </a:lnTo>
                    <a:lnTo>
                      <a:pt x="50" y="218"/>
                    </a:lnTo>
                    <a:lnTo>
                      <a:pt x="50" y="218"/>
                    </a:lnTo>
                    <a:lnTo>
                      <a:pt x="48" y="220"/>
                    </a:lnTo>
                    <a:lnTo>
                      <a:pt x="48" y="220"/>
                    </a:lnTo>
                    <a:lnTo>
                      <a:pt x="46" y="218"/>
                    </a:lnTo>
                    <a:lnTo>
                      <a:pt x="42" y="222"/>
                    </a:lnTo>
                    <a:lnTo>
                      <a:pt x="42" y="222"/>
                    </a:lnTo>
                    <a:lnTo>
                      <a:pt x="42" y="224"/>
                    </a:lnTo>
                    <a:lnTo>
                      <a:pt x="38" y="224"/>
                    </a:lnTo>
                    <a:lnTo>
                      <a:pt x="34" y="224"/>
                    </a:lnTo>
                    <a:lnTo>
                      <a:pt x="28" y="224"/>
                    </a:lnTo>
                    <a:lnTo>
                      <a:pt x="28" y="224"/>
                    </a:lnTo>
                    <a:lnTo>
                      <a:pt x="22" y="224"/>
                    </a:lnTo>
                    <a:lnTo>
                      <a:pt x="22" y="222"/>
                    </a:lnTo>
                    <a:lnTo>
                      <a:pt x="26" y="212"/>
                    </a:lnTo>
                    <a:lnTo>
                      <a:pt x="26" y="212"/>
                    </a:lnTo>
                    <a:lnTo>
                      <a:pt x="26" y="206"/>
                    </a:lnTo>
                    <a:lnTo>
                      <a:pt x="24" y="198"/>
                    </a:lnTo>
                    <a:lnTo>
                      <a:pt x="20" y="192"/>
                    </a:lnTo>
                    <a:lnTo>
                      <a:pt x="16" y="188"/>
                    </a:lnTo>
                    <a:lnTo>
                      <a:pt x="10" y="184"/>
                    </a:lnTo>
                    <a:lnTo>
                      <a:pt x="0" y="180"/>
                    </a:lnTo>
                    <a:lnTo>
                      <a:pt x="0" y="1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2" name="Freeform 477">
                <a:extLst>
                  <a:ext uri="{FF2B5EF4-FFF2-40B4-BE49-F238E27FC236}">
                    <a16:creationId xmlns:a16="http://schemas.microsoft.com/office/drawing/2014/main" id="{89DD1D1E-34CB-46E2-86F1-9112CE3866C4}"/>
                  </a:ext>
                </a:extLst>
              </p:cNvPr>
              <p:cNvSpPr>
                <a:spLocks/>
              </p:cNvSpPr>
              <p:nvPr/>
            </p:nvSpPr>
            <p:spPr bwMode="auto">
              <a:xfrm>
                <a:off x="4375468" y="3255994"/>
                <a:ext cx="400003" cy="419709"/>
              </a:xfrm>
              <a:custGeom>
                <a:avLst/>
                <a:gdLst/>
                <a:ahLst/>
                <a:cxnLst>
                  <a:cxn ang="0">
                    <a:pos x="0" y="10"/>
                  </a:cxn>
                  <a:cxn ang="0">
                    <a:pos x="4" y="30"/>
                  </a:cxn>
                  <a:cxn ang="0">
                    <a:pos x="18" y="60"/>
                  </a:cxn>
                  <a:cxn ang="0">
                    <a:pos x="20" y="72"/>
                  </a:cxn>
                  <a:cxn ang="0">
                    <a:pos x="22" y="82"/>
                  </a:cxn>
                  <a:cxn ang="0">
                    <a:pos x="38" y="118"/>
                  </a:cxn>
                  <a:cxn ang="0">
                    <a:pos x="54" y="146"/>
                  </a:cxn>
                  <a:cxn ang="0">
                    <a:pos x="56" y="150"/>
                  </a:cxn>
                  <a:cxn ang="0">
                    <a:pos x="54" y="162"/>
                  </a:cxn>
                  <a:cxn ang="0">
                    <a:pos x="54" y="172"/>
                  </a:cxn>
                  <a:cxn ang="0">
                    <a:pos x="54" y="180"/>
                  </a:cxn>
                  <a:cxn ang="0">
                    <a:pos x="60" y="214"/>
                  </a:cxn>
                  <a:cxn ang="0">
                    <a:pos x="68" y="244"/>
                  </a:cxn>
                  <a:cxn ang="0">
                    <a:pos x="68" y="248"/>
                  </a:cxn>
                  <a:cxn ang="0">
                    <a:pos x="70" y="262"/>
                  </a:cxn>
                  <a:cxn ang="0">
                    <a:pos x="80" y="282"/>
                  </a:cxn>
                  <a:cxn ang="0">
                    <a:pos x="92" y="274"/>
                  </a:cxn>
                  <a:cxn ang="0">
                    <a:pos x="104" y="270"/>
                  </a:cxn>
                  <a:cxn ang="0">
                    <a:pos x="108" y="272"/>
                  </a:cxn>
                  <a:cxn ang="0">
                    <a:pos x="110" y="280"/>
                  </a:cxn>
                  <a:cxn ang="0">
                    <a:pos x="118" y="288"/>
                  </a:cxn>
                  <a:cxn ang="0">
                    <a:pos x="122" y="288"/>
                  </a:cxn>
                  <a:cxn ang="0">
                    <a:pos x="136" y="286"/>
                  </a:cxn>
                  <a:cxn ang="0">
                    <a:pos x="144" y="282"/>
                  </a:cxn>
                  <a:cxn ang="0">
                    <a:pos x="152" y="276"/>
                  </a:cxn>
                  <a:cxn ang="0">
                    <a:pos x="160" y="198"/>
                  </a:cxn>
                  <a:cxn ang="0">
                    <a:pos x="164" y="124"/>
                  </a:cxn>
                  <a:cxn ang="0">
                    <a:pos x="188" y="40"/>
                  </a:cxn>
                  <a:cxn ang="0">
                    <a:pos x="228" y="28"/>
                  </a:cxn>
                  <a:cxn ang="0">
                    <a:pos x="232" y="28"/>
                  </a:cxn>
                  <a:cxn ang="0">
                    <a:pos x="244" y="32"/>
                  </a:cxn>
                  <a:cxn ang="0">
                    <a:pos x="252" y="36"/>
                  </a:cxn>
                  <a:cxn ang="0">
                    <a:pos x="254" y="34"/>
                  </a:cxn>
                  <a:cxn ang="0">
                    <a:pos x="268" y="24"/>
                  </a:cxn>
                  <a:cxn ang="0">
                    <a:pos x="278" y="18"/>
                  </a:cxn>
                  <a:cxn ang="0">
                    <a:pos x="274" y="16"/>
                  </a:cxn>
                  <a:cxn ang="0">
                    <a:pos x="268" y="10"/>
                  </a:cxn>
                  <a:cxn ang="0">
                    <a:pos x="260" y="12"/>
                  </a:cxn>
                  <a:cxn ang="0">
                    <a:pos x="244" y="12"/>
                  </a:cxn>
                  <a:cxn ang="0">
                    <a:pos x="234" y="12"/>
                  </a:cxn>
                  <a:cxn ang="0">
                    <a:pos x="204" y="22"/>
                  </a:cxn>
                  <a:cxn ang="0">
                    <a:pos x="184" y="22"/>
                  </a:cxn>
                  <a:cxn ang="0">
                    <a:pos x="176" y="20"/>
                  </a:cxn>
                  <a:cxn ang="0">
                    <a:pos x="160" y="22"/>
                  </a:cxn>
                  <a:cxn ang="0">
                    <a:pos x="160" y="20"/>
                  </a:cxn>
                  <a:cxn ang="0">
                    <a:pos x="134" y="10"/>
                  </a:cxn>
                  <a:cxn ang="0">
                    <a:pos x="134" y="8"/>
                  </a:cxn>
                  <a:cxn ang="0">
                    <a:pos x="60" y="8"/>
                  </a:cxn>
                  <a:cxn ang="0">
                    <a:pos x="48" y="6"/>
                  </a:cxn>
                  <a:cxn ang="0">
                    <a:pos x="32" y="2"/>
                  </a:cxn>
                  <a:cxn ang="0">
                    <a:pos x="24" y="2"/>
                  </a:cxn>
                  <a:cxn ang="0">
                    <a:pos x="18" y="6"/>
                  </a:cxn>
                  <a:cxn ang="0">
                    <a:pos x="12" y="6"/>
                  </a:cxn>
                  <a:cxn ang="0">
                    <a:pos x="0" y="10"/>
                  </a:cxn>
                </a:cxnLst>
                <a:rect l="0" t="0" r="r" b="b"/>
                <a:pathLst>
                  <a:path w="278" h="288">
                    <a:moveTo>
                      <a:pt x="0" y="10"/>
                    </a:moveTo>
                    <a:lnTo>
                      <a:pt x="0" y="10"/>
                    </a:lnTo>
                    <a:lnTo>
                      <a:pt x="2" y="20"/>
                    </a:lnTo>
                    <a:lnTo>
                      <a:pt x="4" y="30"/>
                    </a:lnTo>
                    <a:lnTo>
                      <a:pt x="10" y="46"/>
                    </a:lnTo>
                    <a:lnTo>
                      <a:pt x="18" y="60"/>
                    </a:lnTo>
                    <a:lnTo>
                      <a:pt x="20" y="66"/>
                    </a:lnTo>
                    <a:lnTo>
                      <a:pt x="20" y="72"/>
                    </a:lnTo>
                    <a:lnTo>
                      <a:pt x="20" y="72"/>
                    </a:lnTo>
                    <a:lnTo>
                      <a:pt x="22" y="82"/>
                    </a:lnTo>
                    <a:lnTo>
                      <a:pt x="26" y="92"/>
                    </a:lnTo>
                    <a:lnTo>
                      <a:pt x="38" y="118"/>
                    </a:lnTo>
                    <a:lnTo>
                      <a:pt x="52" y="138"/>
                    </a:lnTo>
                    <a:lnTo>
                      <a:pt x="54" y="146"/>
                    </a:lnTo>
                    <a:lnTo>
                      <a:pt x="56" y="150"/>
                    </a:lnTo>
                    <a:lnTo>
                      <a:pt x="56" y="150"/>
                    </a:lnTo>
                    <a:lnTo>
                      <a:pt x="54" y="158"/>
                    </a:lnTo>
                    <a:lnTo>
                      <a:pt x="54" y="162"/>
                    </a:lnTo>
                    <a:lnTo>
                      <a:pt x="56" y="164"/>
                    </a:lnTo>
                    <a:lnTo>
                      <a:pt x="54" y="172"/>
                    </a:lnTo>
                    <a:lnTo>
                      <a:pt x="54" y="172"/>
                    </a:lnTo>
                    <a:lnTo>
                      <a:pt x="54" y="180"/>
                    </a:lnTo>
                    <a:lnTo>
                      <a:pt x="56" y="190"/>
                    </a:lnTo>
                    <a:lnTo>
                      <a:pt x="60" y="214"/>
                    </a:lnTo>
                    <a:lnTo>
                      <a:pt x="66" y="236"/>
                    </a:lnTo>
                    <a:lnTo>
                      <a:pt x="68" y="244"/>
                    </a:lnTo>
                    <a:lnTo>
                      <a:pt x="68" y="248"/>
                    </a:lnTo>
                    <a:lnTo>
                      <a:pt x="68" y="248"/>
                    </a:lnTo>
                    <a:lnTo>
                      <a:pt x="68" y="254"/>
                    </a:lnTo>
                    <a:lnTo>
                      <a:pt x="70" y="262"/>
                    </a:lnTo>
                    <a:lnTo>
                      <a:pt x="74" y="272"/>
                    </a:lnTo>
                    <a:lnTo>
                      <a:pt x="80" y="282"/>
                    </a:lnTo>
                    <a:lnTo>
                      <a:pt x="80" y="282"/>
                    </a:lnTo>
                    <a:lnTo>
                      <a:pt x="92" y="274"/>
                    </a:lnTo>
                    <a:lnTo>
                      <a:pt x="98" y="272"/>
                    </a:lnTo>
                    <a:lnTo>
                      <a:pt x="104" y="270"/>
                    </a:lnTo>
                    <a:lnTo>
                      <a:pt x="104" y="270"/>
                    </a:lnTo>
                    <a:lnTo>
                      <a:pt x="108" y="272"/>
                    </a:lnTo>
                    <a:lnTo>
                      <a:pt x="108" y="274"/>
                    </a:lnTo>
                    <a:lnTo>
                      <a:pt x="110" y="280"/>
                    </a:lnTo>
                    <a:lnTo>
                      <a:pt x="114" y="286"/>
                    </a:lnTo>
                    <a:lnTo>
                      <a:pt x="118" y="288"/>
                    </a:lnTo>
                    <a:lnTo>
                      <a:pt x="122" y="288"/>
                    </a:lnTo>
                    <a:lnTo>
                      <a:pt x="122" y="288"/>
                    </a:lnTo>
                    <a:lnTo>
                      <a:pt x="130" y="288"/>
                    </a:lnTo>
                    <a:lnTo>
                      <a:pt x="136" y="286"/>
                    </a:lnTo>
                    <a:lnTo>
                      <a:pt x="140" y="284"/>
                    </a:lnTo>
                    <a:lnTo>
                      <a:pt x="144" y="282"/>
                    </a:lnTo>
                    <a:lnTo>
                      <a:pt x="148" y="278"/>
                    </a:lnTo>
                    <a:lnTo>
                      <a:pt x="152" y="276"/>
                    </a:lnTo>
                    <a:lnTo>
                      <a:pt x="156" y="276"/>
                    </a:lnTo>
                    <a:lnTo>
                      <a:pt x="160" y="198"/>
                    </a:lnTo>
                    <a:lnTo>
                      <a:pt x="160" y="198"/>
                    </a:lnTo>
                    <a:lnTo>
                      <a:pt x="164" y="124"/>
                    </a:lnTo>
                    <a:lnTo>
                      <a:pt x="184" y="124"/>
                    </a:lnTo>
                    <a:lnTo>
                      <a:pt x="188" y="40"/>
                    </a:lnTo>
                    <a:lnTo>
                      <a:pt x="188" y="40"/>
                    </a:lnTo>
                    <a:lnTo>
                      <a:pt x="228" y="28"/>
                    </a:lnTo>
                    <a:lnTo>
                      <a:pt x="228" y="28"/>
                    </a:lnTo>
                    <a:lnTo>
                      <a:pt x="232" y="28"/>
                    </a:lnTo>
                    <a:lnTo>
                      <a:pt x="238" y="28"/>
                    </a:lnTo>
                    <a:lnTo>
                      <a:pt x="244" y="32"/>
                    </a:lnTo>
                    <a:lnTo>
                      <a:pt x="248" y="36"/>
                    </a:lnTo>
                    <a:lnTo>
                      <a:pt x="252" y="36"/>
                    </a:lnTo>
                    <a:lnTo>
                      <a:pt x="254" y="34"/>
                    </a:lnTo>
                    <a:lnTo>
                      <a:pt x="254" y="34"/>
                    </a:lnTo>
                    <a:lnTo>
                      <a:pt x="262" y="26"/>
                    </a:lnTo>
                    <a:lnTo>
                      <a:pt x="268" y="24"/>
                    </a:lnTo>
                    <a:lnTo>
                      <a:pt x="272" y="24"/>
                    </a:lnTo>
                    <a:lnTo>
                      <a:pt x="278" y="18"/>
                    </a:lnTo>
                    <a:lnTo>
                      <a:pt x="278" y="18"/>
                    </a:lnTo>
                    <a:lnTo>
                      <a:pt x="274" y="16"/>
                    </a:lnTo>
                    <a:lnTo>
                      <a:pt x="272" y="12"/>
                    </a:lnTo>
                    <a:lnTo>
                      <a:pt x="268" y="10"/>
                    </a:lnTo>
                    <a:lnTo>
                      <a:pt x="260" y="12"/>
                    </a:lnTo>
                    <a:lnTo>
                      <a:pt x="260" y="12"/>
                    </a:lnTo>
                    <a:lnTo>
                      <a:pt x="250" y="12"/>
                    </a:lnTo>
                    <a:lnTo>
                      <a:pt x="244" y="12"/>
                    </a:lnTo>
                    <a:lnTo>
                      <a:pt x="240" y="12"/>
                    </a:lnTo>
                    <a:lnTo>
                      <a:pt x="234" y="12"/>
                    </a:lnTo>
                    <a:lnTo>
                      <a:pt x="234" y="12"/>
                    </a:lnTo>
                    <a:lnTo>
                      <a:pt x="204" y="22"/>
                    </a:lnTo>
                    <a:lnTo>
                      <a:pt x="190" y="24"/>
                    </a:lnTo>
                    <a:lnTo>
                      <a:pt x="184" y="22"/>
                    </a:lnTo>
                    <a:lnTo>
                      <a:pt x="176" y="20"/>
                    </a:lnTo>
                    <a:lnTo>
                      <a:pt x="176" y="20"/>
                    </a:lnTo>
                    <a:lnTo>
                      <a:pt x="162" y="22"/>
                    </a:lnTo>
                    <a:lnTo>
                      <a:pt x="160" y="22"/>
                    </a:lnTo>
                    <a:lnTo>
                      <a:pt x="160" y="20"/>
                    </a:lnTo>
                    <a:lnTo>
                      <a:pt x="160" y="20"/>
                    </a:lnTo>
                    <a:lnTo>
                      <a:pt x="142" y="14"/>
                    </a:lnTo>
                    <a:lnTo>
                      <a:pt x="134" y="10"/>
                    </a:lnTo>
                    <a:lnTo>
                      <a:pt x="134" y="8"/>
                    </a:lnTo>
                    <a:lnTo>
                      <a:pt x="134" y="8"/>
                    </a:lnTo>
                    <a:lnTo>
                      <a:pt x="134" y="8"/>
                    </a:lnTo>
                    <a:lnTo>
                      <a:pt x="60" y="8"/>
                    </a:lnTo>
                    <a:lnTo>
                      <a:pt x="60" y="8"/>
                    </a:lnTo>
                    <a:lnTo>
                      <a:pt x="48" y="6"/>
                    </a:lnTo>
                    <a:lnTo>
                      <a:pt x="40" y="6"/>
                    </a:lnTo>
                    <a:lnTo>
                      <a:pt x="32" y="2"/>
                    </a:lnTo>
                    <a:lnTo>
                      <a:pt x="30" y="0"/>
                    </a:lnTo>
                    <a:lnTo>
                      <a:pt x="24" y="2"/>
                    </a:lnTo>
                    <a:lnTo>
                      <a:pt x="24" y="2"/>
                    </a:lnTo>
                    <a:lnTo>
                      <a:pt x="18" y="6"/>
                    </a:lnTo>
                    <a:lnTo>
                      <a:pt x="16" y="4"/>
                    </a:lnTo>
                    <a:lnTo>
                      <a:pt x="12" y="6"/>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3" name="Freeform 478">
                <a:extLst>
                  <a:ext uri="{FF2B5EF4-FFF2-40B4-BE49-F238E27FC236}">
                    <a16:creationId xmlns:a16="http://schemas.microsoft.com/office/drawing/2014/main" id="{0F2F51C0-C6B0-4658-A8A8-99CDFA5D5223}"/>
                  </a:ext>
                </a:extLst>
              </p:cNvPr>
              <p:cNvSpPr>
                <a:spLocks/>
              </p:cNvSpPr>
              <p:nvPr/>
            </p:nvSpPr>
            <p:spPr bwMode="auto">
              <a:xfrm>
                <a:off x="4689139" y="2926639"/>
                <a:ext cx="359715" cy="358502"/>
              </a:xfrm>
              <a:custGeom>
                <a:avLst/>
                <a:gdLst/>
                <a:ahLst/>
                <a:cxnLst>
                  <a:cxn ang="0">
                    <a:pos x="168" y="186"/>
                  </a:cxn>
                  <a:cxn ang="0">
                    <a:pos x="166" y="178"/>
                  </a:cxn>
                  <a:cxn ang="0">
                    <a:pos x="202" y="166"/>
                  </a:cxn>
                  <a:cxn ang="0">
                    <a:pos x="234" y="152"/>
                  </a:cxn>
                  <a:cxn ang="0">
                    <a:pos x="228" y="152"/>
                  </a:cxn>
                  <a:cxn ang="0">
                    <a:pos x="224" y="150"/>
                  </a:cxn>
                  <a:cxn ang="0">
                    <a:pos x="226" y="142"/>
                  </a:cxn>
                  <a:cxn ang="0">
                    <a:pos x="230" y="128"/>
                  </a:cxn>
                  <a:cxn ang="0">
                    <a:pos x="240" y="120"/>
                  </a:cxn>
                  <a:cxn ang="0">
                    <a:pos x="246" y="112"/>
                  </a:cxn>
                  <a:cxn ang="0">
                    <a:pos x="242" y="112"/>
                  </a:cxn>
                  <a:cxn ang="0">
                    <a:pos x="240" y="92"/>
                  </a:cxn>
                  <a:cxn ang="0">
                    <a:pos x="248" y="72"/>
                  </a:cxn>
                  <a:cxn ang="0">
                    <a:pos x="248" y="66"/>
                  </a:cxn>
                  <a:cxn ang="0">
                    <a:pos x="246" y="56"/>
                  </a:cxn>
                  <a:cxn ang="0">
                    <a:pos x="244" y="46"/>
                  </a:cxn>
                  <a:cxn ang="0">
                    <a:pos x="244" y="36"/>
                  </a:cxn>
                  <a:cxn ang="0">
                    <a:pos x="218" y="24"/>
                  </a:cxn>
                  <a:cxn ang="0">
                    <a:pos x="200" y="14"/>
                  </a:cxn>
                  <a:cxn ang="0">
                    <a:pos x="190" y="12"/>
                  </a:cxn>
                  <a:cxn ang="0">
                    <a:pos x="184" y="4"/>
                  </a:cxn>
                  <a:cxn ang="0">
                    <a:pos x="154" y="10"/>
                  </a:cxn>
                  <a:cxn ang="0">
                    <a:pos x="156" y="20"/>
                  </a:cxn>
                  <a:cxn ang="0">
                    <a:pos x="148" y="30"/>
                  </a:cxn>
                  <a:cxn ang="0">
                    <a:pos x="154" y="40"/>
                  </a:cxn>
                  <a:cxn ang="0">
                    <a:pos x="152" y="48"/>
                  </a:cxn>
                  <a:cxn ang="0">
                    <a:pos x="146" y="60"/>
                  </a:cxn>
                  <a:cxn ang="0">
                    <a:pos x="142" y="68"/>
                  </a:cxn>
                  <a:cxn ang="0">
                    <a:pos x="144" y="86"/>
                  </a:cxn>
                  <a:cxn ang="0">
                    <a:pos x="142" y="92"/>
                  </a:cxn>
                  <a:cxn ang="0">
                    <a:pos x="158" y="104"/>
                  </a:cxn>
                  <a:cxn ang="0">
                    <a:pos x="164" y="102"/>
                  </a:cxn>
                  <a:cxn ang="0">
                    <a:pos x="160" y="126"/>
                  </a:cxn>
                  <a:cxn ang="0">
                    <a:pos x="156" y="122"/>
                  </a:cxn>
                  <a:cxn ang="0">
                    <a:pos x="144" y="118"/>
                  </a:cxn>
                  <a:cxn ang="0">
                    <a:pos x="130" y="104"/>
                  </a:cxn>
                  <a:cxn ang="0">
                    <a:pos x="114" y="96"/>
                  </a:cxn>
                  <a:cxn ang="0">
                    <a:pos x="104" y="94"/>
                  </a:cxn>
                  <a:cxn ang="0">
                    <a:pos x="92" y="94"/>
                  </a:cxn>
                  <a:cxn ang="0">
                    <a:pos x="80" y="92"/>
                  </a:cxn>
                  <a:cxn ang="0">
                    <a:pos x="72" y="86"/>
                  </a:cxn>
                  <a:cxn ang="0">
                    <a:pos x="72" y="78"/>
                  </a:cxn>
                  <a:cxn ang="0">
                    <a:pos x="60" y="78"/>
                  </a:cxn>
                  <a:cxn ang="0">
                    <a:pos x="50" y="74"/>
                  </a:cxn>
                  <a:cxn ang="0">
                    <a:pos x="46" y="80"/>
                  </a:cxn>
                  <a:cxn ang="0">
                    <a:pos x="48" y="100"/>
                  </a:cxn>
                  <a:cxn ang="0">
                    <a:pos x="48" y="120"/>
                  </a:cxn>
                  <a:cxn ang="0">
                    <a:pos x="0" y="124"/>
                  </a:cxn>
                  <a:cxn ang="0">
                    <a:pos x="0" y="220"/>
                  </a:cxn>
                  <a:cxn ang="0">
                    <a:pos x="4" y="228"/>
                  </a:cxn>
                  <a:cxn ang="0">
                    <a:pos x="16" y="238"/>
                  </a:cxn>
                  <a:cxn ang="0">
                    <a:pos x="26" y="238"/>
                  </a:cxn>
                  <a:cxn ang="0">
                    <a:pos x="42" y="238"/>
                  </a:cxn>
                  <a:cxn ang="0">
                    <a:pos x="56" y="242"/>
                  </a:cxn>
                  <a:cxn ang="0">
                    <a:pos x="76" y="244"/>
                  </a:cxn>
                  <a:cxn ang="0">
                    <a:pos x="94" y="244"/>
                  </a:cxn>
                  <a:cxn ang="0">
                    <a:pos x="104" y="242"/>
                  </a:cxn>
                  <a:cxn ang="0">
                    <a:pos x="114" y="240"/>
                  </a:cxn>
                  <a:cxn ang="0">
                    <a:pos x="126" y="216"/>
                  </a:cxn>
                  <a:cxn ang="0">
                    <a:pos x="146" y="200"/>
                  </a:cxn>
                  <a:cxn ang="0">
                    <a:pos x="156" y="194"/>
                  </a:cxn>
                  <a:cxn ang="0">
                    <a:pos x="156" y="194"/>
                  </a:cxn>
                </a:cxnLst>
                <a:rect l="0" t="0" r="r" b="b"/>
                <a:pathLst>
                  <a:path w="250" h="246">
                    <a:moveTo>
                      <a:pt x="170" y="190"/>
                    </a:moveTo>
                    <a:lnTo>
                      <a:pt x="170" y="190"/>
                    </a:lnTo>
                    <a:lnTo>
                      <a:pt x="168" y="186"/>
                    </a:lnTo>
                    <a:lnTo>
                      <a:pt x="168" y="182"/>
                    </a:lnTo>
                    <a:lnTo>
                      <a:pt x="168" y="182"/>
                    </a:lnTo>
                    <a:lnTo>
                      <a:pt x="166" y="178"/>
                    </a:lnTo>
                    <a:lnTo>
                      <a:pt x="166" y="178"/>
                    </a:lnTo>
                    <a:lnTo>
                      <a:pt x="182" y="172"/>
                    </a:lnTo>
                    <a:lnTo>
                      <a:pt x="202" y="166"/>
                    </a:lnTo>
                    <a:lnTo>
                      <a:pt x="202" y="166"/>
                    </a:lnTo>
                    <a:lnTo>
                      <a:pt x="218" y="160"/>
                    </a:lnTo>
                    <a:lnTo>
                      <a:pt x="234" y="152"/>
                    </a:lnTo>
                    <a:lnTo>
                      <a:pt x="234" y="152"/>
                    </a:lnTo>
                    <a:lnTo>
                      <a:pt x="230" y="152"/>
                    </a:lnTo>
                    <a:lnTo>
                      <a:pt x="228" y="152"/>
                    </a:lnTo>
                    <a:lnTo>
                      <a:pt x="226" y="152"/>
                    </a:lnTo>
                    <a:lnTo>
                      <a:pt x="224" y="150"/>
                    </a:lnTo>
                    <a:lnTo>
                      <a:pt x="224" y="150"/>
                    </a:lnTo>
                    <a:lnTo>
                      <a:pt x="224" y="148"/>
                    </a:lnTo>
                    <a:lnTo>
                      <a:pt x="224" y="146"/>
                    </a:lnTo>
                    <a:lnTo>
                      <a:pt x="226" y="142"/>
                    </a:lnTo>
                    <a:lnTo>
                      <a:pt x="228" y="134"/>
                    </a:lnTo>
                    <a:lnTo>
                      <a:pt x="228" y="134"/>
                    </a:lnTo>
                    <a:lnTo>
                      <a:pt x="230" y="128"/>
                    </a:lnTo>
                    <a:lnTo>
                      <a:pt x="232" y="124"/>
                    </a:lnTo>
                    <a:lnTo>
                      <a:pt x="240" y="120"/>
                    </a:lnTo>
                    <a:lnTo>
                      <a:pt x="240" y="120"/>
                    </a:lnTo>
                    <a:lnTo>
                      <a:pt x="244" y="116"/>
                    </a:lnTo>
                    <a:lnTo>
                      <a:pt x="246" y="114"/>
                    </a:lnTo>
                    <a:lnTo>
                      <a:pt x="246" y="112"/>
                    </a:lnTo>
                    <a:lnTo>
                      <a:pt x="244" y="112"/>
                    </a:lnTo>
                    <a:lnTo>
                      <a:pt x="244" y="112"/>
                    </a:lnTo>
                    <a:lnTo>
                      <a:pt x="242" y="112"/>
                    </a:lnTo>
                    <a:lnTo>
                      <a:pt x="242" y="108"/>
                    </a:lnTo>
                    <a:lnTo>
                      <a:pt x="240" y="92"/>
                    </a:lnTo>
                    <a:lnTo>
                      <a:pt x="240" y="92"/>
                    </a:lnTo>
                    <a:lnTo>
                      <a:pt x="242" y="78"/>
                    </a:lnTo>
                    <a:lnTo>
                      <a:pt x="244" y="74"/>
                    </a:lnTo>
                    <a:lnTo>
                      <a:pt x="248" y="72"/>
                    </a:lnTo>
                    <a:lnTo>
                      <a:pt x="248" y="72"/>
                    </a:lnTo>
                    <a:lnTo>
                      <a:pt x="250" y="68"/>
                    </a:lnTo>
                    <a:lnTo>
                      <a:pt x="248" y="66"/>
                    </a:lnTo>
                    <a:lnTo>
                      <a:pt x="246" y="62"/>
                    </a:lnTo>
                    <a:lnTo>
                      <a:pt x="246" y="56"/>
                    </a:lnTo>
                    <a:lnTo>
                      <a:pt x="246" y="56"/>
                    </a:lnTo>
                    <a:lnTo>
                      <a:pt x="248" y="52"/>
                    </a:lnTo>
                    <a:lnTo>
                      <a:pt x="248" y="50"/>
                    </a:lnTo>
                    <a:lnTo>
                      <a:pt x="244" y="46"/>
                    </a:lnTo>
                    <a:lnTo>
                      <a:pt x="242" y="42"/>
                    </a:lnTo>
                    <a:lnTo>
                      <a:pt x="242" y="38"/>
                    </a:lnTo>
                    <a:lnTo>
                      <a:pt x="244" y="36"/>
                    </a:lnTo>
                    <a:lnTo>
                      <a:pt x="244" y="36"/>
                    </a:lnTo>
                    <a:lnTo>
                      <a:pt x="226" y="30"/>
                    </a:lnTo>
                    <a:lnTo>
                      <a:pt x="218" y="24"/>
                    </a:lnTo>
                    <a:lnTo>
                      <a:pt x="210" y="18"/>
                    </a:lnTo>
                    <a:lnTo>
                      <a:pt x="200" y="14"/>
                    </a:lnTo>
                    <a:lnTo>
                      <a:pt x="200" y="14"/>
                    </a:lnTo>
                    <a:lnTo>
                      <a:pt x="194" y="14"/>
                    </a:lnTo>
                    <a:lnTo>
                      <a:pt x="192" y="14"/>
                    </a:lnTo>
                    <a:lnTo>
                      <a:pt x="190" y="12"/>
                    </a:lnTo>
                    <a:lnTo>
                      <a:pt x="190" y="12"/>
                    </a:lnTo>
                    <a:lnTo>
                      <a:pt x="186" y="4"/>
                    </a:lnTo>
                    <a:lnTo>
                      <a:pt x="184" y="4"/>
                    </a:lnTo>
                    <a:lnTo>
                      <a:pt x="184" y="4"/>
                    </a:lnTo>
                    <a:lnTo>
                      <a:pt x="184" y="0"/>
                    </a:lnTo>
                    <a:lnTo>
                      <a:pt x="154" y="10"/>
                    </a:lnTo>
                    <a:lnTo>
                      <a:pt x="154" y="10"/>
                    </a:lnTo>
                    <a:lnTo>
                      <a:pt x="156" y="14"/>
                    </a:lnTo>
                    <a:lnTo>
                      <a:pt x="156" y="20"/>
                    </a:lnTo>
                    <a:lnTo>
                      <a:pt x="154" y="26"/>
                    </a:lnTo>
                    <a:lnTo>
                      <a:pt x="148" y="30"/>
                    </a:lnTo>
                    <a:lnTo>
                      <a:pt x="148" y="30"/>
                    </a:lnTo>
                    <a:lnTo>
                      <a:pt x="150" y="36"/>
                    </a:lnTo>
                    <a:lnTo>
                      <a:pt x="152" y="38"/>
                    </a:lnTo>
                    <a:lnTo>
                      <a:pt x="154" y="40"/>
                    </a:lnTo>
                    <a:lnTo>
                      <a:pt x="154" y="44"/>
                    </a:lnTo>
                    <a:lnTo>
                      <a:pt x="154" y="44"/>
                    </a:lnTo>
                    <a:lnTo>
                      <a:pt x="152" y="48"/>
                    </a:lnTo>
                    <a:lnTo>
                      <a:pt x="152" y="52"/>
                    </a:lnTo>
                    <a:lnTo>
                      <a:pt x="150" y="56"/>
                    </a:lnTo>
                    <a:lnTo>
                      <a:pt x="146" y="60"/>
                    </a:lnTo>
                    <a:lnTo>
                      <a:pt x="146" y="60"/>
                    </a:lnTo>
                    <a:lnTo>
                      <a:pt x="144" y="64"/>
                    </a:lnTo>
                    <a:lnTo>
                      <a:pt x="142" y="68"/>
                    </a:lnTo>
                    <a:lnTo>
                      <a:pt x="142" y="76"/>
                    </a:lnTo>
                    <a:lnTo>
                      <a:pt x="142" y="82"/>
                    </a:lnTo>
                    <a:lnTo>
                      <a:pt x="144" y="86"/>
                    </a:lnTo>
                    <a:lnTo>
                      <a:pt x="144" y="86"/>
                    </a:lnTo>
                    <a:lnTo>
                      <a:pt x="142" y="88"/>
                    </a:lnTo>
                    <a:lnTo>
                      <a:pt x="142" y="92"/>
                    </a:lnTo>
                    <a:lnTo>
                      <a:pt x="152" y="100"/>
                    </a:lnTo>
                    <a:lnTo>
                      <a:pt x="152" y="100"/>
                    </a:lnTo>
                    <a:lnTo>
                      <a:pt x="158" y="104"/>
                    </a:lnTo>
                    <a:lnTo>
                      <a:pt x="160" y="104"/>
                    </a:lnTo>
                    <a:lnTo>
                      <a:pt x="160" y="102"/>
                    </a:lnTo>
                    <a:lnTo>
                      <a:pt x="164" y="102"/>
                    </a:lnTo>
                    <a:lnTo>
                      <a:pt x="164" y="128"/>
                    </a:lnTo>
                    <a:lnTo>
                      <a:pt x="164" y="128"/>
                    </a:lnTo>
                    <a:lnTo>
                      <a:pt x="160" y="126"/>
                    </a:lnTo>
                    <a:lnTo>
                      <a:pt x="158" y="126"/>
                    </a:lnTo>
                    <a:lnTo>
                      <a:pt x="156" y="122"/>
                    </a:lnTo>
                    <a:lnTo>
                      <a:pt x="156" y="122"/>
                    </a:lnTo>
                    <a:lnTo>
                      <a:pt x="154" y="120"/>
                    </a:lnTo>
                    <a:lnTo>
                      <a:pt x="150" y="120"/>
                    </a:lnTo>
                    <a:lnTo>
                      <a:pt x="144" y="118"/>
                    </a:lnTo>
                    <a:lnTo>
                      <a:pt x="138" y="112"/>
                    </a:lnTo>
                    <a:lnTo>
                      <a:pt x="138" y="112"/>
                    </a:lnTo>
                    <a:lnTo>
                      <a:pt x="130" y="104"/>
                    </a:lnTo>
                    <a:lnTo>
                      <a:pt x="124" y="102"/>
                    </a:lnTo>
                    <a:lnTo>
                      <a:pt x="118" y="100"/>
                    </a:lnTo>
                    <a:lnTo>
                      <a:pt x="114" y="96"/>
                    </a:lnTo>
                    <a:lnTo>
                      <a:pt x="114" y="96"/>
                    </a:lnTo>
                    <a:lnTo>
                      <a:pt x="108" y="92"/>
                    </a:lnTo>
                    <a:lnTo>
                      <a:pt x="104" y="94"/>
                    </a:lnTo>
                    <a:lnTo>
                      <a:pt x="100" y="94"/>
                    </a:lnTo>
                    <a:lnTo>
                      <a:pt x="92" y="94"/>
                    </a:lnTo>
                    <a:lnTo>
                      <a:pt x="92" y="94"/>
                    </a:lnTo>
                    <a:lnTo>
                      <a:pt x="84" y="92"/>
                    </a:lnTo>
                    <a:lnTo>
                      <a:pt x="82" y="92"/>
                    </a:lnTo>
                    <a:lnTo>
                      <a:pt x="80" y="92"/>
                    </a:lnTo>
                    <a:lnTo>
                      <a:pt x="76" y="90"/>
                    </a:lnTo>
                    <a:lnTo>
                      <a:pt x="76" y="90"/>
                    </a:lnTo>
                    <a:lnTo>
                      <a:pt x="72" y="86"/>
                    </a:lnTo>
                    <a:lnTo>
                      <a:pt x="72" y="82"/>
                    </a:lnTo>
                    <a:lnTo>
                      <a:pt x="72" y="78"/>
                    </a:lnTo>
                    <a:lnTo>
                      <a:pt x="72" y="78"/>
                    </a:lnTo>
                    <a:lnTo>
                      <a:pt x="70" y="76"/>
                    </a:lnTo>
                    <a:lnTo>
                      <a:pt x="60" y="78"/>
                    </a:lnTo>
                    <a:lnTo>
                      <a:pt x="60" y="78"/>
                    </a:lnTo>
                    <a:lnTo>
                      <a:pt x="54" y="78"/>
                    </a:lnTo>
                    <a:lnTo>
                      <a:pt x="52" y="76"/>
                    </a:lnTo>
                    <a:lnTo>
                      <a:pt x="50" y="74"/>
                    </a:lnTo>
                    <a:lnTo>
                      <a:pt x="48" y="72"/>
                    </a:lnTo>
                    <a:lnTo>
                      <a:pt x="48" y="72"/>
                    </a:lnTo>
                    <a:lnTo>
                      <a:pt x="46" y="80"/>
                    </a:lnTo>
                    <a:lnTo>
                      <a:pt x="46" y="86"/>
                    </a:lnTo>
                    <a:lnTo>
                      <a:pt x="46" y="90"/>
                    </a:lnTo>
                    <a:lnTo>
                      <a:pt x="48" y="100"/>
                    </a:lnTo>
                    <a:lnTo>
                      <a:pt x="48" y="100"/>
                    </a:lnTo>
                    <a:lnTo>
                      <a:pt x="46" y="116"/>
                    </a:lnTo>
                    <a:lnTo>
                      <a:pt x="48" y="120"/>
                    </a:lnTo>
                    <a:lnTo>
                      <a:pt x="50" y="124"/>
                    </a:lnTo>
                    <a:lnTo>
                      <a:pt x="0" y="124"/>
                    </a:lnTo>
                    <a:lnTo>
                      <a:pt x="0" y="124"/>
                    </a:lnTo>
                    <a:lnTo>
                      <a:pt x="0" y="218"/>
                    </a:lnTo>
                    <a:lnTo>
                      <a:pt x="0" y="218"/>
                    </a:lnTo>
                    <a:lnTo>
                      <a:pt x="0" y="220"/>
                    </a:lnTo>
                    <a:lnTo>
                      <a:pt x="4" y="226"/>
                    </a:lnTo>
                    <a:lnTo>
                      <a:pt x="4" y="226"/>
                    </a:lnTo>
                    <a:lnTo>
                      <a:pt x="4" y="228"/>
                    </a:lnTo>
                    <a:lnTo>
                      <a:pt x="6" y="228"/>
                    </a:lnTo>
                    <a:lnTo>
                      <a:pt x="10" y="230"/>
                    </a:lnTo>
                    <a:lnTo>
                      <a:pt x="16" y="238"/>
                    </a:lnTo>
                    <a:lnTo>
                      <a:pt x="16" y="238"/>
                    </a:lnTo>
                    <a:lnTo>
                      <a:pt x="22" y="238"/>
                    </a:lnTo>
                    <a:lnTo>
                      <a:pt x="26" y="238"/>
                    </a:lnTo>
                    <a:lnTo>
                      <a:pt x="32" y="238"/>
                    </a:lnTo>
                    <a:lnTo>
                      <a:pt x="42" y="238"/>
                    </a:lnTo>
                    <a:lnTo>
                      <a:pt x="42" y="238"/>
                    </a:lnTo>
                    <a:lnTo>
                      <a:pt x="50" y="236"/>
                    </a:lnTo>
                    <a:lnTo>
                      <a:pt x="54" y="238"/>
                    </a:lnTo>
                    <a:lnTo>
                      <a:pt x="56" y="242"/>
                    </a:lnTo>
                    <a:lnTo>
                      <a:pt x="60" y="244"/>
                    </a:lnTo>
                    <a:lnTo>
                      <a:pt x="60" y="244"/>
                    </a:lnTo>
                    <a:lnTo>
                      <a:pt x="76" y="244"/>
                    </a:lnTo>
                    <a:lnTo>
                      <a:pt x="86" y="244"/>
                    </a:lnTo>
                    <a:lnTo>
                      <a:pt x="94" y="244"/>
                    </a:lnTo>
                    <a:lnTo>
                      <a:pt x="94" y="244"/>
                    </a:lnTo>
                    <a:lnTo>
                      <a:pt x="98" y="246"/>
                    </a:lnTo>
                    <a:lnTo>
                      <a:pt x="100" y="244"/>
                    </a:lnTo>
                    <a:lnTo>
                      <a:pt x="104" y="242"/>
                    </a:lnTo>
                    <a:lnTo>
                      <a:pt x="110" y="242"/>
                    </a:lnTo>
                    <a:lnTo>
                      <a:pt x="110" y="242"/>
                    </a:lnTo>
                    <a:lnTo>
                      <a:pt x="114" y="240"/>
                    </a:lnTo>
                    <a:lnTo>
                      <a:pt x="118" y="236"/>
                    </a:lnTo>
                    <a:lnTo>
                      <a:pt x="124" y="224"/>
                    </a:lnTo>
                    <a:lnTo>
                      <a:pt x="126" y="216"/>
                    </a:lnTo>
                    <a:lnTo>
                      <a:pt x="132" y="210"/>
                    </a:lnTo>
                    <a:lnTo>
                      <a:pt x="138" y="204"/>
                    </a:lnTo>
                    <a:lnTo>
                      <a:pt x="146" y="200"/>
                    </a:lnTo>
                    <a:lnTo>
                      <a:pt x="146" y="200"/>
                    </a:lnTo>
                    <a:lnTo>
                      <a:pt x="154" y="196"/>
                    </a:lnTo>
                    <a:lnTo>
                      <a:pt x="156" y="194"/>
                    </a:lnTo>
                    <a:lnTo>
                      <a:pt x="154" y="194"/>
                    </a:lnTo>
                    <a:lnTo>
                      <a:pt x="154" y="194"/>
                    </a:lnTo>
                    <a:lnTo>
                      <a:pt x="156" y="194"/>
                    </a:lnTo>
                    <a:lnTo>
                      <a:pt x="170" y="190"/>
                    </a:lnTo>
                    <a:lnTo>
                      <a:pt x="17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4" name="Freeform 479">
                <a:extLst>
                  <a:ext uri="{FF2B5EF4-FFF2-40B4-BE49-F238E27FC236}">
                    <a16:creationId xmlns:a16="http://schemas.microsoft.com/office/drawing/2014/main" id="{1A5EB329-6E3B-48F4-BE78-0CBF9B5A68AE}"/>
                  </a:ext>
                </a:extLst>
              </p:cNvPr>
              <p:cNvSpPr>
                <a:spLocks/>
              </p:cNvSpPr>
              <p:nvPr/>
            </p:nvSpPr>
            <p:spPr bwMode="auto">
              <a:xfrm>
                <a:off x="4375468" y="2836287"/>
                <a:ext cx="385614" cy="454682"/>
              </a:xfrm>
              <a:custGeom>
                <a:avLst/>
                <a:gdLst/>
                <a:ahLst/>
                <a:cxnLst>
                  <a:cxn ang="0">
                    <a:pos x="252" y="136"/>
                  </a:cxn>
                  <a:cxn ang="0">
                    <a:pos x="224" y="142"/>
                  </a:cxn>
                  <a:cxn ang="0">
                    <a:pos x="222" y="114"/>
                  </a:cxn>
                  <a:cxn ang="0">
                    <a:pos x="216" y="106"/>
                  </a:cxn>
                  <a:cxn ang="0">
                    <a:pos x="216" y="86"/>
                  </a:cxn>
                  <a:cxn ang="0">
                    <a:pos x="212" y="56"/>
                  </a:cxn>
                  <a:cxn ang="0">
                    <a:pos x="216" y="42"/>
                  </a:cxn>
                  <a:cxn ang="0">
                    <a:pos x="202" y="36"/>
                  </a:cxn>
                  <a:cxn ang="0">
                    <a:pos x="196" y="34"/>
                  </a:cxn>
                  <a:cxn ang="0">
                    <a:pos x="192" y="30"/>
                  </a:cxn>
                  <a:cxn ang="0">
                    <a:pos x="182" y="32"/>
                  </a:cxn>
                  <a:cxn ang="0">
                    <a:pos x="168" y="36"/>
                  </a:cxn>
                  <a:cxn ang="0">
                    <a:pos x="166" y="44"/>
                  </a:cxn>
                  <a:cxn ang="0">
                    <a:pos x="162" y="54"/>
                  </a:cxn>
                  <a:cxn ang="0">
                    <a:pos x="154" y="54"/>
                  </a:cxn>
                  <a:cxn ang="0">
                    <a:pos x="142" y="56"/>
                  </a:cxn>
                  <a:cxn ang="0">
                    <a:pos x="130" y="58"/>
                  </a:cxn>
                  <a:cxn ang="0">
                    <a:pos x="122" y="42"/>
                  </a:cxn>
                  <a:cxn ang="0">
                    <a:pos x="116" y="34"/>
                  </a:cxn>
                  <a:cxn ang="0">
                    <a:pos x="110" y="14"/>
                  </a:cxn>
                  <a:cxn ang="0">
                    <a:pos x="104" y="2"/>
                  </a:cxn>
                  <a:cxn ang="0">
                    <a:pos x="90" y="0"/>
                  </a:cxn>
                  <a:cxn ang="0">
                    <a:pos x="78" y="0"/>
                  </a:cxn>
                  <a:cxn ang="0">
                    <a:pos x="36" y="2"/>
                  </a:cxn>
                  <a:cxn ang="0">
                    <a:pos x="28" y="6"/>
                  </a:cxn>
                  <a:cxn ang="0">
                    <a:pos x="16" y="12"/>
                  </a:cxn>
                  <a:cxn ang="0">
                    <a:pos x="24" y="22"/>
                  </a:cxn>
                  <a:cxn ang="0">
                    <a:pos x="30" y="40"/>
                  </a:cxn>
                  <a:cxn ang="0">
                    <a:pos x="36" y="68"/>
                  </a:cxn>
                  <a:cxn ang="0">
                    <a:pos x="34" y="82"/>
                  </a:cxn>
                  <a:cxn ang="0">
                    <a:pos x="36" y="92"/>
                  </a:cxn>
                  <a:cxn ang="0">
                    <a:pos x="36" y="102"/>
                  </a:cxn>
                  <a:cxn ang="0">
                    <a:pos x="46" y="136"/>
                  </a:cxn>
                  <a:cxn ang="0">
                    <a:pos x="42" y="156"/>
                  </a:cxn>
                  <a:cxn ang="0">
                    <a:pos x="30" y="168"/>
                  </a:cxn>
                  <a:cxn ang="0">
                    <a:pos x="22" y="178"/>
                  </a:cxn>
                  <a:cxn ang="0">
                    <a:pos x="14" y="192"/>
                  </a:cxn>
                  <a:cxn ang="0">
                    <a:pos x="8" y="236"/>
                  </a:cxn>
                  <a:cxn ang="0">
                    <a:pos x="4" y="264"/>
                  </a:cxn>
                  <a:cxn ang="0">
                    <a:pos x="0" y="268"/>
                  </a:cxn>
                  <a:cxn ang="0">
                    <a:pos x="0" y="298"/>
                  </a:cxn>
                  <a:cxn ang="0">
                    <a:pos x="18" y="294"/>
                  </a:cxn>
                  <a:cxn ang="0">
                    <a:pos x="30" y="288"/>
                  </a:cxn>
                  <a:cxn ang="0">
                    <a:pos x="48" y="294"/>
                  </a:cxn>
                  <a:cxn ang="0">
                    <a:pos x="134" y="296"/>
                  </a:cxn>
                  <a:cxn ang="0">
                    <a:pos x="134" y="298"/>
                  </a:cxn>
                  <a:cxn ang="0">
                    <a:pos x="160" y="308"/>
                  </a:cxn>
                  <a:cxn ang="0">
                    <a:pos x="176" y="308"/>
                  </a:cxn>
                  <a:cxn ang="0">
                    <a:pos x="190" y="312"/>
                  </a:cxn>
                  <a:cxn ang="0">
                    <a:pos x="234" y="300"/>
                  </a:cxn>
                  <a:cxn ang="0">
                    <a:pos x="222" y="290"/>
                  </a:cxn>
                  <a:cxn ang="0">
                    <a:pos x="218" y="282"/>
                  </a:cxn>
                  <a:cxn ang="0">
                    <a:pos x="218" y="186"/>
                  </a:cxn>
                  <a:cxn ang="0">
                    <a:pos x="266" y="182"/>
                  </a:cxn>
                  <a:cxn ang="0">
                    <a:pos x="266" y="162"/>
                  </a:cxn>
                  <a:cxn ang="0">
                    <a:pos x="264" y="142"/>
                  </a:cxn>
                </a:cxnLst>
                <a:rect l="0" t="0" r="r" b="b"/>
                <a:pathLst>
                  <a:path w="268" h="312">
                    <a:moveTo>
                      <a:pt x="266" y="134"/>
                    </a:moveTo>
                    <a:lnTo>
                      <a:pt x="266" y="134"/>
                    </a:lnTo>
                    <a:lnTo>
                      <a:pt x="252" y="136"/>
                    </a:lnTo>
                    <a:lnTo>
                      <a:pt x="250" y="134"/>
                    </a:lnTo>
                    <a:lnTo>
                      <a:pt x="224" y="142"/>
                    </a:lnTo>
                    <a:lnTo>
                      <a:pt x="224" y="142"/>
                    </a:lnTo>
                    <a:lnTo>
                      <a:pt x="224" y="128"/>
                    </a:lnTo>
                    <a:lnTo>
                      <a:pt x="224" y="120"/>
                    </a:lnTo>
                    <a:lnTo>
                      <a:pt x="222" y="114"/>
                    </a:lnTo>
                    <a:lnTo>
                      <a:pt x="220" y="112"/>
                    </a:lnTo>
                    <a:lnTo>
                      <a:pt x="218" y="110"/>
                    </a:lnTo>
                    <a:lnTo>
                      <a:pt x="216" y="106"/>
                    </a:lnTo>
                    <a:lnTo>
                      <a:pt x="216" y="98"/>
                    </a:lnTo>
                    <a:lnTo>
                      <a:pt x="216" y="86"/>
                    </a:lnTo>
                    <a:lnTo>
                      <a:pt x="216" y="86"/>
                    </a:lnTo>
                    <a:lnTo>
                      <a:pt x="214" y="74"/>
                    </a:lnTo>
                    <a:lnTo>
                      <a:pt x="214" y="64"/>
                    </a:lnTo>
                    <a:lnTo>
                      <a:pt x="212" y="56"/>
                    </a:lnTo>
                    <a:lnTo>
                      <a:pt x="214" y="48"/>
                    </a:lnTo>
                    <a:lnTo>
                      <a:pt x="214" y="48"/>
                    </a:lnTo>
                    <a:lnTo>
                      <a:pt x="216" y="42"/>
                    </a:lnTo>
                    <a:lnTo>
                      <a:pt x="214" y="38"/>
                    </a:lnTo>
                    <a:lnTo>
                      <a:pt x="210" y="36"/>
                    </a:lnTo>
                    <a:lnTo>
                      <a:pt x="202" y="36"/>
                    </a:lnTo>
                    <a:lnTo>
                      <a:pt x="202" y="36"/>
                    </a:lnTo>
                    <a:lnTo>
                      <a:pt x="196" y="36"/>
                    </a:lnTo>
                    <a:lnTo>
                      <a:pt x="196" y="34"/>
                    </a:lnTo>
                    <a:lnTo>
                      <a:pt x="196" y="32"/>
                    </a:lnTo>
                    <a:lnTo>
                      <a:pt x="192" y="30"/>
                    </a:lnTo>
                    <a:lnTo>
                      <a:pt x="192" y="30"/>
                    </a:lnTo>
                    <a:lnTo>
                      <a:pt x="186" y="30"/>
                    </a:lnTo>
                    <a:lnTo>
                      <a:pt x="184" y="32"/>
                    </a:lnTo>
                    <a:lnTo>
                      <a:pt x="182" y="32"/>
                    </a:lnTo>
                    <a:lnTo>
                      <a:pt x="174" y="34"/>
                    </a:lnTo>
                    <a:lnTo>
                      <a:pt x="174" y="34"/>
                    </a:lnTo>
                    <a:lnTo>
                      <a:pt x="168" y="36"/>
                    </a:lnTo>
                    <a:lnTo>
                      <a:pt x="166" y="38"/>
                    </a:lnTo>
                    <a:lnTo>
                      <a:pt x="166" y="42"/>
                    </a:lnTo>
                    <a:lnTo>
                      <a:pt x="166" y="44"/>
                    </a:lnTo>
                    <a:lnTo>
                      <a:pt x="166" y="44"/>
                    </a:lnTo>
                    <a:lnTo>
                      <a:pt x="164" y="48"/>
                    </a:lnTo>
                    <a:lnTo>
                      <a:pt x="162" y="54"/>
                    </a:lnTo>
                    <a:lnTo>
                      <a:pt x="160" y="56"/>
                    </a:lnTo>
                    <a:lnTo>
                      <a:pt x="154" y="54"/>
                    </a:lnTo>
                    <a:lnTo>
                      <a:pt x="154" y="54"/>
                    </a:lnTo>
                    <a:lnTo>
                      <a:pt x="150" y="52"/>
                    </a:lnTo>
                    <a:lnTo>
                      <a:pt x="146" y="54"/>
                    </a:lnTo>
                    <a:lnTo>
                      <a:pt x="142" y="56"/>
                    </a:lnTo>
                    <a:lnTo>
                      <a:pt x="134" y="58"/>
                    </a:lnTo>
                    <a:lnTo>
                      <a:pt x="134" y="58"/>
                    </a:lnTo>
                    <a:lnTo>
                      <a:pt x="130" y="58"/>
                    </a:lnTo>
                    <a:lnTo>
                      <a:pt x="126" y="56"/>
                    </a:lnTo>
                    <a:lnTo>
                      <a:pt x="124" y="50"/>
                    </a:lnTo>
                    <a:lnTo>
                      <a:pt x="122" y="42"/>
                    </a:lnTo>
                    <a:lnTo>
                      <a:pt x="120" y="38"/>
                    </a:lnTo>
                    <a:lnTo>
                      <a:pt x="116" y="34"/>
                    </a:lnTo>
                    <a:lnTo>
                      <a:pt x="116" y="34"/>
                    </a:lnTo>
                    <a:lnTo>
                      <a:pt x="112" y="30"/>
                    </a:lnTo>
                    <a:lnTo>
                      <a:pt x="112" y="24"/>
                    </a:lnTo>
                    <a:lnTo>
                      <a:pt x="110" y="14"/>
                    </a:lnTo>
                    <a:lnTo>
                      <a:pt x="110" y="6"/>
                    </a:lnTo>
                    <a:lnTo>
                      <a:pt x="108" y="2"/>
                    </a:lnTo>
                    <a:lnTo>
                      <a:pt x="104" y="2"/>
                    </a:lnTo>
                    <a:lnTo>
                      <a:pt x="104" y="2"/>
                    </a:lnTo>
                    <a:lnTo>
                      <a:pt x="96" y="2"/>
                    </a:lnTo>
                    <a:lnTo>
                      <a:pt x="90" y="0"/>
                    </a:lnTo>
                    <a:lnTo>
                      <a:pt x="86" y="0"/>
                    </a:lnTo>
                    <a:lnTo>
                      <a:pt x="78" y="0"/>
                    </a:lnTo>
                    <a:lnTo>
                      <a:pt x="78" y="0"/>
                    </a:lnTo>
                    <a:lnTo>
                      <a:pt x="52" y="0"/>
                    </a:lnTo>
                    <a:lnTo>
                      <a:pt x="44" y="0"/>
                    </a:lnTo>
                    <a:lnTo>
                      <a:pt x="36" y="2"/>
                    </a:lnTo>
                    <a:lnTo>
                      <a:pt x="36" y="2"/>
                    </a:lnTo>
                    <a:lnTo>
                      <a:pt x="32" y="4"/>
                    </a:lnTo>
                    <a:lnTo>
                      <a:pt x="28" y="6"/>
                    </a:lnTo>
                    <a:lnTo>
                      <a:pt x="18" y="10"/>
                    </a:lnTo>
                    <a:lnTo>
                      <a:pt x="18" y="10"/>
                    </a:lnTo>
                    <a:lnTo>
                      <a:pt x="16" y="12"/>
                    </a:lnTo>
                    <a:lnTo>
                      <a:pt x="16" y="12"/>
                    </a:lnTo>
                    <a:lnTo>
                      <a:pt x="18" y="16"/>
                    </a:lnTo>
                    <a:lnTo>
                      <a:pt x="24" y="22"/>
                    </a:lnTo>
                    <a:lnTo>
                      <a:pt x="26" y="30"/>
                    </a:lnTo>
                    <a:lnTo>
                      <a:pt x="26" y="30"/>
                    </a:lnTo>
                    <a:lnTo>
                      <a:pt x="30" y="40"/>
                    </a:lnTo>
                    <a:lnTo>
                      <a:pt x="34" y="52"/>
                    </a:lnTo>
                    <a:lnTo>
                      <a:pt x="36" y="62"/>
                    </a:lnTo>
                    <a:lnTo>
                      <a:pt x="36" y="68"/>
                    </a:lnTo>
                    <a:lnTo>
                      <a:pt x="36" y="72"/>
                    </a:lnTo>
                    <a:lnTo>
                      <a:pt x="36" y="72"/>
                    </a:lnTo>
                    <a:lnTo>
                      <a:pt x="34" y="82"/>
                    </a:lnTo>
                    <a:lnTo>
                      <a:pt x="34" y="86"/>
                    </a:lnTo>
                    <a:lnTo>
                      <a:pt x="36" y="88"/>
                    </a:lnTo>
                    <a:lnTo>
                      <a:pt x="36" y="92"/>
                    </a:lnTo>
                    <a:lnTo>
                      <a:pt x="36" y="92"/>
                    </a:lnTo>
                    <a:lnTo>
                      <a:pt x="34" y="98"/>
                    </a:lnTo>
                    <a:lnTo>
                      <a:pt x="36" y="102"/>
                    </a:lnTo>
                    <a:lnTo>
                      <a:pt x="42" y="114"/>
                    </a:lnTo>
                    <a:lnTo>
                      <a:pt x="46" y="128"/>
                    </a:lnTo>
                    <a:lnTo>
                      <a:pt x="46" y="136"/>
                    </a:lnTo>
                    <a:lnTo>
                      <a:pt x="46" y="144"/>
                    </a:lnTo>
                    <a:lnTo>
                      <a:pt x="46" y="144"/>
                    </a:lnTo>
                    <a:lnTo>
                      <a:pt x="42" y="156"/>
                    </a:lnTo>
                    <a:lnTo>
                      <a:pt x="38" y="160"/>
                    </a:lnTo>
                    <a:lnTo>
                      <a:pt x="34" y="162"/>
                    </a:lnTo>
                    <a:lnTo>
                      <a:pt x="30" y="168"/>
                    </a:lnTo>
                    <a:lnTo>
                      <a:pt x="30" y="168"/>
                    </a:lnTo>
                    <a:lnTo>
                      <a:pt x="26" y="176"/>
                    </a:lnTo>
                    <a:lnTo>
                      <a:pt x="22" y="178"/>
                    </a:lnTo>
                    <a:lnTo>
                      <a:pt x="20" y="180"/>
                    </a:lnTo>
                    <a:lnTo>
                      <a:pt x="14" y="192"/>
                    </a:lnTo>
                    <a:lnTo>
                      <a:pt x="14" y="192"/>
                    </a:lnTo>
                    <a:lnTo>
                      <a:pt x="10" y="202"/>
                    </a:lnTo>
                    <a:lnTo>
                      <a:pt x="8" y="214"/>
                    </a:lnTo>
                    <a:lnTo>
                      <a:pt x="8" y="236"/>
                    </a:lnTo>
                    <a:lnTo>
                      <a:pt x="8" y="254"/>
                    </a:lnTo>
                    <a:lnTo>
                      <a:pt x="6" y="260"/>
                    </a:lnTo>
                    <a:lnTo>
                      <a:pt x="4" y="264"/>
                    </a:lnTo>
                    <a:lnTo>
                      <a:pt x="4" y="264"/>
                    </a:lnTo>
                    <a:lnTo>
                      <a:pt x="0" y="266"/>
                    </a:lnTo>
                    <a:lnTo>
                      <a:pt x="0" y="268"/>
                    </a:lnTo>
                    <a:lnTo>
                      <a:pt x="0" y="276"/>
                    </a:lnTo>
                    <a:lnTo>
                      <a:pt x="0" y="298"/>
                    </a:lnTo>
                    <a:lnTo>
                      <a:pt x="0" y="298"/>
                    </a:lnTo>
                    <a:lnTo>
                      <a:pt x="12" y="294"/>
                    </a:lnTo>
                    <a:lnTo>
                      <a:pt x="16" y="292"/>
                    </a:lnTo>
                    <a:lnTo>
                      <a:pt x="18" y="294"/>
                    </a:lnTo>
                    <a:lnTo>
                      <a:pt x="24" y="290"/>
                    </a:lnTo>
                    <a:lnTo>
                      <a:pt x="24" y="290"/>
                    </a:lnTo>
                    <a:lnTo>
                      <a:pt x="30" y="288"/>
                    </a:lnTo>
                    <a:lnTo>
                      <a:pt x="32" y="290"/>
                    </a:lnTo>
                    <a:lnTo>
                      <a:pt x="40" y="294"/>
                    </a:lnTo>
                    <a:lnTo>
                      <a:pt x="48" y="294"/>
                    </a:lnTo>
                    <a:lnTo>
                      <a:pt x="60" y="296"/>
                    </a:lnTo>
                    <a:lnTo>
                      <a:pt x="60" y="296"/>
                    </a:lnTo>
                    <a:lnTo>
                      <a:pt x="134" y="296"/>
                    </a:lnTo>
                    <a:lnTo>
                      <a:pt x="134" y="296"/>
                    </a:lnTo>
                    <a:lnTo>
                      <a:pt x="134" y="296"/>
                    </a:lnTo>
                    <a:lnTo>
                      <a:pt x="134" y="298"/>
                    </a:lnTo>
                    <a:lnTo>
                      <a:pt x="142" y="302"/>
                    </a:lnTo>
                    <a:lnTo>
                      <a:pt x="160" y="308"/>
                    </a:lnTo>
                    <a:lnTo>
                      <a:pt x="160" y="308"/>
                    </a:lnTo>
                    <a:lnTo>
                      <a:pt x="160" y="310"/>
                    </a:lnTo>
                    <a:lnTo>
                      <a:pt x="162" y="310"/>
                    </a:lnTo>
                    <a:lnTo>
                      <a:pt x="176" y="308"/>
                    </a:lnTo>
                    <a:lnTo>
                      <a:pt x="176" y="308"/>
                    </a:lnTo>
                    <a:lnTo>
                      <a:pt x="184" y="310"/>
                    </a:lnTo>
                    <a:lnTo>
                      <a:pt x="190" y="312"/>
                    </a:lnTo>
                    <a:lnTo>
                      <a:pt x="204" y="310"/>
                    </a:lnTo>
                    <a:lnTo>
                      <a:pt x="234" y="300"/>
                    </a:lnTo>
                    <a:lnTo>
                      <a:pt x="234" y="300"/>
                    </a:lnTo>
                    <a:lnTo>
                      <a:pt x="228" y="292"/>
                    </a:lnTo>
                    <a:lnTo>
                      <a:pt x="224" y="290"/>
                    </a:lnTo>
                    <a:lnTo>
                      <a:pt x="222" y="290"/>
                    </a:lnTo>
                    <a:lnTo>
                      <a:pt x="222" y="288"/>
                    </a:lnTo>
                    <a:lnTo>
                      <a:pt x="222" y="288"/>
                    </a:lnTo>
                    <a:lnTo>
                      <a:pt x="218" y="282"/>
                    </a:lnTo>
                    <a:lnTo>
                      <a:pt x="218" y="280"/>
                    </a:lnTo>
                    <a:lnTo>
                      <a:pt x="218" y="280"/>
                    </a:lnTo>
                    <a:lnTo>
                      <a:pt x="218" y="186"/>
                    </a:lnTo>
                    <a:lnTo>
                      <a:pt x="268" y="186"/>
                    </a:lnTo>
                    <a:lnTo>
                      <a:pt x="268" y="186"/>
                    </a:lnTo>
                    <a:lnTo>
                      <a:pt x="266" y="182"/>
                    </a:lnTo>
                    <a:lnTo>
                      <a:pt x="264" y="178"/>
                    </a:lnTo>
                    <a:lnTo>
                      <a:pt x="266" y="162"/>
                    </a:lnTo>
                    <a:lnTo>
                      <a:pt x="266" y="162"/>
                    </a:lnTo>
                    <a:lnTo>
                      <a:pt x="264" y="152"/>
                    </a:lnTo>
                    <a:lnTo>
                      <a:pt x="264" y="148"/>
                    </a:lnTo>
                    <a:lnTo>
                      <a:pt x="264" y="142"/>
                    </a:lnTo>
                    <a:lnTo>
                      <a:pt x="266" y="134"/>
                    </a:lnTo>
                    <a:lnTo>
                      <a:pt x="266" y="1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5" name="Freeform 480">
                <a:extLst>
                  <a:ext uri="{FF2B5EF4-FFF2-40B4-BE49-F238E27FC236}">
                    <a16:creationId xmlns:a16="http://schemas.microsoft.com/office/drawing/2014/main" id="{C22847DD-862B-4B2E-A1A9-A57D25A5AB64}"/>
                  </a:ext>
                </a:extLst>
              </p:cNvPr>
              <p:cNvSpPr>
                <a:spLocks/>
              </p:cNvSpPr>
              <p:nvPr/>
            </p:nvSpPr>
            <p:spPr bwMode="auto">
              <a:xfrm>
                <a:off x="4395612" y="2410750"/>
                <a:ext cx="598564" cy="702427"/>
              </a:xfrm>
              <a:custGeom>
                <a:avLst/>
                <a:gdLst/>
                <a:ahLst/>
                <a:cxnLst>
                  <a:cxn ang="0">
                    <a:pos x="154" y="6"/>
                  </a:cxn>
                  <a:cxn ang="0">
                    <a:pos x="184" y="14"/>
                  </a:cxn>
                  <a:cxn ang="0">
                    <a:pos x="206" y="18"/>
                  </a:cxn>
                  <a:cxn ang="0">
                    <a:pos x="236" y="16"/>
                  </a:cxn>
                  <a:cxn ang="0">
                    <a:pos x="268" y="4"/>
                  </a:cxn>
                  <a:cxn ang="0">
                    <a:pos x="278" y="2"/>
                  </a:cxn>
                  <a:cxn ang="0">
                    <a:pos x="334" y="16"/>
                  </a:cxn>
                  <a:cxn ang="0">
                    <a:pos x="358" y="24"/>
                  </a:cxn>
                  <a:cxn ang="0">
                    <a:pos x="374" y="24"/>
                  </a:cxn>
                  <a:cxn ang="0">
                    <a:pos x="398" y="54"/>
                  </a:cxn>
                  <a:cxn ang="0">
                    <a:pos x="404" y="76"/>
                  </a:cxn>
                  <a:cxn ang="0">
                    <a:pos x="414" y="82"/>
                  </a:cxn>
                  <a:cxn ang="0">
                    <a:pos x="390" y="118"/>
                  </a:cxn>
                  <a:cxn ang="0">
                    <a:pos x="374" y="154"/>
                  </a:cxn>
                  <a:cxn ang="0">
                    <a:pos x="372" y="186"/>
                  </a:cxn>
                  <a:cxn ang="0">
                    <a:pos x="360" y="198"/>
                  </a:cxn>
                  <a:cxn ang="0">
                    <a:pos x="370" y="240"/>
                  </a:cxn>
                  <a:cxn ang="0">
                    <a:pos x="368" y="270"/>
                  </a:cxn>
                  <a:cxn ang="0">
                    <a:pos x="368" y="306"/>
                  </a:cxn>
                  <a:cxn ang="0">
                    <a:pos x="388" y="354"/>
                  </a:cxn>
                  <a:cxn ang="0">
                    <a:pos x="352" y="384"/>
                  </a:cxn>
                  <a:cxn ang="0">
                    <a:pos x="358" y="398"/>
                  </a:cxn>
                  <a:cxn ang="0">
                    <a:pos x="348" y="418"/>
                  </a:cxn>
                  <a:cxn ang="0">
                    <a:pos x="346" y="442"/>
                  </a:cxn>
                  <a:cxn ang="0">
                    <a:pos x="364" y="456"/>
                  </a:cxn>
                  <a:cxn ang="0">
                    <a:pos x="360" y="476"/>
                  </a:cxn>
                  <a:cxn ang="0">
                    <a:pos x="342" y="466"/>
                  </a:cxn>
                  <a:cxn ang="0">
                    <a:pos x="312" y="446"/>
                  </a:cxn>
                  <a:cxn ang="0">
                    <a:pos x="286" y="446"/>
                  </a:cxn>
                  <a:cxn ang="0">
                    <a:pos x="276" y="432"/>
                  </a:cxn>
                  <a:cxn ang="0">
                    <a:pos x="256" y="430"/>
                  </a:cxn>
                  <a:cxn ang="0">
                    <a:pos x="210" y="434"/>
                  </a:cxn>
                  <a:cxn ang="0">
                    <a:pos x="204" y="402"/>
                  </a:cxn>
                  <a:cxn ang="0">
                    <a:pos x="200" y="356"/>
                  </a:cxn>
                  <a:cxn ang="0">
                    <a:pos x="196" y="328"/>
                  </a:cxn>
                  <a:cxn ang="0">
                    <a:pos x="178" y="322"/>
                  </a:cxn>
                  <a:cxn ang="0">
                    <a:pos x="160" y="326"/>
                  </a:cxn>
                  <a:cxn ang="0">
                    <a:pos x="150" y="340"/>
                  </a:cxn>
                  <a:cxn ang="0">
                    <a:pos x="132" y="346"/>
                  </a:cxn>
                  <a:cxn ang="0">
                    <a:pos x="110" y="342"/>
                  </a:cxn>
                  <a:cxn ang="0">
                    <a:pos x="98" y="316"/>
                  </a:cxn>
                  <a:cxn ang="0">
                    <a:pos x="82" y="294"/>
                  </a:cxn>
                  <a:cxn ang="0">
                    <a:pos x="30" y="292"/>
                  </a:cxn>
                  <a:cxn ang="0">
                    <a:pos x="10" y="298"/>
                  </a:cxn>
                  <a:cxn ang="0">
                    <a:pos x="6" y="292"/>
                  </a:cxn>
                  <a:cxn ang="0">
                    <a:pos x="12" y="258"/>
                  </a:cxn>
                  <a:cxn ang="0">
                    <a:pos x="32" y="258"/>
                  </a:cxn>
                  <a:cxn ang="0">
                    <a:pos x="46" y="256"/>
                  </a:cxn>
                  <a:cxn ang="0">
                    <a:pos x="58" y="258"/>
                  </a:cxn>
                  <a:cxn ang="0">
                    <a:pos x="84" y="230"/>
                  </a:cxn>
                  <a:cxn ang="0">
                    <a:pos x="98" y="176"/>
                  </a:cxn>
                  <a:cxn ang="0">
                    <a:pos x="124" y="140"/>
                  </a:cxn>
                  <a:cxn ang="0">
                    <a:pos x="130" y="84"/>
                  </a:cxn>
                  <a:cxn ang="0">
                    <a:pos x="136" y="58"/>
                  </a:cxn>
                </a:cxnLst>
                <a:rect l="0" t="0" r="r" b="b"/>
                <a:pathLst>
                  <a:path w="416" h="482">
                    <a:moveTo>
                      <a:pt x="138" y="42"/>
                    </a:moveTo>
                    <a:lnTo>
                      <a:pt x="138" y="42"/>
                    </a:lnTo>
                    <a:lnTo>
                      <a:pt x="142" y="22"/>
                    </a:lnTo>
                    <a:lnTo>
                      <a:pt x="146" y="12"/>
                    </a:lnTo>
                    <a:lnTo>
                      <a:pt x="150" y="8"/>
                    </a:lnTo>
                    <a:lnTo>
                      <a:pt x="154" y="6"/>
                    </a:lnTo>
                    <a:lnTo>
                      <a:pt x="162" y="4"/>
                    </a:lnTo>
                    <a:lnTo>
                      <a:pt x="162" y="4"/>
                    </a:lnTo>
                    <a:lnTo>
                      <a:pt x="168" y="4"/>
                    </a:lnTo>
                    <a:lnTo>
                      <a:pt x="172" y="6"/>
                    </a:lnTo>
                    <a:lnTo>
                      <a:pt x="178" y="10"/>
                    </a:lnTo>
                    <a:lnTo>
                      <a:pt x="184" y="14"/>
                    </a:lnTo>
                    <a:lnTo>
                      <a:pt x="186" y="16"/>
                    </a:lnTo>
                    <a:lnTo>
                      <a:pt x="190" y="14"/>
                    </a:lnTo>
                    <a:lnTo>
                      <a:pt x="190" y="14"/>
                    </a:lnTo>
                    <a:lnTo>
                      <a:pt x="194" y="14"/>
                    </a:lnTo>
                    <a:lnTo>
                      <a:pt x="198" y="16"/>
                    </a:lnTo>
                    <a:lnTo>
                      <a:pt x="206" y="18"/>
                    </a:lnTo>
                    <a:lnTo>
                      <a:pt x="216" y="22"/>
                    </a:lnTo>
                    <a:lnTo>
                      <a:pt x="222" y="24"/>
                    </a:lnTo>
                    <a:lnTo>
                      <a:pt x="230" y="22"/>
                    </a:lnTo>
                    <a:lnTo>
                      <a:pt x="230" y="22"/>
                    </a:lnTo>
                    <a:lnTo>
                      <a:pt x="232" y="20"/>
                    </a:lnTo>
                    <a:lnTo>
                      <a:pt x="236" y="16"/>
                    </a:lnTo>
                    <a:lnTo>
                      <a:pt x="240" y="12"/>
                    </a:lnTo>
                    <a:lnTo>
                      <a:pt x="250" y="10"/>
                    </a:lnTo>
                    <a:lnTo>
                      <a:pt x="250" y="10"/>
                    </a:lnTo>
                    <a:lnTo>
                      <a:pt x="264" y="8"/>
                    </a:lnTo>
                    <a:lnTo>
                      <a:pt x="266" y="6"/>
                    </a:lnTo>
                    <a:lnTo>
                      <a:pt x="268" y="4"/>
                    </a:lnTo>
                    <a:lnTo>
                      <a:pt x="268" y="2"/>
                    </a:lnTo>
                    <a:lnTo>
                      <a:pt x="268" y="0"/>
                    </a:lnTo>
                    <a:lnTo>
                      <a:pt x="272" y="0"/>
                    </a:lnTo>
                    <a:lnTo>
                      <a:pt x="272" y="0"/>
                    </a:lnTo>
                    <a:lnTo>
                      <a:pt x="274" y="0"/>
                    </a:lnTo>
                    <a:lnTo>
                      <a:pt x="278" y="2"/>
                    </a:lnTo>
                    <a:lnTo>
                      <a:pt x="290" y="4"/>
                    </a:lnTo>
                    <a:lnTo>
                      <a:pt x="324" y="6"/>
                    </a:lnTo>
                    <a:lnTo>
                      <a:pt x="324" y="6"/>
                    </a:lnTo>
                    <a:lnTo>
                      <a:pt x="328" y="12"/>
                    </a:lnTo>
                    <a:lnTo>
                      <a:pt x="330" y="14"/>
                    </a:lnTo>
                    <a:lnTo>
                      <a:pt x="334" y="16"/>
                    </a:lnTo>
                    <a:lnTo>
                      <a:pt x="338" y="20"/>
                    </a:lnTo>
                    <a:lnTo>
                      <a:pt x="338" y="20"/>
                    </a:lnTo>
                    <a:lnTo>
                      <a:pt x="342" y="24"/>
                    </a:lnTo>
                    <a:lnTo>
                      <a:pt x="346" y="24"/>
                    </a:lnTo>
                    <a:lnTo>
                      <a:pt x="350" y="24"/>
                    </a:lnTo>
                    <a:lnTo>
                      <a:pt x="358" y="24"/>
                    </a:lnTo>
                    <a:lnTo>
                      <a:pt x="358" y="24"/>
                    </a:lnTo>
                    <a:lnTo>
                      <a:pt x="362" y="24"/>
                    </a:lnTo>
                    <a:lnTo>
                      <a:pt x="364" y="22"/>
                    </a:lnTo>
                    <a:lnTo>
                      <a:pt x="368" y="20"/>
                    </a:lnTo>
                    <a:lnTo>
                      <a:pt x="374" y="24"/>
                    </a:lnTo>
                    <a:lnTo>
                      <a:pt x="374" y="24"/>
                    </a:lnTo>
                    <a:lnTo>
                      <a:pt x="392" y="38"/>
                    </a:lnTo>
                    <a:lnTo>
                      <a:pt x="398" y="42"/>
                    </a:lnTo>
                    <a:lnTo>
                      <a:pt x="404" y="42"/>
                    </a:lnTo>
                    <a:lnTo>
                      <a:pt x="404" y="42"/>
                    </a:lnTo>
                    <a:lnTo>
                      <a:pt x="398" y="52"/>
                    </a:lnTo>
                    <a:lnTo>
                      <a:pt x="398" y="54"/>
                    </a:lnTo>
                    <a:lnTo>
                      <a:pt x="400" y="56"/>
                    </a:lnTo>
                    <a:lnTo>
                      <a:pt x="400" y="64"/>
                    </a:lnTo>
                    <a:lnTo>
                      <a:pt x="400" y="64"/>
                    </a:lnTo>
                    <a:lnTo>
                      <a:pt x="400" y="70"/>
                    </a:lnTo>
                    <a:lnTo>
                      <a:pt x="402" y="74"/>
                    </a:lnTo>
                    <a:lnTo>
                      <a:pt x="404" y="76"/>
                    </a:lnTo>
                    <a:lnTo>
                      <a:pt x="406" y="76"/>
                    </a:lnTo>
                    <a:lnTo>
                      <a:pt x="412" y="78"/>
                    </a:lnTo>
                    <a:lnTo>
                      <a:pt x="414" y="78"/>
                    </a:lnTo>
                    <a:lnTo>
                      <a:pt x="416" y="80"/>
                    </a:lnTo>
                    <a:lnTo>
                      <a:pt x="416" y="80"/>
                    </a:lnTo>
                    <a:lnTo>
                      <a:pt x="414" y="82"/>
                    </a:lnTo>
                    <a:lnTo>
                      <a:pt x="412" y="82"/>
                    </a:lnTo>
                    <a:lnTo>
                      <a:pt x="410" y="86"/>
                    </a:lnTo>
                    <a:lnTo>
                      <a:pt x="406" y="94"/>
                    </a:lnTo>
                    <a:lnTo>
                      <a:pt x="406" y="94"/>
                    </a:lnTo>
                    <a:lnTo>
                      <a:pt x="398" y="110"/>
                    </a:lnTo>
                    <a:lnTo>
                      <a:pt x="390" y="118"/>
                    </a:lnTo>
                    <a:lnTo>
                      <a:pt x="384" y="124"/>
                    </a:lnTo>
                    <a:lnTo>
                      <a:pt x="382" y="132"/>
                    </a:lnTo>
                    <a:lnTo>
                      <a:pt x="382" y="132"/>
                    </a:lnTo>
                    <a:lnTo>
                      <a:pt x="378" y="142"/>
                    </a:lnTo>
                    <a:lnTo>
                      <a:pt x="376" y="148"/>
                    </a:lnTo>
                    <a:lnTo>
                      <a:pt x="374" y="154"/>
                    </a:lnTo>
                    <a:lnTo>
                      <a:pt x="378" y="166"/>
                    </a:lnTo>
                    <a:lnTo>
                      <a:pt x="378" y="166"/>
                    </a:lnTo>
                    <a:lnTo>
                      <a:pt x="374" y="170"/>
                    </a:lnTo>
                    <a:lnTo>
                      <a:pt x="372" y="174"/>
                    </a:lnTo>
                    <a:lnTo>
                      <a:pt x="372" y="182"/>
                    </a:lnTo>
                    <a:lnTo>
                      <a:pt x="372" y="186"/>
                    </a:lnTo>
                    <a:lnTo>
                      <a:pt x="372" y="188"/>
                    </a:lnTo>
                    <a:lnTo>
                      <a:pt x="370" y="192"/>
                    </a:lnTo>
                    <a:lnTo>
                      <a:pt x="364" y="196"/>
                    </a:lnTo>
                    <a:lnTo>
                      <a:pt x="364" y="196"/>
                    </a:lnTo>
                    <a:lnTo>
                      <a:pt x="362" y="196"/>
                    </a:lnTo>
                    <a:lnTo>
                      <a:pt x="360" y="198"/>
                    </a:lnTo>
                    <a:lnTo>
                      <a:pt x="358" y="202"/>
                    </a:lnTo>
                    <a:lnTo>
                      <a:pt x="360" y="210"/>
                    </a:lnTo>
                    <a:lnTo>
                      <a:pt x="360" y="210"/>
                    </a:lnTo>
                    <a:lnTo>
                      <a:pt x="366" y="234"/>
                    </a:lnTo>
                    <a:lnTo>
                      <a:pt x="368" y="238"/>
                    </a:lnTo>
                    <a:lnTo>
                      <a:pt x="370" y="240"/>
                    </a:lnTo>
                    <a:lnTo>
                      <a:pt x="372" y="240"/>
                    </a:lnTo>
                    <a:lnTo>
                      <a:pt x="372" y="240"/>
                    </a:lnTo>
                    <a:lnTo>
                      <a:pt x="374" y="242"/>
                    </a:lnTo>
                    <a:lnTo>
                      <a:pt x="374" y="242"/>
                    </a:lnTo>
                    <a:lnTo>
                      <a:pt x="370" y="258"/>
                    </a:lnTo>
                    <a:lnTo>
                      <a:pt x="368" y="270"/>
                    </a:lnTo>
                    <a:lnTo>
                      <a:pt x="368" y="280"/>
                    </a:lnTo>
                    <a:lnTo>
                      <a:pt x="368" y="288"/>
                    </a:lnTo>
                    <a:lnTo>
                      <a:pt x="370" y="298"/>
                    </a:lnTo>
                    <a:lnTo>
                      <a:pt x="370" y="302"/>
                    </a:lnTo>
                    <a:lnTo>
                      <a:pt x="368" y="306"/>
                    </a:lnTo>
                    <a:lnTo>
                      <a:pt x="368" y="306"/>
                    </a:lnTo>
                    <a:lnTo>
                      <a:pt x="366" y="310"/>
                    </a:lnTo>
                    <a:lnTo>
                      <a:pt x="368" y="314"/>
                    </a:lnTo>
                    <a:lnTo>
                      <a:pt x="374" y="326"/>
                    </a:lnTo>
                    <a:lnTo>
                      <a:pt x="384" y="340"/>
                    </a:lnTo>
                    <a:lnTo>
                      <a:pt x="386" y="346"/>
                    </a:lnTo>
                    <a:lnTo>
                      <a:pt x="388" y="354"/>
                    </a:lnTo>
                    <a:lnTo>
                      <a:pt x="358" y="364"/>
                    </a:lnTo>
                    <a:lnTo>
                      <a:pt x="358" y="364"/>
                    </a:lnTo>
                    <a:lnTo>
                      <a:pt x="360" y="368"/>
                    </a:lnTo>
                    <a:lnTo>
                      <a:pt x="360" y="374"/>
                    </a:lnTo>
                    <a:lnTo>
                      <a:pt x="358" y="380"/>
                    </a:lnTo>
                    <a:lnTo>
                      <a:pt x="352" y="384"/>
                    </a:lnTo>
                    <a:lnTo>
                      <a:pt x="352" y="384"/>
                    </a:lnTo>
                    <a:lnTo>
                      <a:pt x="354" y="390"/>
                    </a:lnTo>
                    <a:lnTo>
                      <a:pt x="356" y="392"/>
                    </a:lnTo>
                    <a:lnTo>
                      <a:pt x="358" y="394"/>
                    </a:lnTo>
                    <a:lnTo>
                      <a:pt x="358" y="398"/>
                    </a:lnTo>
                    <a:lnTo>
                      <a:pt x="358" y="398"/>
                    </a:lnTo>
                    <a:lnTo>
                      <a:pt x="356" y="402"/>
                    </a:lnTo>
                    <a:lnTo>
                      <a:pt x="356" y="406"/>
                    </a:lnTo>
                    <a:lnTo>
                      <a:pt x="354" y="410"/>
                    </a:lnTo>
                    <a:lnTo>
                      <a:pt x="350" y="414"/>
                    </a:lnTo>
                    <a:lnTo>
                      <a:pt x="350" y="414"/>
                    </a:lnTo>
                    <a:lnTo>
                      <a:pt x="348" y="418"/>
                    </a:lnTo>
                    <a:lnTo>
                      <a:pt x="346" y="422"/>
                    </a:lnTo>
                    <a:lnTo>
                      <a:pt x="346" y="430"/>
                    </a:lnTo>
                    <a:lnTo>
                      <a:pt x="346" y="436"/>
                    </a:lnTo>
                    <a:lnTo>
                      <a:pt x="348" y="440"/>
                    </a:lnTo>
                    <a:lnTo>
                      <a:pt x="348" y="440"/>
                    </a:lnTo>
                    <a:lnTo>
                      <a:pt x="346" y="442"/>
                    </a:lnTo>
                    <a:lnTo>
                      <a:pt x="346" y="446"/>
                    </a:lnTo>
                    <a:lnTo>
                      <a:pt x="356" y="454"/>
                    </a:lnTo>
                    <a:lnTo>
                      <a:pt x="356" y="454"/>
                    </a:lnTo>
                    <a:lnTo>
                      <a:pt x="362" y="458"/>
                    </a:lnTo>
                    <a:lnTo>
                      <a:pt x="364" y="458"/>
                    </a:lnTo>
                    <a:lnTo>
                      <a:pt x="364" y="456"/>
                    </a:lnTo>
                    <a:lnTo>
                      <a:pt x="368" y="456"/>
                    </a:lnTo>
                    <a:lnTo>
                      <a:pt x="368" y="482"/>
                    </a:lnTo>
                    <a:lnTo>
                      <a:pt x="368" y="482"/>
                    </a:lnTo>
                    <a:lnTo>
                      <a:pt x="364" y="480"/>
                    </a:lnTo>
                    <a:lnTo>
                      <a:pt x="362" y="480"/>
                    </a:lnTo>
                    <a:lnTo>
                      <a:pt x="360" y="476"/>
                    </a:lnTo>
                    <a:lnTo>
                      <a:pt x="360" y="476"/>
                    </a:lnTo>
                    <a:lnTo>
                      <a:pt x="358" y="474"/>
                    </a:lnTo>
                    <a:lnTo>
                      <a:pt x="354" y="474"/>
                    </a:lnTo>
                    <a:lnTo>
                      <a:pt x="348" y="472"/>
                    </a:lnTo>
                    <a:lnTo>
                      <a:pt x="342" y="466"/>
                    </a:lnTo>
                    <a:lnTo>
                      <a:pt x="342" y="466"/>
                    </a:lnTo>
                    <a:lnTo>
                      <a:pt x="334" y="458"/>
                    </a:lnTo>
                    <a:lnTo>
                      <a:pt x="328" y="456"/>
                    </a:lnTo>
                    <a:lnTo>
                      <a:pt x="322" y="454"/>
                    </a:lnTo>
                    <a:lnTo>
                      <a:pt x="318" y="450"/>
                    </a:lnTo>
                    <a:lnTo>
                      <a:pt x="318" y="450"/>
                    </a:lnTo>
                    <a:lnTo>
                      <a:pt x="312" y="446"/>
                    </a:lnTo>
                    <a:lnTo>
                      <a:pt x="308" y="448"/>
                    </a:lnTo>
                    <a:lnTo>
                      <a:pt x="304" y="448"/>
                    </a:lnTo>
                    <a:lnTo>
                      <a:pt x="296" y="448"/>
                    </a:lnTo>
                    <a:lnTo>
                      <a:pt x="296" y="448"/>
                    </a:lnTo>
                    <a:lnTo>
                      <a:pt x="288" y="446"/>
                    </a:lnTo>
                    <a:lnTo>
                      <a:pt x="286" y="446"/>
                    </a:lnTo>
                    <a:lnTo>
                      <a:pt x="284" y="446"/>
                    </a:lnTo>
                    <a:lnTo>
                      <a:pt x="280" y="444"/>
                    </a:lnTo>
                    <a:lnTo>
                      <a:pt x="280" y="444"/>
                    </a:lnTo>
                    <a:lnTo>
                      <a:pt x="276" y="440"/>
                    </a:lnTo>
                    <a:lnTo>
                      <a:pt x="276" y="436"/>
                    </a:lnTo>
                    <a:lnTo>
                      <a:pt x="276" y="432"/>
                    </a:lnTo>
                    <a:lnTo>
                      <a:pt x="276" y="432"/>
                    </a:lnTo>
                    <a:lnTo>
                      <a:pt x="274" y="430"/>
                    </a:lnTo>
                    <a:lnTo>
                      <a:pt x="264" y="432"/>
                    </a:lnTo>
                    <a:lnTo>
                      <a:pt x="264" y="432"/>
                    </a:lnTo>
                    <a:lnTo>
                      <a:pt x="258" y="432"/>
                    </a:lnTo>
                    <a:lnTo>
                      <a:pt x="256" y="430"/>
                    </a:lnTo>
                    <a:lnTo>
                      <a:pt x="254" y="428"/>
                    </a:lnTo>
                    <a:lnTo>
                      <a:pt x="252" y="426"/>
                    </a:lnTo>
                    <a:lnTo>
                      <a:pt x="252" y="426"/>
                    </a:lnTo>
                    <a:lnTo>
                      <a:pt x="238" y="428"/>
                    </a:lnTo>
                    <a:lnTo>
                      <a:pt x="236" y="426"/>
                    </a:lnTo>
                    <a:lnTo>
                      <a:pt x="210" y="434"/>
                    </a:lnTo>
                    <a:lnTo>
                      <a:pt x="210" y="434"/>
                    </a:lnTo>
                    <a:lnTo>
                      <a:pt x="210" y="420"/>
                    </a:lnTo>
                    <a:lnTo>
                      <a:pt x="210" y="412"/>
                    </a:lnTo>
                    <a:lnTo>
                      <a:pt x="208" y="406"/>
                    </a:lnTo>
                    <a:lnTo>
                      <a:pt x="206" y="404"/>
                    </a:lnTo>
                    <a:lnTo>
                      <a:pt x="204" y="402"/>
                    </a:lnTo>
                    <a:lnTo>
                      <a:pt x="202" y="398"/>
                    </a:lnTo>
                    <a:lnTo>
                      <a:pt x="202" y="390"/>
                    </a:lnTo>
                    <a:lnTo>
                      <a:pt x="202" y="378"/>
                    </a:lnTo>
                    <a:lnTo>
                      <a:pt x="202" y="378"/>
                    </a:lnTo>
                    <a:lnTo>
                      <a:pt x="200" y="366"/>
                    </a:lnTo>
                    <a:lnTo>
                      <a:pt x="200" y="356"/>
                    </a:lnTo>
                    <a:lnTo>
                      <a:pt x="198" y="348"/>
                    </a:lnTo>
                    <a:lnTo>
                      <a:pt x="200" y="340"/>
                    </a:lnTo>
                    <a:lnTo>
                      <a:pt x="200" y="340"/>
                    </a:lnTo>
                    <a:lnTo>
                      <a:pt x="202" y="334"/>
                    </a:lnTo>
                    <a:lnTo>
                      <a:pt x="200" y="330"/>
                    </a:lnTo>
                    <a:lnTo>
                      <a:pt x="196" y="328"/>
                    </a:lnTo>
                    <a:lnTo>
                      <a:pt x="188" y="328"/>
                    </a:lnTo>
                    <a:lnTo>
                      <a:pt x="188" y="328"/>
                    </a:lnTo>
                    <a:lnTo>
                      <a:pt x="182" y="328"/>
                    </a:lnTo>
                    <a:lnTo>
                      <a:pt x="182" y="326"/>
                    </a:lnTo>
                    <a:lnTo>
                      <a:pt x="182" y="324"/>
                    </a:lnTo>
                    <a:lnTo>
                      <a:pt x="178" y="322"/>
                    </a:lnTo>
                    <a:lnTo>
                      <a:pt x="178" y="322"/>
                    </a:lnTo>
                    <a:lnTo>
                      <a:pt x="172" y="322"/>
                    </a:lnTo>
                    <a:lnTo>
                      <a:pt x="170" y="324"/>
                    </a:lnTo>
                    <a:lnTo>
                      <a:pt x="168" y="324"/>
                    </a:lnTo>
                    <a:lnTo>
                      <a:pt x="160" y="326"/>
                    </a:lnTo>
                    <a:lnTo>
                      <a:pt x="160" y="326"/>
                    </a:lnTo>
                    <a:lnTo>
                      <a:pt x="154" y="328"/>
                    </a:lnTo>
                    <a:lnTo>
                      <a:pt x="152" y="330"/>
                    </a:lnTo>
                    <a:lnTo>
                      <a:pt x="152" y="334"/>
                    </a:lnTo>
                    <a:lnTo>
                      <a:pt x="152" y="336"/>
                    </a:lnTo>
                    <a:lnTo>
                      <a:pt x="152" y="336"/>
                    </a:lnTo>
                    <a:lnTo>
                      <a:pt x="150" y="340"/>
                    </a:lnTo>
                    <a:lnTo>
                      <a:pt x="148" y="346"/>
                    </a:lnTo>
                    <a:lnTo>
                      <a:pt x="146" y="348"/>
                    </a:lnTo>
                    <a:lnTo>
                      <a:pt x="140" y="346"/>
                    </a:lnTo>
                    <a:lnTo>
                      <a:pt x="140" y="346"/>
                    </a:lnTo>
                    <a:lnTo>
                      <a:pt x="136" y="344"/>
                    </a:lnTo>
                    <a:lnTo>
                      <a:pt x="132" y="346"/>
                    </a:lnTo>
                    <a:lnTo>
                      <a:pt x="128" y="348"/>
                    </a:lnTo>
                    <a:lnTo>
                      <a:pt x="120" y="350"/>
                    </a:lnTo>
                    <a:lnTo>
                      <a:pt x="120" y="350"/>
                    </a:lnTo>
                    <a:lnTo>
                      <a:pt x="116" y="350"/>
                    </a:lnTo>
                    <a:lnTo>
                      <a:pt x="112" y="348"/>
                    </a:lnTo>
                    <a:lnTo>
                      <a:pt x="110" y="342"/>
                    </a:lnTo>
                    <a:lnTo>
                      <a:pt x="108" y="334"/>
                    </a:lnTo>
                    <a:lnTo>
                      <a:pt x="106" y="330"/>
                    </a:lnTo>
                    <a:lnTo>
                      <a:pt x="102" y="326"/>
                    </a:lnTo>
                    <a:lnTo>
                      <a:pt x="102" y="326"/>
                    </a:lnTo>
                    <a:lnTo>
                      <a:pt x="98" y="322"/>
                    </a:lnTo>
                    <a:lnTo>
                      <a:pt x="98" y="316"/>
                    </a:lnTo>
                    <a:lnTo>
                      <a:pt x="96" y="306"/>
                    </a:lnTo>
                    <a:lnTo>
                      <a:pt x="96" y="298"/>
                    </a:lnTo>
                    <a:lnTo>
                      <a:pt x="94" y="294"/>
                    </a:lnTo>
                    <a:lnTo>
                      <a:pt x="90" y="294"/>
                    </a:lnTo>
                    <a:lnTo>
                      <a:pt x="90" y="294"/>
                    </a:lnTo>
                    <a:lnTo>
                      <a:pt x="82" y="294"/>
                    </a:lnTo>
                    <a:lnTo>
                      <a:pt x="76" y="292"/>
                    </a:lnTo>
                    <a:lnTo>
                      <a:pt x="72" y="292"/>
                    </a:lnTo>
                    <a:lnTo>
                      <a:pt x="64" y="292"/>
                    </a:lnTo>
                    <a:lnTo>
                      <a:pt x="64" y="292"/>
                    </a:lnTo>
                    <a:lnTo>
                      <a:pt x="38" y="292"/>
                    </a:lnTo>
                    <a:lnTo>
                      <a:pt x="30" y="292"/>
                    </a:lnTo>
                    <a:lnTo>
                      <a:pt x="22" y="294"/>
                    </a:lnTo>
                    <a:lnTo>
                      <a:pt x="22" y="294"/>
                    </a:lnTo>
                    <a:lnTo>
                      <a:pt x="18" y="296"/>
                    </a:lnTo>
                    <a:lnTo>
                      <a:pt x="14" y="296"/>
                    </a:lnTo>
                    <a:lnTo>
                      <a:pt x="12" y="296"/>
                    </a:lnTo>
                    <a:lnTo>
                      <a:pt x="10" y="298"/>
                    </a:lnTo>
                    <a:lnTo>
                      <a:pt x="10" y="298"/>
                    </a:lnTo>
                    <a:lnTo>
                      <a:pt x="6" y="298"/>
                    </a:lnTo>
                    <a:lnTo>
                      <a:pt x="2" y="298"/>
                    </a:lnTo>
                    <a:lnTo>
                      <a:pt x="0" y="294"/>
                    </a:lnTo>
                    <a:lnTo>
                      <a:pt x="0" y="294"/>
                    </a:lnTo>
                    <a:lnTo>
                      <a:pt x="6" y="292"/>
                    </a:lnTo>
                    <a:lnTo>
                      <a:pt x="10" y="290"/>
                    </a:lnTo>
                    <a:lnTo>
                      <a:pt x="6" y="276"/>
                    </a:lnTo>
                    <a:lnTo>
                      <a:pt x="6" y="276"/>
                    </a:lnTo>
                    <a:lnTo>
                      <a:pt x="6" y="266"/>
                    </a:lnTo>
                    <a:lnTo>
                      <a:pt x="10" y="260"/>
                    </a:lnTo>
                    <a:lnTo>
                      <a:pt x="12" y="258"/>
                    </a:lnTo>
                    <a:lnTo>
                      <a:pt x="16" y="254"/>
                    </a:lnTo>
                    <a:lnTo>
                      <a:pt x="16" y="254"/>
                    </a:lnTo>
                    <a:lnTo>
                      <a:pt x="24" y="260"/>
                    </a:lnTo>
                    <a:lnTo>
                      <a:pt x="28" y="260"/>
                    </a:lnTo>
                    <a:lnTo>
                      <a:pt x="32" y="258"/>
                    </a:lnTo>
                    <a:lnTo>
                      <a:pt x="32" y="258"/>
                    </a:lnTo>
                    <a:lnTo>
                      <a:pt x="36" y="254"/>
                    </a:lnTo>
                    <a:lnTo>
                      <a:pt x="38" y="254"/>
                    </a:lnTo>
                    <a:lnTo>
                      <a:pt x="38" y="256"/>
                    </a:lnTo>
                    <a:lnTo>
                      <a:pt x="42" y="256"/>
                    </a:lnTo>
                    <a:lnTo>
                      <a:pt x="42" y="256"/>
                    </a:lnTo>
                    <a:lnTo>
                      <a:pt x="46" y="256"/>
                    </a:lnTo>
                    <a:lnTo>
                      <a:pt x="48" y="258"/>
                    </a:lnTo>
                    <a:lnTo>
                      <a:pt x="50" y="264"/>
                    </a:lnTo>
                    <a:lnTo>
                      <a:pt x="52" y="266"/>
                    </a:lnTo>
                    <a:lnTo>
                      <a:pt x="52" y="266"/>
                    </a:lnTo>
                    <a:lnTo>
                      <a:pt x="58" y="258"/>
                    </a:lnTo>
                    <a:lnTo>
                      <a:pt x="58" y="258"/>
                    </a:lnTo>
                    <a:lnTo>
                      <a:pt x="62" y="250"/>
                    </a:lnTo>
                    <a:lnTo>
                      <a:pt x="66" y="246"/>
                    </a:lnTo>
                    <a:lnTo>
                      <a:pt x="72" y="242"/>
                    </a:lnTo>
                    <a:lnTo>
                      <a:pt x="78" y="240"/>
                    </a:lnTo>
                    <a:lnTo>
                      <a:pt x="80" y="236"/>
                    </a:lnTo>
                    <a:lnTo>
                      <a:pt x="84" y="230"/>
                    </a:lnTo>
                    <a:lnTo>
                      <a:pt x="84" y="230"/>
                    </a:lnTo>
                    <a:lnTo>
                      <a:pt x="90" y="216"/>
                    </a:lnTo>
                    <a:lnTo>
                      <a:pt x="92" y="202"/>
                    </a:lnTo>
                    <a:lnTo>
                      <a:pt x="94" y="188"/>
                    </a:lnTo>
                    <a:lnTo>
                      <a:pt x="98" y="176"/>
                    </a:lnTo>
                    <a:lnTo>
                      <a:pt x="98" y="176"/>
                    </a:lnTo>
                    <a:lnTo>
                      <a:pt x="102" y="172"/>
                    </a:lnTo>
                    <a:lnTo>
                      <a:pt x="106" y="170"/>
                    </a:lnTo>
                    <a:lnTo>
                      <a:pt x="110" y="166"/>
                    </a:lnTo>
                    <a:lnTo>
                      <a:pt x="120" y="150"/>
                    </a:lnTo>
                    <a:lnTo>
                      <a:pt x="120" y="150"/>
                    </a:lnTo>
                    <a:lnTo>
                      <a:pt x="124" y="140"/>
                    </a:lnTo>
                    <a:lnTo>
                      <a:pt x="126" y="134"/>
                    </a:lnTo>
                    <a:lnTo>
                      <a:pt x="124" y="126"/>
                    </a:lnTo>
                    <a:lnTo>
                      <a:pt x="126" y="112"/>
                    </a:lnTo>
                    <a:lnTo>
                      <a:pt x="126" y="112"/>
                    </a:lnTo>
                    <a:lnTo>
                      <a:pt x="128" y="92"/>
                    </a:lnTo>
                    <a:lnTo>
                      <a:pt x="130" y="84"/>
                    </a:lnTo>
                    <a:lnTo>
                      <a:pt x="132" y="80"/>
                    </a:lnTo>
                    <a:lnTo>
                      <a:pt x="132" y="76"/>
                    </a:lnTo>
                    <a:lnTo>
                      <a:pt x="132" y="76"/>
                    </a:lnTo>
                    <a:lnTo>
                      <a:pt x="130" y="70"/>
                    </a:lnTo>
                    <a:lnTo>
                      <a:pt x="132" y="66"/>
                    </a:lnTo>
                    <a:lnTo>
                      <a:pt x="136" y="58"/>
                    </a:lnTo>
                    <a:lnTo>
                      <a:pt x="138" y="42"/>
                    </a:lnTo>
                    <a:lnTo>
                      <a:pt x="138"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6" name="Freeform 55">
                <a:extLst>
                  <a:ext uri="{FF2B5EF4-FFF2-40B4-BE49-F238E27FC236}">
                    <a16:creationId xmlns:a16="http://schemas.microsoft.com/office/drawing/2014/main" id="{4EF77BB0-BCE0-4403-A7B1-0E23DB0AB6F5}"/>
                  </a:ext>
                </a:extLst>
              </p:cNvPr>
              <p:cNvSpPr>
                <a:spLocks/>
              </p:cNvSpPr>
              <p:nvPr/>
            </p:nvSpPr>
            <p:spPr bwMode="auto">
              <a:xfrm>
                <a:off x="4927988" y="3016994"/>
                <a:ext cx="333815" cy="588757"/>
              </a:xfrm>
              <a:custGeom>
                <a:avLst/>
                <a:gdLst/>
                <a:ahLst/>
                <a:cxnLst>
                  <a:cxn ang="0">
                    <a:pos x="36" y="274"/>
                  </a:cxn>
                  <a:cxn ang="0">
                    <a:pos x="36" y="266"/>
                  </a:cxn>
                  <a:cxn ang="0">
                    <a:pos x="40" y="262"/>
                  </a:cxn>
                  <a:cxn ang="0">
                    <a:pos x="54" y="244"/>
                  </a:cxn>
                  <a:cxn ang="0">
                    <a:pos x="52" y="234"/>
                  </a:cxn>
                  <a:cxn ang="0">
                    <a:pos x="46" y="224"/>
                  </a:cxn>
                  <a:cxn ang="0">
                    <a:pos x="58" y="202"/>
                  </a:cxn>
                  <a:cxn ang="0">
                    <a:pos x="58" y="186"/>
                  </a:cxn>
                  <a:cxn ang="0">
                    <a:pos x="60" y="168"/>
                  </a:cxn>
                  <a:cxn ang="0">
                    <a:pos x="52" y="152"/>
                  </a:cxn>
                  <a:cxn ang="0">
                    <a:pos x="30" y="146"/>
                  </a:cxn>
                  <a:cxn ang="0">
                    <a:pos x="10" y="140"/>
                  </a:cxn>
                  <a:cxn ang="0">
                    <a:pos x="2" y="124"/>
                  </a:cxn>
                  <a:cxn ang="0">
                    <a:pos x="0" y="116"/>
                  </a:cxn>
                  <a:cxn ang="0">
                    <a:pos x="52" y="98"/>
                  </a:cxn>
                  <a:cxn ang="0">
                    <a:pos x="76" y="100"/>
                  </a:cxn>
                  <a:cxn ang="0">
                    <a:pos x="84" y="106"/>
                  </a:cxn>
                  <a:cxn ang="0">
                    <a:pos x="94" y="102"/>
                  </a:cxn>
                  <a:cxn ang="0">
                    <a:pos x="94" y="124"/>
                  </a:cxn>
                  <a:cxn ang="0">
                    <a:pos x="92" y="138"/>
                  </a:cxn>
                  <a:cxn ang="0">
                    <a:pos x="104" y="154"/>
                  </a:cxn>
                  <a:cxn ang="0">
                    <a:pos x="114" y="164"/>
                  </a:cxn>
                  <a:cxn ang="0">
                    <a:pos x="114" y="154"/>
                  </a:cxn>
                  <a:cxn ang="0">
                    <a:pos x="120" y="138"/>
                  </a:cxn>
                  <a:cxn ang="0">
                    <a:pos x="124" y="122"/>
                  </a:cxn>
                  <a:cxn ang="0">
                    <a:pos x="128" y="106"/>
                  </a:cxn>
                  <a:cxn ang="0">
                    <a:pos x="116" y="88"/>
                  </a:cxn>
                  <a:cxn ang="0">
                    <a:pos x="108" y="78"/>
                  </a:cxn>
                  <a:cxn ang="0">
                    <a:pos x="112" y="52"/>
                  </a:cxn>
                  <a:cxn ang="0">
                    <a:pos x="110" y="38"/>
                  </a:cxn>
                  <a:cxn ang="0">
                    <a:pos x="122" y="26"/>
                  </a:cxn>
                  <a:cxn ang="0">
                    <a:pos x="138" y="26"/>
                  </a:cxn>
                  <a:cxn ang="0">
                    <a:pos x="154" y="28"/>
                  </a:cxn>
                  <a:cxn ang="0">
                    <a:pos x="164" y="26"/>
                  </a:cxn>
                  <a:cxn ang="0">
                    <a:pos x="180" y="20"/>
                  </a:cxn>
                  <a:cxn ang="0">
                    <a:pos x="184" y="14"/>
                  </a:cxn>
                  <a:cxn ang="0">
                    <a:pos x="202" y="14"/>
                  </a:cxn>
                  <a:cxn ang="0">
                    <a:pos x="228" y="0"/>
                  </a:cxn>
                  <a:cxn ang="0">
                    <a:pos x="230" y="20"/>
                  </a:cxn>
                  <a:cxn ang="0">
                    <a:pos x="228" y="36"/>
                  </a:cxn>
                  <a:cxn ang="0">
                    <a:pos x="228" y="62"/>
                  </a:cxn>
                  <a:cxn ang="0">
                    <a:pos x="228" y="94"/>
                  </a:cxn>
                  <a:cxn ang="0">
                    <a:pos x="224" y="132"/>
                  </a:cxn>
                  <a:cxn ang="0">
                    <a:pos x="214" y="142"/>
                  </a:cxn>
                  <a:cxn ang="0">
                    <a:pos x="194" y="166"/>
                  </a:cxn>
                  <a:cxn ang="0">
                    <a:pos x="174" y="174"/>
                  </a:cxn>
                  <a:cxn ang="0">
                    <a:pos x="158" y="184"/>
                  </a:cxn>
                  <a:cxn ang="0">
                    <a:pos x="130" y="204"/>
                  </a:cxn>
                  <a:cxn ang="0">
                    <a:pos x="108" y="226"/>
                  </a:cxn>
                  <a:cxn ang="0">
                    <a:pos x="88" y="252"/>
                  </a:cxn>
                  <a:cxn ang="0">
                    <a:pos x="92" y="262"/>
                  </a:cxn>
                  <a:cxn ang="0">
                    <a:pos x="100" y="288"/>
                  </a:cxn>
                  <a:cxn ang="0">
                    <a:pos x="102" y="312"/>
                  </a:cxn>
                  <a:cxn ang="0">
                    <a:pos x="98" y="324"/>
                  </a:cxn>
                  <a:cxn ang="0">
                    <a:pos x="92" y="344"/>
                  </a:cxn>
                  <a:cxn ang="0">
                    <a:pos x="68" y="370"/>
                  </a:cxn>
                  <a:cxn ang="0">
                    <a:pos x="36" y="386"/>
                  </a:cxn>
                  <a:cxn ang="0">
                    <a:pos x="38" y="404"/>
                  </a:cxn>
                  <a:cxn ang="0">
                    <a:pos x="24" y="390"/>
                  </a:cxn>
                  <a:cxn ang="0">
                    <a:pos x="22" y="368"/>
                  </a:cxn>
                  <a:cxn ang="0">
                    <a:pos x="28" y="338"/>
                  </a:cxn>
                  <a:cxn ang="0">
                    <a:pos x="22" y="300"/>
                  </a:cxn>
                </a:cxnLst>
                <a:rect l="0" t="0" r="r" b="b"/>
                <a:pathLst>
                  <a:path w="232" h="404">
                    <a:moveTo>
                      <a:pt x="22" y="300"/>
                    </a:moveTo>
                    <a:lnTo>
                      <a:pt x="22" y="300"/>
                    </a:lnTo>
                    <a:lnTo>
                      <a:pt x="36" y="274"/>
                    </a:lnTo>
                    <a:lnTo>
                      <a:pt x="36" y="274"/>
                    </a:lnTo>
                    <a:lnTo>
                      <a:pt x="36" y="272"/>
                    </a:lnTo>
                    <a:lnTo>
                      <a:pt x="36" y="270"/>
                    </a:lnTo>
                    <a:lnTo>
                      <a:pt x="36" y="270"/>
                    </a:lnTo>
                    <a:lnTo>
                      <a:pt x="36" y="266"/>
                    </a:lnTo>
                    <a:lnTo>
                      <a:pt x="36" y="266"/>
                    </a:lnTo>
                    <a:lnTo>
                      <a:pt x="36" y="262"/>
                    </a:lnTo>
                    <a:lnTo>
                      <a:pt x="38" y="262"/>
                    </a:lnTo>
                    <a:lnTo>
                      <a:pt x="40" y="262"/>
                    </a:lnTo>
                    <a:lnTo>
                      <a:pt x="44" y="254"/>
                    </a:lnTo>
                    <a:lnTo>
                      <a:pt x="44" y="254"/>
                    </a:lnTo>
                    <a:lnTo>
                      <a:pt x="50" y="246"/>
                    </a:lnTo>
                    <a:lnTo>
                      <a:pt x="54" y="244"/>
                    </a:lnTo>
                    <a:lnTo>
                      <a:pt x="56" y="244"/>
                    </a:lnTo>
                    <a:lnTo>
                      <a:pt x="54" y="238"/>
                    </a:lnTo>
                    <a:lnTo>
                      <a:pt x="54" y="238"/>
                    </a:lnTo>
                    <a:lnTo>
                      <a:pt x="52" y="234"/>
                    </a:lnTo>
                    <a:lnTo>
                      <a:pt x="54" y="232"/>
                    </a:lnTo>
                    <a:lnTo>
                      <a:pt x="52" y="230"/>
                    </a:lnTo>
                    <a:lnTo>
                      <a:pt x="46" y="224"/>
                    </a:lnTo>
                    <a:lnTo>
                      <a:pt x="46" y="224"/>
                    </a:lnTo>
                    <a:lnTo>
                      <a:pt x="54" y="214"/>
                    </a:lnTo>
                    <a:lnTo>
                      <a:pt x="56" y="208"/>
                    </a:lnTo>
                    <a:lnTo>
                      <a:pt x="56" y="204"/>
                    </a:lnTo>
                    <a:lnTo>
                      <a:pt x="58" y="202"/>
                    </a:lnTo>
                    <a:lnTo>
                      <a:pt x="58" y="202"/>
                    </a:lnTo>
                    <a:lnTo>
                      <a:pt x="62" y="198"/>
                    </a:lnTo>
                    <a:lnTo>
                      <a:pt x="60" y="192"/>
                    </a:lnTo>
                    <a:lnTo>
                      <a:pt x="58" y="186"/>
                    </a:lnTo>
                    <a:lnTo>
                      <a:pt x="58" y="180"/>
                    </a:lnTo>
                    <a:lnTo>
                      <a:pt x="58" y="180"/>
                    </a:lnTo>
                    <a:lnTo>
                      <a:pt x="58" y="172"/>
                    </a:lnTo>
                    <a:lnTo>
                      <a:pt x="60" y="168"/>
                    </a:lnTo>
                    <a:lnTo>
                      <a:pt x="62" y="166"/>
                    </a:lnTo>
                    <a:lnTo>
                      <a:pt x="58" y="160"/>
                    </a:lnTo>
                    <a:lnTo>
                      <a:pt x="58" y="160"/>
                    </a:lnTo>
                    <a:lnTo>
                      <a:pt x="52" y="152"/>
                    </a:lnTo>
                    <a:lnTo>
                      <a:pt x="44" y="152"/>
                    </a:lnTo>
                    <a:lnTo>
                      <a:pt x="44" y="152"/>
                    </a:lnTo>
                    <a:lnTo>
                      <a:pt x="36" y="148"/>
                    </a:lnTo>
                    <a:lnTo>
                      <a:pt x="30" y="146"/>
                    </a:lnTo>
                    <a:lnTo>
                      <a:pt x="26" y="142"/>
                    </a:lnTo>
                    <a:lnTo>
                      <a:pt x="16" y="140"/>
                    </a:lnTo>
                    <a:lnTo>
                      <a:pt x="16" y="140"/>
                    </a:lnTo>
                    <a:lnTo>
                      <a:pt x="10" y="140"/>
                    </a:lnTo>
                    <a:lnTo>
                      <a:pt x="8" y="138"/>
                    </a:lnTo>
                    <a:lnTo>
                      <a:pt x="4" y="128"/>
                    </a:lnTo>
                    <a:lnTo>
                      <a:pt x="4" y="128"/>
                    </a:lnTo>
                    <a:lnTo>
                      <a:pt x="2" y="124"/>
                    </a:lnTo>
                    <a:lnTo>
                      <a:pt x="2" y="120"/>
                    </a:lnTo>
                    <a:lnTo>
                      <a:pt x="2" y="120"/>
                    </a:lnTo>
                    <a:lnTo>
                      <a:pt x="0" y="116"/>
                    </a:lnTo>
                    <a:lnTo>
                      <a:pt x="0" y="116"/>
                    </a:lnTo>
                    <a:lnTo>
                      <a:pt x="16" y="110"/>
                    </a:lnTo>
                    <a:lnTo>
                      <a:pt x="36" y="104"/>
                    </a:lnTo>
                    <a:lnTo>
                      <a:pt x="36" y="104"/>
                    </a:lnTo>
                    <a:lnTo>
                      <a:pt x="52" y="98"/>
                    </a:lnTo>
                    <a:lnTo>
                      <a:pt x="68" y="90"/>
                    </a:lnTo>
                    <a:lnTo>
                      <a:pt x="68" y="90"/>
                    </a:lnTo>
                    <a:lnTo>
                      <a:pt x="72" y="96"/>
                    </a:lnTo>
                    <a:lnTo>
                      <a:pt x="76" y="100"/>
                    </a:lnTo>
                    <a:lnTo>
                      <a:pt x="78" y="104"/>
                    </a:lnTo>
                    <a:lnTo>
                      <a:pt x="80" y="106"/>
                    </a:lnTo>
                    <a:lnTo>
                      <a:pt x="80" y="106"/>
                    </a:lnTo>
                    <a:lnTo>
                      <a:pt x="84" y="106"/>
                    </a:lnTo>
                    <a:lnTo>
                      <a:pt x="88" y="104"/>
                    </a:lnTo>
                    <a:lnTo>
                      <a:pt x="92" y="102"/>
                    </a:lnTo>
                    <a:lnTo>
                      <a:pt x="94" y="102"/>
                    </a:lnTo>
                    <a:lnTo>
                      <a:pt x="94" y="102"/>
                    </a:lnTo>
                    <a:lnTo>
                      <a:pt x="96" y="106"/>
                    </a:lnTo>
                    <a:lnTo>
                      <a:pt x="96" y="114"/>
                    </a:lnTo>
                    <a:lnTo>
                      <a:pt x="96" y="122"/>
                    </a:lnTo>
                    <a:lnTo>
                      <a:pt x="94" y="124"/>
                    </a:lnTo>
                    <a:lnTo>
                      <a:pt x="94" y="124"/>
                    </a:lnTo>
                    <a:lnTo>
                      <a:pt x="92" y="126"/>
                    </a:lnTo>
                    <a:lnTo>
                      <a:pt x="90" y="128"/>
                    </a:lnTo>
                    <a:lnTo>
                      <a:pt x="92" y="138"/>
                    </a:lnTo>
                    <a:lnTo>
                      <a:pt x="98" y="150"/>
                    </a:lnTo>
                    <a:lnTo>
                      <a:pt x="100" y="154"/>
                    </a:lnTo>
                    <a:lnTo>
                      <a:pt x="104" y="154"/>
                    </a:lnTo>
                    <a:lnTo>
                      <a:pt x="104" y="154"/>
                    </a:lnTo>
                    <a:lnTo>
                      <a:pt x="108" y="158"/>
                    </a:lnTo>
                    <a:lnTo>
                      <a:pt x="110" y="162"/>
                    </a:lnTo>
                    <a:lnTo>
                      <a:pt x="112" y="164"/>
                    </a:lnTo>
                    <a:lnTo>
                      <a:pt x="114" y="164"/>
                    </a:lnTo>
                    <a:lnTo>
                      <a:pt x="114" y="164"/>
                    </a:lnTo>
                    <a:lnTo>
                      <a:pt x="116" y="162"/>
                    </a:lnTo>
                    <a:lnTo>
                      <a:pt x="116" y="160"/>
                    </a:lnTo>
                    <a:lnTo>
                      <a:pt x="114" y="154"/>
                    </a:lnTo>
                    <a:lnTo>
                      <a:pt x="116" y="146"/>
                    </a:lnTo>
                    <a:lnTo>
                      <a:pt x="118" y="142"/>
                    </a:lnTo>
                    <a:lnTo>
                      <a:pt x="120" y="138"/>
                    </a:lnTo>
                    <a:lnTo>
                      <a:pt x="120" y="138"/>
                    </a:lnTo>
                    <a:lnTo>
                      <a:pt x="124" y="136"/>
                    </a:lnTo>
                    <a:lnTo>
                      <a:pt x="126" y="132"/>
                    </a:lnTo>
                    <a:lnTo>
                      <a:pt x="126" y="128"/>
                    </a:lnTo>
                    <a:lnTo>
                      <a:pt x="124" y="122"/>
                    </a:lnTo>
                    <a:lnTo>
                      <a:pt x="124" y="118"/>
                    </a:lnTo>
                    <a:lnTo>
                      <a:pt x="126" y="114"/>
                    </a:lnTo>
                    <a:lnTo>
                      <a:pt x="126" y="114"/>
                    </a:lnTo>
                    <a:lnTo>
                      <a:pt x="128" y="106"/>
                    </a:lnTo>
                    <a:lnTo>
                      <a:pt x="128" y="100"/>
                    </a:lnTo>
                    <a:lnTo>
                      <a:pt x="124" y="96"/>
                    </a:lnTo>
                    <a:lnTo>
                      <a:pt x="116" y="88"/>
                    </a:lnTo>
                    <a:lnTo>
                      <a:pt x="116" y="88"/>
                    </a:lnTo>
                    <a:lnTo>
                      <a:pt x="114" y="84"/>
                    </a:lnTo>
                    <a:lnTo>
                      <a:pt x="112" y="80"/>
                    </a:lnTo>
                    <a:lnTo>
                      <a:pt x="112" y="80"/>
                    </a:lnTo>
                    <a:lnTo>
                      <a:pt x="108" y="78"/>
                    </a:lnTo>
                    <a:lnTo>
                      <a:pt x="108" y="74"/>
                    </a:lnTo>
                    <a:lnTo>
                      <a:pt x="110" y="66"/>
                    </a:lnTo>
                    <a:lnTo>
                      <a:pt x="112" y="56"/>
                    </a:lnTo>
                    <a:lnTo>
                      <a:pt x="112" y="52"/>
                    </a:lnTo>
                    <a:lnTo>
                      <a:pt x="110" y="46"/>
                    </a:lnTo>
                    <a:lnTo>
                      <a:pt x="110" y="46"/>
                    </a:lnTo>
                    <a:lnTo>
                      <a:pt x="108" y="42"/>
                    </a:lnTo>
                    <a:lnTo>
                      <a:pt x="110" y="38"/>
                    </a:lnTo>
                    <a:lnTo>
                      <a:pt x="112" y="34"/>
                    </a:lnTo>
                    <a:lnTo>
                      <a:pt x="112" y="28"/>
                    </a:lnTo>
                    <a:lnTo>
                      <a:pt x="112" y="28"/>
                    </a:lnTo>
                    <a:lnTo>
                      <a:pt x="122" y="26"/>
                    </a:lnTo>
                    <a:lnTo>
                      <a:pt x="126" y="22"/>
                    </a:lnTo>
                    <a:lnTo>
                      <a:pt x="130" y="22"/>
                    </a:lnTo>
                    <a:lnTo>
                      <a:pt x="138" y="26"/>
                    </a:lnTo>
                    <a:lnTo>
                      <a:pt x="138" y="26"/>
                    </a:lnTo>
                    <a:lnTo>
                      <a:pt x="144" y="28"/>
                    </a:lnTo>
                    <a:lnTo>
                      <a:pt x="148" y="30"/>
                    </a:lnTo>
                    <a:lnTo>
                      <a:pt x="152" y="30"/>
                    </a:lnTo>
                    <a:lnTo>
                      <a:pt x="154" y="28"/>
                    </a:lnTo>
                    <a:lnTo>
                      <a:pt x="156" y="24"/>
                    </a:lnTo>
                    <a:lnTo>
                      <a:pt x="160" y="24"/>
                    </a:lnTo>
                    <a:lnTo>
                      <a:pt x="164" y="26"/>
                    </a:lnTo>
                    <a:lnTo>
                      <a:pt x="164" y="26"/>
                    </a:lnTo>
                    <a:lnTo>
                      <a:pt x="168" y="26"/>
                    </a:lnTo>
                    <a:lnTo>
                      <a:pt x="174" y="24"/>
                    </a:lnTo>
                    <a:lnTo>
                      <a:pt x="178" y="22"/>
                    </a:lnTo>
                    <a:lnTo>
                      <a:pt x="180" y="20"/>
                    </a:lnTo>
                    <a:lnTo>
                      <a:pt x="180" y="20"/>
                    </a:lnTo>
                    <a:lnTo>
                      <a:pt x="178" y="18"/>
                    </a:lnTo>
                    <a:lnTo>
                      <a:pt x="178" y="16"/>
                    </a:lnTo>
                    <a:lnTo>
                      <a:pt x="184" y="14"/>
                    </a:lnTo>
                    <a:lnTo>
                      <a:pt x="190" y="14"/>
                    </a:lnTo>
                    <a:lnTo>
                      <a:pt x="196" y="14"/>
                    </a:lnTo>
                    <a:lnTo>
                      <a:pt x="196" y="14"/>
                    </a:lnTo>
                    <a:lnTo>
                      <a:pt x="202" y="14"/>
                    </a:lnTo>
                    <a:lnTo>
                      <a:pt x="212" y="12"/>
                    </a:lnTo>
                    <a:lnTo>
                      <a:pt x="222" y="8"/>
                    </a:lnTo>
                    <a:lnTo>
                      <a:pt x="226" y="4"/>
                    </a:lnTo>
                    <a:lnTo>
                      <a:pt x="228" y="0"/>
                    </a:lnTo>
                    <a:lnTo>
                      <a:pt x="228" y="0"/>
                    </a:lnTo>
                    <a:lnTo>
                      <a:pt x="230" y="6"/>
                    </a:lnTo>
                    <a:lnTo>
                      <a:pt x="230" y="14"/>
                    </a:lnTo>
                    <a:lnTo>
                      <a:pt x="230" y="20"/>
                    </a:lnTo>
                    <a:lnTo>
                      <a:pt x="230" y="26"/>
                    </a:lnTo>
                    <a:lnTo>
                      <a:pt x="230" y="26"/>
                    </a:lnTo>
                    <a:lnTo>
                      <a:pt x="230" y="32"/>
                    </a:lnTo>
                    <a:lnTo>
                      <a:pt x="228" y="36"/>
                    </a:lnTo>
                    <a:lnTo>
                      <a:pt x="226" y="42"/>
                    </a:lnTo>
                    <a:lnTo>
                      <a:pt x="228" y="52"/>
                    </a:lnTo>
                    <a:lnTo>
                      <a:pt x="228" y="52"/>
                    </a:lnTo>
                    <a:lnTo>
                      <a:pt x="228" y="62"/>
                    </a:lnTo>
                    <a:lnTo>
                      <a:pt x="226" y="70"/>
                    </a:lnTo>
                    <a:lnTo>
                      <a:pt x="224" y="80"/>
                    </a:lnTo>
                    <a:lnTo>
                      <a:pt x="228" y="94"/>
                    </a:lnTo>
                    <a:lnTo>
                      <a:pt x="228" y="94"/>
                    </a:lnTo>
                    <a:lnTo>
                      <a:pt x="232" y="106"/>
                    </a:lnTo>
                    <a:lnTo>
                      <a:pt x="232" y="114"/>
                    </a:lnTo>
                    <a:lnTo>
                      <a:pt x="230" y="120"/>
                    </a:lnTo>
                    <a:lnTo>
                      <a:pt x="224" y="132"/>
                    </a:lnTo>
                    <a:lnTo>
                      <a:pt x="224" y="132"/>
                    </a:lnTo>
                    <a:lnTo>
                      <a:pt x="220" y="140"/>
                    </a:lnTo>
                    <a:lnTo>
                      <a:pt x="216" y="140"/>
                    </a:lnTo>
                    <a:lnTo>
                      <a:pt x="214" y="142"/>
                    </a:lnTo>
                    <a:lnTo>
                      <a:pt x="210" y="148"/>
                    </a:lnTo>
                    <a:lnTo>
                      <a:pt x="210" y="148"/>
                    </a:lnTo>
                    <a:lnTo>
                      <a:pt x="204" y="158"/>
                    </a:lnTo>
                    <a:lnTo>
                      <a:pt x="194" y="166"/>
                    </a:lnTo>
                    <a:lnTo>
                      <a:pt x="184" y="172"/>
                    </a:lnTo>
                    <a:lnTo>
                      <a:pt x="180" y="174"/>
                    </a:lnTo>
                    <a:lnTo>
                      <a:pt x="174" y="174"/>
                    </a:lnTo>
                    <a:lnTo>
                      <a:pt x="174" y="174"/>
                    </a:lnTo>
                    <a:lnTo>
                      <a:pt x="172" y="176"/>
                    </a:lnTo>
                    <a:lnTo>
                      <a:pt x="172" y="178"/>
                    </a:lnTo>
                    <a:lnTo>
                      <a:pt x="168" y="182"/>
                    </a:lnTo>
                    <a:lnTo>
                      <a:pt x="158" y="184"/>
                    </a:lnTo>
                    <a:lnTo>
                      <a:pt x="158" y="184"/>
                    </a:lnTo>
                    <a:lnTo>
                      <a:pt x="152" y="186"/>
                    </a:lnTo>
                    <a:lnTo>
                      <a:pt x="144" y="192"/>
                    </a:lnTo>
                    <a:lnTo>
                      <a:pt x="130" y="204"/>
                    </a:lnTo>
                    <a:lnTo>
                      <a:pt x="118" y="218"/>
                    </a:lnTo>
                    <a:lnTo>
                      <a:pt x="112" y="222"/>
                    </a:lnTo>
                    <a:lnTo>
                      <a:pt x="108" y="226"/>
                    </a:lnTo>
                    <a:lnTo>
                      <a:pt x="108" y="226"/>
                    </a:lnTo>
                    <a:lnTo>
                      <a:pt x="102" y="230"/>
                    </a:lnTo>
                    <a:lnTo>
                      <a:pt x="96" y="234"/>
                    </a:lnTo>
                    <a:lnTo>
                      <a:pt x="90" y="246"/>
                    </a:lnTo>
                    <a:lnTo>
                      <a:pt x="88" y="252"/>
                    </a:lnTo>
                    <a:lnTo>
                      <a:pt x="88" y="256"/>
                    </a:lnTo>
                    <a:lnTo>
                      <a:pt x="88" y="260"/>
                    </a:lnTo>
                    <a:lnTo>
                      <a:pt x="92" y="262"/>
                    </a:lnTo>
                    <a:lnTo>
                      <a:pt x="92" y="262"/>
                    </a:lnTo>
                    <a:lnTo>
                      <a:pt x="94" y="266"/>
                    </a:lnTo>
                    <a:lnTo>
                      <a:pt x="96" y="270"/>
                    </a:lnTo>
                    <a:lnTo>
                      <a:pt x="96" y="278"/>
                    </a:lnTo>
                    <a:lnTo>
                      <a:pt x="100" y="288"/>
                    </a:lnTo>
                    <a:lnTo>
                      <a:pt x="100" y="288"/>
                    </a:lnTo>
                    <a:lnTo>
                      <a:pt x="100" y="298"/>
                    </a:lnTo>
                    <a:lnTo>
                      <a:pt x="100" y="304"/>
                    </a:lnTo>
                    <a:lnTo>
                      <a:pt x="102" y="312"/>
                    </a:lnTo>
                    <a:lnTo>
                      <a:pt x="102" y="312"/>
                    </a:lnTo>
                    <a:lnTo>
                      <a:pt x="102" y="316"/>
                    </a:lnTo>
                    <a:lnTo>
                      <a:pt x="102" y="320"/>
                    </a:lnTo>
                    <a:lnTo>
                      <a:pt x="98" y="324"/>
                    </a:lnTo>
                    <a:lnTo>
                      <a:pt x="96" y="330"/>
                    </a:lnTo>
                    <a:lnTo>
                      <a:pt x="94" y="338"/>
                    </a:lnTo>
                    <a:lnTo>
                      <a:pt x="94" y="338"/>
                    </a:lnTo>
                    <a:lnTo>
                      <a:pt x="92" y="344"/>
                    </a:lnTo>
                    <a:lnTo>
                      <a:pt x="88" y="354"/>
                    </a:lnTo>
                    <a:lnTo>
                      <a:pt x="82" y="358"/>
                    </a:lnTo>
                    <a:lnTo>
                      <a:pt x="76" y="364"/>
                    </a:lnTo>
                    <a:lnTo>
                      <a:pt x="68" y="370"/>
                    </a:lnTo>
                    <a:lnTo>
                      <a:pt x="58" y="374"/>
                    </a:lnTo>
                    <a:lnTo>
                      <a:pt x="58" y="374"/>
                    </a:lnTo>
                    <a:lnTo>
                      <a:pt x="40" y="382"/>
                    </a:lnTo>
                    <a:lnTo>
                      <a:pt x="36" y="386"/>
                    </a:lnTo>
                    <a:lnTo>
                      <a:pt x="36" y="388"/>
                    </a:lnTo>
                    <a:lnTo>
                      <a:pt x="38" y="394"/>
                    </a:lnTo>
                    <a:lnTo>
                      <a:pt x="38" y="398"/>
                    </a:lnTo>
                    <a:lnTo>
                      <a:pt x="38" y="404"/>
                    </a:lnTo>
                    <a:lnTo>
                      <a:pt x="26" y="404"/>
                    </a:lnTo>
                    <a:lnTo>
                      <a:pt x="26" y="404"/>
                    </a:lnTo>
                    <a:lnTo>
                      <a:pt x="24" y="396"/>
                    </a:lnTo>
                    <a:lnTo>
                      <a:pt x="24" y="390"/>
                    </a:lnTo>
                    <a:lnTo>
                      <a:pt x="22" y="386"/>
                    </a:lnTo>
                    <a:lnTo>
                      <a:pt x="18" y="382"/>
                    </a:lnTo>
                    <a:lnTo>
                      <a:pt x="18" y="382"/>
                    </a:lnTo>
                    <a:lnTo>
                      <a:pt x="22" y="368"/>
                    </a:lnTo>
                    <a:lnTo>
                      <a:pt x="26" y="360"/>
                    </a:lnTo>
                    <a:lnTo>
                      <a:pt x="28" y="352"/>
                    </a:lnTo>
                    <a:lnTo>
                      <a:pt x="28" y="338"/>
                    </a:lnTo>
                    <a:lnTo>
                      <a:pt x="28" y="338"/>
                    </a:lnTo>
                    <a:lnTo>
                      <a:pt x="26" y="324"/>
                    </a:lnTo>
                    <a:lnTo>
                      <a:pt x="28" y="316"/>
                    </a:lnTo>
                    <a:lnTo>
                      <a:pt x="28" y="312"/>
                    </a:lnTo>
                    <a:lnTo>
                      <a:pt x="22" y="300"/>
                    </a:lnTo>
                    <a:lnTo>
                      <a:pt x="22" y="3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7" name="Freeform 56">
                <a:extLst>
                  <a:ext uri="{FF2B5EF4-FFF2-40B4-BE49-F238E27FC236}">
                    <a16:creationId xmlns:a16="http://schemas.microsoft.com/office/drawing/2014/main" id="{CBDBBDFF-1871-4160-BC7F-A5DC28A76E9F}"/>
                  </a:ext>
                </a:extLst>
              </p:cNvPr>
              <p:cNvSpPr>
                <a:spLocks/>
              </p:cNvSpPr>
              <p:nvPr/>
            </p:nvSpPr>
            <p:spPr bwMode="auto">
              <a:xfrm>
                <a:off x="5034465" y="2072652"/>
                <a:ext cx="457557" cy="405134"/>
              </a:xfrm>
              <a:custGeom>
                <a:avLst/>
                <a:gdLst/>
                <a:ahLst/>
                <a:cxnLst>
                  <a:cxn ang="0">
                    <a:pos x="60" y="248"/>
                  </a:cxn>
                  <a:cxn ang="0">
                    <a:pos x="62" y="240"/>
                  </a:cxn>
                  <a:cxn ang="0">
                    <a:pos x="50" y="230"/>
                  </a:cxn>
                  <a:cxn ang="0">
                    <a:pos x="44" y="220"/>
                  </a:cxn>
                  <a:cxn ang="0">
                    <a:pos x="40" y="214"/>
                  </a:cxn>
                  <a:cxn ang="0">
                    <a:pos x="36" y="208"/>
                  </a:cxn>
                  <a:cxn ang="0">
                    <a:pos x="30" y="198"/>
                  </a:cxn>
                  <a:cxn ang="0">
                    <a:pos x="22" y="186"/>
                  </a:cxn>
                  <a:cxn ang="0">
                    <a:pos x="0" y="166"/>
                  </a:cxn>
                  <a:cxn ang="0">
                    <a:pos x="6" y="152"/>
                  </a:cxn>
                  <a:cxn ang="0">
                    <a:pos x="16" y="148"/>
                  </a:cxn>
                  <a:cxn ang="0">
                    <a:pos x="22" y="138"/>
                  </a:cxn>
                  <a:cxn ang="0">
                    <a:pos x="24" y="118"/>
                  </a:cxn>
                  <a:cxn ang="0">
                    <a:pos x="24" y="104"/>
                  </a:cxn>
                  <a:cxn ang="0">
                    <a:pos x="28" y="88"/>
                  </a:cxn>
                  <a:cxn ang="0">
                    <a:pos x="34" y="78"/>
                  </a:cxn>
                  <a:cxn ang="0">
                    <a:pos x="36" y="66"/>
                  </a:cxn>
                  <a:cxn ang="0">
                    <a:pos x="38" y="58"/>
                  </a:cxn>
                  <a:cxn ang="0">
                    <a:pos x="46" y="44"/>
                  </a:cxn>
                  <a:cxn ang="0">
                    <a:pos x="56" y="22"/>
                  </a:cxn>
                  <a:cxn ang="0">
                    <a:pos x="58" y="12"/>
                  </a:cxn>
                  <a:cxn ang="0">
                    <a:pos x="76" y="8"/>
                  </a:cxn>
                  <a:cxn ang="0">
                    <a:pos x="80" y="12"/>
                  </a:cxn>
                  <a:cxn ang="0">
                    <a:pos x="82" y="14"/>
                  </a:cxn>
                  <a:cxn ang="0">
                    <a:pos x="86" y="12"/>
                  </a:cxn>
                  <a:cxn ang="0">
                    <a:pos x="88" y="6"/>
                  </a:cxn>
                  <a:cxn ang="0">
                    <a:pos x="90" y="2"/>
                  </a:cxn>
                  <a:cxn ang="0">
                    <a:pos x="92" y="0"/>
                  </a:cxn>
                  <a:cxn ang="0">
                    <a:pos x="96" y="2"/>
                  </a:cxn>
                  <a:cxn ang="0">
                    <a:pos x="102" y="8"/>
                  </a:cxn>
                  <a:cxn ang="0">
                    <a:pos x="112" y="10"/>
                  </a:cxn>
                  <a:cxn ang="0">
                    <a:pos x="118" y="10"/>
                  </a:cxn>
                  <a:cxn ang="0">
                    <a:pos x="128" y="8"/>
                  </a:cxn>
                  <a:cxn ang="0">
                    <a:pos x="140" y="8"/>
                  </a:cxn>
                  <a:cxn ang="0">
                    <a:pos x="150" y="8"/>
                  </a:cxn>
                  <a:cxn ang="0">
                    <a:pos x="166" y="16"/>
                  </a:cxn>
                  <a:cxn ang="0">
                    <a:pos x="186" y="36"/>
                  </a:cxn>
                  <a:cxn ang="0">
                    <a:pos x="196" y="52"/>
                  </a:cxn>
                  <a:cxn ang="0">
                    <a:pos x="188" y="54"/>
                  </a:cxn>
                  <a:cxn ang="0">
                    <a:pos x="186" y="60"/>
                  </a:cxn>
                  <a:cxn ang="0">
                    <a:pos x="182" y="82"/>
                  </a:cxn>
                  <a:cxn ang="0">
                    <a:pos x="184" y="84"/>
                  </a:cxn>
                  <a:cxn ang="0">
                    <a:pos x="188" y="88"/>
                  </a:cxn>
                  <a:cxn ang="0">
                    <a:pos x="196" y="86"/>
                  </a:cxn>
                  <a:cxn ang="0">
                    <a:pos x="204" y="88"/>
                  </a:cxn>
                  <a:cxn ang="0">
                    <a:pos x="210" y="114"/>
                  </a:cxn>
                  <a:cxn ang="0">
                    <a:pos x="286" y="158"/>
                  </a:cxn>
                  <a:cxn ang="0">
                    <a:pos x="318" y="166"/>
                  </a:cxn>
                  <a:cxn ang="0">
                    <a:pos x="248" y="240"/>
                  </a:cxn>
                  <a:cxn ang="0">
                    <a:pos x="244" y="242"/>
                  </a:cxn>
                  <a:cxn ang="0">
                    <a:pos x="236" y="242"/>
                  </a:cxn>
                  <a:cxn ang="0">
                    <a:pos x="216" y="248"/>
                  </a:cxn>
                  <a:cxn ang="0">
                    <a:pos x="188" y="270"/>
                  </a:cxn>
                  <a:cxn ang="0">
                    <a:pos x="172" y="266"/>
                  </a:cxn>
                  <a:cxn ang="0">
                    <a:pos x="158" y="266"/>
                  </a:cxn>
                  <a:cxn ang="0">
                    <a:pos x="154" y="268"/>
                  </a:cxn>
                  <a:cxn ang="0">
                    <a:pos x="152" y="274"/>
                  </a:cxn>
                  <a:cxn ang="0">
                    <a:pos x="148" y="276"/>
                  </a:cxn>
                  <a:cxn ang="0">
                    <a:pos x="128" y="278"/>
                  </a:cxn>
                  <a:cxn ang="0">
                    <a:pos x="106" y="274"/>
                  </a:cxn>
                  <a:cxn ang="0">
                    <a:pos x="94" y="264"/>
                  </a:cxn>
                  <a:cxn ang="0">
                    <a:pos x="84" y="254"/>
                  </a:cxn>
                  <a:cxn ang="0">
                    <a:pos x="60" y="248"/>
                  </a:cxn>
                </a:cxnLst>
                <a:rect l="0" t="0" r="r" b="b"/>
                <a:pathLst>
                  <a:path w="318" h="278">
                    <a:moveTo>
                      <a:pt x="60" y="248"/>
                    </a:moveTo>
                    <a:lnTo>
                      <a:pt x="60" y="248"/>
                    </a:lnTo>
                    <a:lnTo>
                      <a:pt x="62" y="244"/>
                    </a:lnTo>
                    <a:lnTo>
                      <a:pt x="62" y="240"/>
                    </a:lnTo>
                    <a:lnTo>
                      <a:pt x="56" y="234"/>
                    </a:lnTo>
                    <a:lnTo>
                      <a:pt x="50" y="230"/>
                    </a:lnTo>
                    <a:lnTo>
                      <a:pt x="48" y="226"/>
                    </a:lnTo>
                    <a:lnTo>
                      <a:pt x="44" y="220"/>
                    </a:lnTo>
                    <a:lnTo>
                      <a:pt x="44" y="220"/>
                    </a:lnTo>
                    <a:lnTo>
                      <a:pt x="40" y="214"/>
                    </a:lnTo>
                    <a:lnTo>
                      <a:pt x="38" y="210"/>
                    </a:lnTo>
                    <a:lnTo>
                      <a:pt x="36" y="208"/>
                    </a:lnTo>
                    <a:lnTo>
                      <a:pt x="30" y="198"/>
                    </a:lnTo>
                    <a:lnTo>
                      <a:pt x="30" y="198"/>
                    </a:lnTo>
                    <a:lnTo>
                      <a:pt x="28" y="192"/>
                    </a:lnTo>
                    <a:lnTo>
                      <a:pt x="22" y="186"/>
                    </a:lnTo>
                    <a:lnTo>
                      <a:pt x="12" y="176"/>
                    </a:lnTo>
                    <a:lnTo>
                      <a:pt x="0" y="166"/>
                    </a:lnTo>
                    <a:lnTo>
                      <a:pt x="6" y="152"/>
                    </a:lnTo>
                    <a:lnTo>
                      <a:pt x="6" y="152"/>
                    </a:lnTo>
                    <a:lnTo>
                      <a:pt x="10" y="152"/>
                    </a:lnTo>
                    <a:lnTo>
                      <a:pt x="16" y="148"/>
                    </a:lnTo>
                    <a:lnTo>
                      <a:pt x="20" y="144"/>
                    </a:lnTo>
                    <a:lnTo>
                      <a:pt x="22" y="138"/>
                    </a:lnTo>
                    <a:lnTo>
                      <a:pt x="24" y="130"/>
                    </a:lnTo>
                    <a:lnTo>
                      <a:pt x="24" y="118"/>
                    </a:lnTo>
                    <a:lnTo>
                      <a:pt x="24" y="118"/>
                    </a:lnTo>
                    <a:lnTo>
                      <a:pt x="24" y="104"/>
                    </a:lnTo>
                    <a:lnTo>
                      <a:pt x="26" y="94"/>
                    </a:lnTo>
                    <a:lnTo>
                      <a:pt x="28" y="88"/>
                    </a:lnTo>
                    <a:lnTo>
                      <a:pt x="30" y="84"/>
                    </a:lnTo>
                    <a:lnTo>
                      <a:pt x="34" y="78"/>
                    </a:lnTo>
                    <a:lnTo>
                      <a:pt x="36" y="74"/>
                    </a:lnTo>
                    <a:lnTo>
                      <a:pt x="36" y="66"/>
                    </a:lnTo>
                    <a:lnTo>
                      <a:pt x="36" y="66"/>
                    </a:lnTo>
                    <a:lnTo>
                      <a:pt x="38" y="58"/>
                    </a:lnTo>
                    <a:lnTo>
                      <a:pt x="40" y="52"/>
                    </a:lnTo>
                    <a:lnTo>
                      <a:pt x="46" y="44"/>
                    </a:lnTo>
                    <a:lnTo>
                      <a:pt x="54" y="32"/>
                    </a:lnTo>
                    <a:lnTo>
                      <a:pt x="56" y="22"/>
                    </a:lnTo>
                    <a:lnTo>
                      <a:pt x="58" y="12"/>
                    </a:lnTo>
                    <a:lnTo>
                      <a:pt x="58" y="12"/>
                    </a:lnTo>
                    <a:lnTo>
                      <a:pt x="72" y="8"/>
                    </a:lnTo>
                    <a:lnTo>
                      <a:pt x="76" y="8"/>
                    </a:lnTo>
                    <a:lnTo>
                      <a:pt x="78" y="10"/>
                    </a:lnTo>
                    <a:lnTo>
                      <a:pt x="80" y="12"/>
                    </a:lnTo>
                    <a:lnTo>
                      <a:pt x="80" y="14"/>
                    </a:lnTo>
                    <a:lnTo>
                      <a:pt x="82" y="14"/>
                    </a:lnTo>
                    <a:lnTo>
                      <a:pt x="82" y="14"/>
                    </a:lnTo>
                    <a:lnTo>
                      <a:pt x="86" y="12"/>
                    </a:lnTo>
                    <a:lnTo>
                      <a:pt x="86" y="12"/>
                    </a:lnTo>
                    <a:lnTo>
                      <a:pt x="88" y="6"/>
                    </a:lnTo>
                    <a:lnTo>
                      <a:pt x="90" y="2"/>
                    </a:lnTo>
                    <a:lnTo>
                      <a:pt x="90" y="2"/>
                    </a:lnTo>
                    <a:lnTo>
                      <a:pt x="92" y="0"/>
                    </a:lnTo>
                    <a:lnTo>
                      <a:pt x="92" y="0"/>
                    </a:lnTo>
                    <a:lnTo>
                      <a:pt x="96" y="0"/>
                    </a:lnTo>
                    <a:lnTo>
                      <a:pt x="96" y="2"/>
                    </a:lnTo>
                    <a:lnTo>
                      <a:pt x="100" y="6"/>
                    </a:lnTo>
                    <a:lnTo>
                      <a:pt x="102" y="8"/>
                    </a:lnTo>
                    <a:lnTo>
                      <a:pt x="106" y="10"/>
                    </a:lnTo>
                    <a:lnTo>
                      <a:pt x="112" y="10"/>
                    </a:lnTo>
                    <a:lnTo>
                      <a:pt x="118" y="10"/>
                    </a:lnTo>
                    <a:lnTo>
                      <a:pt x="118" y="10"/>
                    </a:lnTo>
                    <a:lnTo>
                      <a:pt x="124" y="8"/>
                    </a:lnTo>
                    <a:lnTo>
                      <a:pt x="128" y="8"/>
                    </a:lnTo>
                    <a:lnTo>
                      <a:pt x="132" y="8"/>
                    </a:lnTo>
                    <a:lnTo>
                      <a:pt x="140" y="8"/>
                    </a:lnTo>
                    <a:lnTo>
                      <a:pt x="140" y="8"/>
                    </a:lnTo>
                    <a:lnTo>
                      <a:pt x="150" y="8"/>
                    </a:lnTo>
                    <a:lnTo>
                      <a:pt x="158" y="10"/>
                    </a:lnTo>
                    <a:lnTo>
                      <a:pt x="166" y="16"/>
                    </a:lnTo>
                    <a:lnTo>
                      <a:pt x="172" y="22"/>
                    </a:lnTo>
                    <a:lnTo>
                      <a:pt x="186" y="36"/>
                    </a:lnTo>
                    <a:lnTo>
                      <a:pt x="196" y="52"/>
                    </a:lnTo>
                    <a:lnTo>
                      <a:pt x="196" y="52"/>
                    </a:lnTo>
                    <a:lnTo>
                      <a:pt x="192" y="52"/>
                    </a:lnTo>
                    <a:lnTo>
                      <a:pt x="188" y="54"/>
                    </a:lnTo>
                    <a:lnTo>
                      <a:pt x="186" y="60"/>
                    </a:lnTo>
                    <a:lnTo>
                      <a:pt x="186" y="60"/>
                    </a:lnTo>
                    <a:lnTo>
                      <a:pt x="182" y="74"/>
                    </a:lnTo>
                    <a:lnTo>
                      <a:pt x="182" y="82"/>
                    </a:lnTo>
                    <a:lnTo>
                      <a:pt x="184" y="84"/>
                    </a:lnTo>
                    <a:lnTo>
                      <a:pt x="184" y="84"/>
                    </a:lnTo>
                    <a:lnTo>
                      <a:pt x="186" y="88"/>
                    </a:lnTo>
                    <a:lnTo>
                      <a:pt x="188" y="88"/>
                    </a:lnTo>
                    <a:lnTo>
                      <a:pt x="192" y="86"/>
                    </a:lnTo>
                    <a:lnTo>
                      <a:pt x="196" y="86"/>
                    </a:lnTo>
                    <a:lnTo>
                      <a:pt x="200" y="86"/>
                    </a:lnTo>
                    <a:lnTo>
                      <a:pt x="204" y="88"/>
                    </a:lnTo>
                    <a:lnTo>
                      <a:pt x="196" y="94"/>
                    </a:lnTo>
                    <a:lnTo>
                      <a:pt x="210" y="114"/>
                    </a:lnTo>
                    <a:lnTo>
                      <a:pt x="216" y="128"/>
                    </a:lnTo>
                    <a:lnTo>
                      <a:pt x="286" y="158"/>
                    </a:lnTo>
                    <a:lnTo>
                      <a:pt x="318" y="166"/>
                    </a:lnTo>
                    <a:lnTo>
                      <a:pt x="318" y="166"/>
                    </a:lnTo>
                    <a:lnTo>
                      <a:pt x="260" y="230"/>
                    </a:lnTo>
                    <a:lnTo>
                      <a:pt x="248" y="240"/>
                    </a:lnTo>
                    <a:lnTo>
                      <a:pt x="246" y="242"/>
                    </a:lnTo>
                    <a:lnTo>
                      <a:pt x="244" y="242"/>
                    </a:lnTo>
                    <a:lnTo>
                      <a:pt x="244" y="242"/>
                    </a:lnTo>
                    <a:lnTo>
                      <a:pt x="236" y="242"/>
                    </a:lnTo>
                    <a:lnTo>
                      <a:pt x="230" y="242"/>
                    </a:lnTo>
                    <a:lnTo>
                      <a:pt x="216" y="248"/>
                    </a:lnTo>
                    <a:lnTo>
                      <a:pt x="188" y="270"/>
                    </a:lnTo>
                    <a:lnTo>
                      <a:pt x="188" y="270"/>
                    </a:lnTo>
                    <a:lnTo>
                      <a:pt x="176" y="268"/>
                    </a:lnTo>
                    <a:lnTo>
                      <a:pt x="172" y="266"/>
                    </a:lnTo>
                    <a:lnTo>
                      <a:pt x="168" y="264"/>
                    </a:lnTo>
                    <a:lnTo>
                      <a:pt x="158" y="266"/>
                    </a:lnTo>
                    <a:lnTo>
                      <a:pt x="158" y="266"/>
                    </a:lnTo>
                    <a:lnTo>
                      <a:pt x="154" y="268"/>
                    </a:lnTo>
                    <a:lnTo>
                      <a:pt x="152" y="270"/>
                    </a:lnTo>
                    <a:lnTo>
                      <a:pt x="152" y="274"/>
                    </a:lnTo>
                    <a:lnTo>
                      <a:pt x="152" y="276"/>
                    </a:lnTo>
                    <a:lnTo>
                      <a:pt x="148" y="276"/>
                    </a:lnTo>
                    <a:lnTo>
                      <a:pt x="128" y="278"/>
                    </a:lnTo>
                    <a:lnTo>
                      <a:pt x="128" y="278"/>
                    </a:lnTo>
                    <a:lnTo>
                      <a:pt x="114" y="276"/>
                    </a:lnTo>
                    <a:lnTo>
                      <a:pt x="106" y="274"/>
                    </a:lnTo>
                    <a:lnTo>
                      <a:pt x="100" y="270"/>
                    </a:lnTo>
                    <a:lnTo>
                      <a:pt x="94" y="264"/>
                    </a:lnTo>
                    <a:lnTo>
                      <a:pt x="90" y="260"/>
                    </a:lnTo>
                    <a:lnTo>
                      <a:pt x="84" y="254"/>
                    </a:lnTo>
                    <a:lnTo>
                      <a:pt x="74" y="252"/>
                    </a:lnTo>
                    <a:lnTo>
                      <a:pt x="60" y="248"/>
                    </a:lnTo>
                    <a:lnTo>
                      <a:pt x="6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8" name="Freeform 57">
                <a:extLst>
                  <a:ext uri="{FF2B5EF4-FFF2-40B4-BE49-F238E27FC236}">
                    <a16:creationId xmlns:a16="http://schemas.microsoft.com/office/drawing/2014/main" id="{D4892AEF-A60F-4927-B29B-53970C60E107}"/>
                  </a:ext>
                </a:extLst>
              </p:cNvPr>
              <p:cNvSpPr>
                <a:spLocks/>
              </p:cNvSpPr>
              <p:nvPr/>
            </p:nvSpPr>
            <p:spPr bwMode="auto">
              <a:xfrm>
                <a:off x="5276192" y="2174663"/>
                <a:ext cx="307916" cy="504232"/>
              </a:xfrm>
              <a:custGeom>
                <a:avLst/>
                <a:gdLst/>
                <a:ahLst/>
                <a:cxnLst>
                  <a:cxn ang="0">
                    <a:pos x="24" y="346"/>
                  </a:cxn>
                  <a:cxn ang="0">
                    <a:pos x="36" y="324"/>
                  </a:cxn>
                  <a:cxn ang="0">
                    <a:pos x="44" y="312"/>
                  </a:cxn>
                  <a:cxn ang="0">
                    <a:pos x="62" y="294"/>
                  </a:cxn>
                  <a:cxn ang="0">
                    <a:pos x="72" y="282"/>
                  </a:cxn>
                  <a:cxn ang="0">
                    <a:pos x="90" y="264"/>
                  </a:cxn>
                  <a:cxn ang="0">
                    <a:pos x="112" y="242"/>
                  </a:cxn>
                  <a:cxn ang="0">
                    <a:pos x="138" y="214"/>
                  </a:cxn>
                  <a:cxn ang="0">
                    <a:pos x="150" y="188"/>
                  </a:cxn>
                  <a:cxn ang="0">
                    <a:pos x="152" y="184"/>
                  </a:cxn>
                  <a:cxn ang="0">
                    <a:pos x="166" y="170"/>
                  </a:cxn>
                  <a:cxn ang="0">
                    <a:pos x="174" y="158"/>
                  </a:cxn>
                  <a:cxn ang="0">
                    <a:pos x="178" y="140"/>
                  </a:cxn>
                  <a:cxn ang="0">
                    <a:pos x="178" y="132"/>
                  </a:cxn>
                  <a:cxn ang="0">
                    <a:pos x="188" y="108"/>
                  </a:cxn>
                  <a:cxn ang="0">
                    <a:pos x="198" y="88"/>
                  </a:cxn>
                  <a:cxn ang="0">
                    <a:pos x="198" y="82"/>
                  </a:cxn>
                  <a:cxn ang="0">
                    <a:pos x="200" y="78"/>
                  </a:cxn>
                  <a:cxn ang="0">
                    <a:pos x="208" y="62"/>
                  </a:cxn>
                  <a:cxn ang="0">
                    <a:pos x="210" y="52"/>
                  </a:cxn>
                  <a:cxn ang="0">
                    <a:pos x="210" y="50"/>
                  </a:cxn>
                  <a:cxn ang="0">
                    <a:pos x="210" y="48"/>
                  </a:cxn>
                  <a:cxn ang="0">
                    <a:pos x="210" y="32"/>
                  </a:cxn>
                  <a:cxn ang="0">
                    <a:pos x="210" y="28"/>
                  </a:cxn>
                  <a:cxn ang="0">
                    <a:pos x="212" y="28"/>
                  </a:cxn>
                  <a:cxn ang="0">
                    <a:pos x="212" y="24"/>
                  </a:cxn>
                  <a:cxn ang="0">
                    <a:pos x="208" y="12"/>
                  </a:cxn>
                  <a:cxn ang="0">
                    <a:pos x="210" y="6"/>
                  </a:cxn>
                  <a:cxn ang="0">
                    <a:pos x="206" y="0"/>
                  </a:cxn>
                  <a:cxn ang="0">
                    <a:pos x="194" y="0"/>
                  </a:cxn>
                  <a:cxn ang="0">
                    <a:pos x="182" y="10"/>
                  </a:cxn>
                  <a:cxn ang="0">
                    <a:pos x="162" y="16"/>
                  </a:cxn>
                  <a:cxn ang="0">
                    <a:pos x="156" y="16"/>
                  </a:cxn>
                  <a:cxn ang="0">
                    <a:pos x="150" y="20"/>
                  </a:cxn>
                  <a:cxn ang="0">
                    <a:pos x="142" y="20"/>
                  </a:cxn>
                  <a:cxn ang="0">
                    <a:pos x="128" y="24"/>
                  </a:cxn>
                  <a:cxn ang="0">
                    <a:pos x="110" y="28"/>
                  </a:cxn>
                  <a:cxn ang="0">
                    <a:pos x="100" y="26"/>
                  </a:cxn>
                  <a:cxn ang="0">
                    <a:pos x="82" y="34"/>
                  </a:cxn>
                  <a:cxn ang="0">
                    <a:pos x="78" y="36"/>
                  </a:cxn>
                  <a:cxn ang="0">
                    <a:pos x="60" y="26"/>
                  </a:cxn>
                  <a:cxn ang="0">
                    <a:pos x="44" y="10"/>
                  </a:cxn>
                  <a:cxn ang="0">
                    <a:pos x="28" y="24"/>
                  </a:cxn>
                  <a:cxn ang="0">
                    <a:pos x="48" y="58"/>
                  </a:cxn>
                  <a:cxn ang="0">
                    <a:pos x="150" y="96"/>
                  </a:cxn>
                  <a:cxn ang="0">
                    <a:pos x="92" y="160"/>
                  </a:cxn>
                  <a:cxn ang="0">
                    <a:pos x="78" y="172"/>
                  </a:cxn>
                  <a:cxn ang="0">
                    <a:pos x="76" y="172"/>
                  </a:cxn>
                  <a:cxn ang="0">
                    <a:pos x="62" y="172"/>
                  </a:cxn>
                  <a:cxn ang="0">
                    <a:pos x="20" y="200"/>
                  </a:cxn>
                  <a:cxn ang="0">
                    <a:pos x="18" y="206"/>
                  </a:cxn>
                  <a:cxn ang="0">
                    <a:pos x="8" y="218"/>
                  </a:cxn>
                  <a:cxn ang="0">
                    <a:pos x="2" y="226"/>
                  </a:cxn>
                  <a:cxn ang="0">
                    <a:pos x="0" y="232"/>
                  </a:cxn>
                  <a:cxn ang="0">
                    <a:pos x="0" y="318"/>
                  </a:cxn>
                  <a:cxn ang="0">
                    <a:pos x="4" y="326"/>
                  </a:cxn>
                  <a:cxn ang="0">
                    <a:pos x="24" y="346"/>
                  </a:cxn>
                </a:cxnLst>
                <a:rect l="0" t="0" r="r" b="b"/>
                <a:pathLst>
                  <a:path w="214" h="346">
                    <a:moveTo>
                      <a:pt x="24" y="346"/>
                    </a:moveTo>
                    <a:lnTo>
                      <a:pt x="24" y="346"/>
                    </a:lnTo>
                    <a:lnTo>
                      <a:pt x="28" y="340"/>
                    </a:lnTo>
                    <a:lnTo>
                      <a:pt x="36" y="324"/>
                    </a:lnTo>
                    <a:lnTo>
                      <a:pt x="36" y="324"/>
                    </a:lnTo>
                    <a:lnTo>
                      <a:pt x="44" y="312"/>
                    </a:lnTo>
                    <a:lnTo>
                      <a:pt x="52" y="304"/>
                    </a:lnTo>
                    <a:lnTo>
                      <a:pt x="62" y="294"/>
                    </a:lnTo>
                    <a:lnTo>
                      <a:pt x="72" y="282"/>
                    </a:lnTo>
                    <a:lnTo>
                      <a:pt x="72" y="282"/>
                    </a:lnTo>
                    <a:lnTo>
                      <a:pt x="80" y="270"/>
                    </a:lnTo>
                    <a:lnTo>
                      <a:pt x="90" y="264"/>
                    </a:lnTo>
                    <a:lnTo>
                      <a:pt x="100" y="256"/>
                    </a:lnTo>
                    <a:lnTo>
                      <a:pt x="112" y="242"/>
                    </a:lnTo>
                    <a:lnTo>
                      <a:pt x="112" y="242"/>
                    </a:lnTo>
                    <a:lnTo>
                      <a:pt x="138" y="214"/>
                    </a:lnTo>
                    <a:lnTo>
                      <a:pt x="146" y="200"/>
                    </a:lnTo>
                    <a:lnTo>
                      <a:pt x="150" y="188"/>
                    </a:lnTo>
                    <a:lnTo>
                      <a:pt x="150" y="188"/>
                    </a:lnTo>
                    <a:lnTo>
                      <a:pt x="152" y="184"/>
                    </a:lnTo>
                    <a:lnTo>
                      <a:pt x="156" y="180"/>
                    </a:lnTo>
                    <a:lnTo>
                      <a:pt x="166" y="170"/>
                    </a:lnTo>
                    <a:lnTo>
                      <a:pt x="170" y="164"/>
                    </a:lnTo>
                    <a:lnTo>
                      <a:pt x="174" y="158"/>
                    </a:lnTo>
                    <a:lnTo>
                      <a:pt x="176" y="150"/>
                    </a:lnTo>
                    <a:lnTo>
                      <a:pt x="178" y="140"/>
                    </a:lnTo>
                    <a:lnTo>
                      <a:pt x="178" y="140"/>
                    </a:lnTo>
                    <a:lnTo>
                      <a:pt x="178" y="132"/>
                    </a:lnTo>
                    <a:lnTo>
                      <a:pt x="182" y="124"/>
                    </a:lnTo>
                    <a:lnTo>
                      <a:pt x="188" y="108"/>
                    </a:lnTo>
                    <a:lnTo>
                      <a:pt x="196" y="94"/>
                    </a:lnTo>
                    <a:lnTo>
                      <a:pt x="198" y="88"/>
                    </a:lnTo>
                    <a:lnTo>
                      <a:pt x="198" y="82"/>
                    </a:lnTo>
                    <a:lnTo>
                      <a:pt x="198" y="82"/>
                    </a:lnTo>
                    <a:lnTo>
                      <a:pt x="198" y="80"/>
                    </a:lnTo>
                    <a:lnTo>
                      <a:pt x="200" y="78"/>
                    </a:lnTo>
                    <a:lnTo>
                      <a:pt x="202" y="74"/>
                    </a:lnTo>
                    <a:lnTo>
                      <a:pt x="208" y="62"/>
                    </a:lnTo>
                    <a:lnTo>
                      <a:pt x="208" y="62"/>
                    </a:lnTo>
                    <a:lnTo>
                      <a:pt x="210" y="52"/>
                    </a:lnTo>
                    <a:lnTo>
                      <a:pt x="210" y="50"/>
                    </a:lnTo>
                    <a:lnTo>
                      <a:pt x="210" y="50"/>
                    </a:lnTo>
                    <a:lnTo>
                      <a:pt x="210" y="48"/>
                    </a:lnTo>
                    <a:lnTo>
                      <a:pt x="210" y="48"/>
                    </a:lnTo>
                    <a:lnTo>
                      <a:pt x="212" y="40"/>
                    </a:lnTo>
                    <a:lnTo>
                      <a:pt x="210" y="32"/>
                    </a:lnTo>
                    <a:lnTo>
                      <a:pt x="210" y="28"/>
                    </a:lnTo>
                    <a:lnTo>
                      <a:pt x="210" y="28"/>
                    </a:lnTo>
                    <a:lnTo>
                      <a:pt x="212" y="28"/>
                    </a:lnTo>
                    <a:lnTo>
                      <a:pt x="212" y="28"/>
                    </a:lnTo>
                    <a:lnTo>
                      <a:pt x="214" y="28"/>
                    </a:lnTo>
                    <a:lnTo>
                      <a:pt x="212" y="24"/>
                    </a:lnTo>
                    <a:lnTo>
                      <a:pt x="208" y="18"/>
                    </a:lnTo>
                    <a:lnTo>
                      <a:pt x="208" y="12"/>
                    </a:lnTo>
                    <a:lnTo>
                      <a:pt x="210" y="6"/>
                    </a:lnTo>
                    <a:lnTo>
                      <a:pt x="210" y="6"/>
                    </a:lnTo>
                    <a:lnTo>
                      <a:pt x="208" y="2"/>
                    </a:lnTo>
                    <a:lnTo>
                      <a:pt x="206" y="0"/>
                    </a:lnTo>
                    <a:lnTo>
                      <a:pt x="200" y="0"/>
                    </a:lnTo>
                    <a:lnTo>
                      <a:pt x="194" y="0"/>
                    </a:lnTo>
                    <a:lnTo>
                      <a:pt x="194" y="0"/>
                    </a:lnTo>
                    <a:lnTo>
                      <a:pt x="182" y="10"/>
                    </a:lnTo>
                    <a:lnTo>
                      <a:pt x="172" y="14"/>
                    </a:lnTo>
                    <a:lnTo>
                      <a:pt x="162" y="16"/>
                    </a:lnTo>
                    <a:lnTo>
                      <a:pt x="162" y="16"/>
                    </a:lnTo>
                    <a:lnTo>
                      <a:pt x="156" y="16"/>
                    </a:lnTo>
                    <a:lnTo>
                      <a:pt x="154" y="18"/>
                    </a:lnTo>
                    <a:lnTo>
                      <a:pt x="150" y="20"/>
                    </a:lnTo>
                    <a:lnTo>
                      <a:pt x="142" y="20"/>
                    </a:lnTo>
                    <a:lnTo>
                      <a:pt x="142" y="20"/>
                    </a:lnTo>
                    <a:lnTo>
                      <a:pt x="132" y="20"/>
                    </a:lnTo>
                    <a:lnTo>
                      <a:pt x="128" y="24"/>
                    </a:lnTo>
                    <a:lnTo>
                      <a:pt x="120" y="26"/>
                    </a:lnTo>
                    <a:lnTo>
                      <a:pt x="110" y="28"/>
                    </a:lnTo>
                    <a:lnTo>
                      <a:pt x="110" y="28"/>
                    </a:lnTo>
                    <a:lnTo>
                      <a:pt x="100" y="26"/>
                    </a:lnTo>
                    <a:lnTo>
                      <a:pt x="96" y="28"/>
                    </a:lnTo>
                    <a:lnTo>
                      <a:pt x="82" y="34"/>
                    </a:lnTo>
                    <a:lnTo>
                      <a:pt x="82" y="34"/>
                    </a:lnTo>
                    <a:lnTo>
                      <a:pt x="78" y="36"/>
                    </a:lnTo>
                    <a:lnTo>
                      <a:pt x="72" y="34"/>
                    </a:lnTo>
                    <a:lnTo>
                      <a:pt x="60" y="26"/>
                    </a:lnTo>
                    <a:lnTo>
                      <a:pt x="50" y="18"/>
                    </a:lnTo>
                    <a:lnTo>
                      <a:pt x="44" y="10"/>
                    </a:lnTo>
                    <a:lnTo>
                      <a:pt x="36" y="18"/>
                    </a:lnTo>
                    <a:lnTo>
                      <a:pt x="28" y="24"/>
                    </a:lnTo>
                    <a:lnTo>
                      <a:pt x="42" y="44"/>
                    </a:lnTo>
                    <a:lnTo>
                      <a:pt x="48" y="58"/>
                    </a:lnTo>
                    <a:lnTo>
                      <a:pt x="118" y="88"/>
                    </a:lnTo>
                    <a:lnTo>
                      <a:pt x="150" y="96"/>
                    </a:lnTo>
                    <a:lnTo>
                      <a:pt x="150" y="96"/>
                    </a:lnTo>
                    <a:lnTo>
                      <a:pt x="92" y="160"/>
                    </a:lnTo>
                    <a:lnTo>
                      <a:pt x="80" y="170"/>
                    </a:lnTo>
                    <a:lnTo>
                      <a:pt x="78" y="172"/>
                    </a:lnTo>
                    <a:lnTo>
                      <a:pt x="76" y="172"/>
                    </a:lnTo>
                    <a:lnTo>
                      <a:pt x="76" y="172"/>
                    </a:lnTo>
                    <a:lnTo>
                      <a:pt x="68" y="172"/>
                    </a:lnTo>
                    <a:lnTo>
                      <a:pt x="62" y="172"/>
                    </a:lnTo>
                    <a:lnTo>
                      <a:pt x="48" y="178"/>
                    </a:lnTo>
                    <a:lnTo>
                      <a:pt x="20" y="200"/>
                    </a:lnTo>
                    <a:lnTo>
                      <a:pt x="20" y="200"/>
                    </a:lnTo>
                    <a:lnTo>
                      <a:pt x="18" y="206"/>
                    </a:lnTo>
                    <a:lnTo>
                      <a:pt x="14" y="212"/>
                    </a:lnTo>
                    <a:lnTo>
                      <a:pt x="8" y="218"/>
                    </a:lnTo>
                    <a:lnTo>
                      <a:pt x="4" y="222"/>
                    </a:lnTo>
                    <a:lnTo>
                      <a:pt x="2" y="226"/>
                    </a:lnTo>
                    <a:lnTo>
                      <a:pt x="0" y="232"/>
                    </a:lnTo>
                    <a:lnTo>
                      <a:pt x="0" y="232"/>
                    </a:lnTo>
                    <a:lnTo>
                      <a:pt x="0" y="318"/>
                    </a:lnTo>
                    <a:lnTo>
                      <a:pt x="0" y="318"/>
                    </a:lnTo>
                    <a:lnTo>
                      <a:pt x="2" y="322"/>
                    </a:lnTo>
                    <a:lnTo>
                      <a:pt x="4" y="326"/>
                    </a:lnTo>
                    <a:lnTo>
                      <a:pt x="24" y="346"/>
                    </a:lnTo>
                    <a:lnTo>
                      <a:pt x="24" y="3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39" name="Freeform 58">
                <a:extLst>
                  <a:ext uri="{FF2B5EF4-FFF2-40B4-BE49-F238E27FC236}">
                    <a16:creationId xmlns:a16="http://schemas.microsoft.com/office/drawing/2014/main" id="{ACABEAD6-4A95-490D-8A81-9A7E6455E40F}"/>
                  </a:ext>
                </a:extLst>
              </p:cNvPr>
              <p:cNvSpPr>
                <a:spLocks/>
              </p:cNvSpPr>
              <p:nvPr/>
            </p:nvSpPr>
            <p:spPr bwMode="auto">
              <a:xfrm>
                <a:off x="5060366" y="2434067"/>
                <a:ext cx="250361" cy="367245"/>
              </a:xfrm>
              <a:custGeom>
                <a:avLst/>
                <a:gdLst/>
                <a:ahLst/>
                <a:cxnLst>
                  <a:cxn ang="0">
                    <a:pos x="126" y="252"/>
                  </a:cxn>
                  <a:cxn ang="0">
                    <a:pos x="132" y="242"/>
                  </a:cxn>
                  <a:cxn ang="0">
                    <a:pos x="134" y="236"/>
                  </a:cxn>
                  <a:cxn ang="0">
                    <a:pos x="138" y="228"/>
                  </a:cxn>
                  <a:cxn ang="0">
                    <a:pos x="140" y="222"/>
                  </a:cxn>
                  <a:cxn ang="0">
                    <a:pos x="142" y="210"/>
                  </a:cxn>
                  <a:cxn ang="0">
                    <a:pos x="142" y="200"/>
                  </a:cxn>
                  <a:cxn ang="0">
                    <a:pos x="144" y="194"/>
                  </a:cxn>
                  <a:cxn ang="0">
                    <a:pos x="148" y="186"/>
                  </a:cxn>
                  <a:cxn ang="0">
                    <a:pos x="160" y="178"/>
                  </a:cxn>
                  <a:cxn ang="0">
                    <a:pos x="174" y="168"/>
                  </a:cxn>
                  <a:cxn ang="0">
                    <a:pos x="152" y="144"/>
                  </a:cxn>
                  <a:cxn ang="0">
                    <a:pos x="150" y="140"/>
                  </a:cxn>
                  <a:cxn ang="0">
                    <a:pos x="150" y="54"/>
                  </a:cxn>
                  <a:cxn ang="0">
                    <a:pos x="154" y="44"/>
                  </a:cxn>
                  <a:cxn ang="0">
                    <a:pos x="164" y="34"/>
                  </a:cxn>
                  <a:cxn ang="0">
                    <a:pos x="170" y="22"/>
                  </a:cxn>
                  <a:cxn ang="0">
                    <a:pos x="158" y="20"/>
                  </a:cxn>
                  <a:cxn ang="0">
                    <a:pos x="150" y="16"/>
                  </a:cxn>
                  <a:cxn ang="0">
                    <a:pos x="140" y="18"/>
                  </a:cxn>
                  <a:cxn ang="0">
                    <a:pos x="134" y="22"/>
                  </a:cxn>
                  <a:cxn ang="0">
                    <a:pos x="134" y="28"/>
                  </a:cxn>
                  <a:cxn ang="0">
                    <a:pos x="110" y="30"/>
                  </a:cxn>
                  <a:cxn ang="0">
                    <a:pos x="96" y="28"/>
                  </a:cxn>
                  <a:cxn ang="0">
                    <a:pos x="82" y="22"/>
                  </a:cxn>
                  <a:cxn ang="0">
                    <a:pos x="72" y="12"/>
                  </a:cxn>
                  <a:cxn ang="0">
                    <a:pos x="56" y="4"/>
                  </a:cxn>
                  <a:cxn ang="0">
                    <a:pos x="42" y="0"/>
                  </a:cxn>
                  <a:cxn ang="0">
                    <a:pos x="32" y="8"/>
                  </a:cxn>
                  <a:cxn ang="0">
                    <a:pos x="26" y="4"/>
                  </a:cxn>
                  <a:cxn ang="0">
                    <a:pos x="18" y="4"/>
                  </a:cxn>
                  <a:cxn ang="0">
                    <a:pos x="0" y="16"/>
                  </a:cxn>
                  <a:cxn ang="0">
                    <a:pos x="6" y="24"/>
                  </a:cxn>
                  <a:cxn ang="0">
                    <a:pos x="8" y="34"/>
                  </a:cxn>
                  <a:cxn ang="0">
                    <a:pos x="12" y="42"/>
                  </a:cxn>
                  <a:cxn ang="0">
                    <a:pos x="20" y="44"/>
                  </a:cxn>
                  <a:cxn ang="0">
                    <a:pos x="20" y="50"/>
                  </a:cxn>
                  <a:cxn ang="0">
                    <a:pos x="20" y="52"/>
                  </a:cxn>
                  <a:cxn ang="0">
                    <a:pos x="24" y="62"/>
                  </a:cxn>
                  <a:cxn ang="0">
                    <a:pos x="26" y="74"/>
                  </a:cxn>
                  <a:cxn ang="0">
                    <a:pos x="26" y="78"/>
                  </a:cxn>
                  <a:cxn ang="0">
                    <a:pos x="24" y="94"/>
                  </a:cxn>
                  <a:cxn ang="0">
                    <a:pos x="20" y="100"/>
                  </a:cxn>
                  <a:cxn ang="0">
                    <a:pos x="16" y="102"/>
                  </a:cxn>
                  <a:cxn ang="0">
                    <a:pos x="4" y="120"/>
                  </a:cxn>
                  <a:cxn ang="0">
                    <a:pos x="8" y="122"/>
                  </a:cxn>
                  <a:cxn ang="0">
                    <a:pos x="6" y="128"/>
                  </a:cxn>
                  <a:cxn ang="0">
                    <a:pos x="4" y="132"/>
                  </a:cxn>
                  <a:cxn ang="0">
                    <a:pos x="8" y="134"/>
                  </a:cxn>
                  <a:cxn ang="0">
                    <a:pos x="10" y="132"/>
                  </a:cxn>
                  <a:cxn ang="0">
                    <a:pos x="16" y="130"/>
                  </a:cxn>
                  <a:cxn ang="0">
                    <a:pos x="20" y="132"/>
                  </a:cxn>
                  <a:cxn ang="0">
                    <a:pos x="20" y="134"/>
                  </a:cxn>
                  <a:cxn ang="0">
                    <a:pos x="14" y="136"/>
                  </a:cxn>
                  <a:cxn ang="0">
                    <a:pos x="10" y="142"/>
                  </a:cxn>
                  <a:cxn ang="0">
                    <a:pos x="12" y="146"/>
                  </a:cxn>
                  <a:cxn ang="0">
                    <a:pos x="12" y="150"/>
                  </a:cxn>
                  <a:cxn ang="0">
                    <a:pos x="80" y="196"/>
                  </a:cxn>
                  <a:cxn ang="0">
                    <a:pos x="84" y="198"/>
                  </a:cxn>
                  <a:cxn ang="0">
                    <a:pos x="86" y="210"/>
                  </a:cxn>
                  <a:cxn ang="0">
                    <a:pos x="88" y="220"/>
                  </a:cxn>
                  <a:cxn ang="0">
                    <a:pos x="92" y="224"/>
                  </a:cxn>
                  <a:cxn ang="0">
                    <a:pos x="126" y="252"/>
                  </a:cxn>
                </a:cxnLst>
                <a:rect l="0" t="0" r="r" b="b"/>
                <a:pathLst>
                  <a:path w="174" h="252">
                    <a:moveTo>
                      <a:pt x="126" y="252"/>
                    </a:moveTo>
                    <a:lnTo>
                      <a:pt x="126" y="252"/>
                    </a:lnTo>
                    <a:lnTo>
                      <a:pt x="130" y="250"/>
                    </a:lnTo>
                    <a:lnTo>
                      <a:pt x="132" y="242"/>
                    </a:lnTo>
                    <a:lnTo>
                      <a:pt x="132" y="242"/>
                    </a:lnTo>
                    <a:lnTo>
                      <a:pt x="134" y="236"/>
                    </a:lnTo>
                    <a:lnTo>
                      <a:pt x="136" y="232"/>
                    </a:lnTo>
                    <a:lnTo>
                      <a:pt x="138" y="228"/>
                    </a:lnTo>
                    <a:lnTo>
                      <a:pt x="140" y="222"/>
                    </a:lnTo>
                    <a:lnTo>
                      <a:pt x="140" y="222"/>
                    </a:lnTo>
                    <a:lnTo>
                      <a:pt x="140" y="214"/>
                    </a:lnTo>
                    <a:lnTo>
                      <a:pt x="142" y="210"/>
                    </a:lnTo>
                    <a:lnTo>
                      <a:pt x="142" y="208"/>
                    </a:lnTo>
                    <a:lnTo>
                      <a:pt x="142" y="200"/>
                    </a:lnTo>
                    <a:lnTo>
                      <a:pt x="142" y="200"/>
                    </a:lnTo>
                    <a:lnTo>
                      <a:pt x="144" y="194"/>
                    </a:lnTo>
                    <a:lnTo>
                      <a:pt x="144" y="190"/>
                    </a:lnTo>
                    <a:lnTo>
                      <a:pt x="148" y="186"/>
                    </a:lnTo>
                    <a:lnTo>
                      <a:pt x="150" y="184"/>
                    </a:lnTo>
                    <a:lnTo>
                      <a:pt x="160" y="178"/>
                    </a:lnTo>
                    <a:lnTo>
                      <a:pt x="174" y="168"/>
                    </a:lnTo>
                    <a:lnTo>
                      <a:pt x="174" y="168"/>
                    </a:lnTo>
                    <a:lnTo>
                      <a:pt x="154" y="148"/>
                    </a:lnTo>
                    <a:lnTo>
                      <a:pt x="152" y="144"/>
                    </a:lnTo>
                    <a:lnTo>
                      <a:pt x="150" y="140"/>
                    </a:lnTo>
                    <a:lnTo>
                      <a:pt x="150" y="140"/>
                    </a:lnTo>
                    <a:lnTo>
                      <a:pt x="150" y="54"/>
                    </a:lnTo>
                    <a:lnTo>
                      <a:pt x="150" y="54"/>
                    </a:lnTo>
                    <a:lnTo>
                      <a:pt x="152" y="48"/>
                    </a:lnTo>
                    <a:lnTo>
                      <a:pt x="154" y="44"/>
                    </a:lnTo>
                    <a:lnTo>
                      <a:pt x="158" y="40"/>
                    </a:lnTo>
                    <a:lnTo>
                      <a:pt x="164" y="34"/>
                    </a:lnTo>
                    <a:lnTo>
                      <a:pt x="168" y="28"/>
                    </a:lnTo>
                    <a:lnTo>
                      <a:pt x="170" y="22"/>
                    </a:lnTo>
                    <a:lnTo>
                      <a:pt x="170" y="22"/>
                    </a:lnTo>
                    <a:lnTo>
                      <a:pt x="158" y="20"/>
                    </a:lnTo>
                    <a:lnTo>
                      <a:pt x="154" y="18"/>
                    </a:lnTo>
                    <a:lnTo>
                      <a:pt x="150" y="16"/>
                    </a:lnTo>
                    <a:lnTo>
                      <a:pt x="140" y="18"/>
                    </a:lnTo>
                    <a:lnTo>
                      <a:pt x="140" y="18"/>
                    </a:lnTo>
                    <a:lnTo>
                      <a:pt x="136" y="20"/>
                    </a:lnTo>
                    <a:lnTo>
                      <a:pt x="134" y="22"/>
                    </a:lnTo>
                    <a:lnTo>
                      <a:pt x="134" y="26"/>
                    </a:lnTo>
                    <a:lnTo>
                      <a:pt x="134" y="28"/>
                    </a:lnTo>
                    <a:lnTo>
                      <a:pt x="130" y="28"/>
                    </a:lnTo>
                    <a:lnTo>
                      <a:pt x="110" y="30"/>
                    </a:lnTo>
                    <a:lnTo>
                      <a:pt x="110" y="30"/>
                    </a:lnTo>
                    <a:lnTo>
                      <a:pt x="96" y="28"/>
                    </a:lnTo>
                    <a:lnTo>
                      <a:pt x="88" y="26"/>
                    </a:lnTo>
                    <a:lnTo>
                      <a:pt x="82" y="22"/>
                    </a:lnTo>
                    <a:lnTo>
                      <a:pt x="76" y="16"/>
                    </a:lnTo>
                    <a:lnTo>
                      <a:pt x="72" y="12"/>
                    </a:lnTo>
                    <a:lnTo>
                      <a:pt x="66" y="6"/>
                    </a:lnTo>
                    <a:lnTo>
                      <a:pt x="56" y="4"/>
                    </a:lnTo>
                    <a:lnTo>
                      <a:pt x="42" y="0"/>
                    </a:lnTo>
                    <a:lnTo>
                      <a:pt x="42" y="0"/>
                    </a:lnTo>
                    <a:lnTo>
                      <a:pt x="36" y="6"/>
                    </a:lnTo>
                    <a:lnTo>
                      <a:pt x="32" y="8"/>
                    </a:lnTo>
                    <a:lnTo>
                      <a:pt x="28" y="6"/>
                    </a:lnTo>
                    <a:lnTo>
                      <a:pt x="26" y="4"/>
                    </a:lnTo>
                    <a:lnTo>
                      <a:pt x="22" y="4"/>
                    </a:lnTo>
                    <a:lnTo>
                      <a:pt x="18" y="4"/>
                    </a:lnTo>
                    <a:lnTo>
                      <a:pt x="10" y="8"/>
                    </a:lnTo>
                    <a:lnTo>
                      <a:pt x="0" y="16"/>
                    </a:lnTo>
                    <a:lnTo>
                      <a:pt x="0" y="16"/>
                    </a:lnTo>
                    <a:lnTo>
                      <a:pt x="6" y="24"/>
                    </a:lnTo>
                    <a:lnTo>
                      <a:pt x="8" y="30"/>
                    </a:lnTo>
                    <a:lnTo>
                      <a:pt x="8" y="34"/>
                    </a:lnTo>
                    <a:lnTo>
                      <a:pt x="12" y="42"/>
                    </a:lnTo>
                    <a:lnTo>
                      <a:pt x="12" y="42"/>
                    </a:lnTo>
                    <a:lnTo>
                      <a:pt x="18" y="44"/>
                    </a:lnTo>
                    <a:lnTo>
                      <a:pt x="20" y="44"/>
                    </a:lnTo>
                    <a:lnTo>
                      <a:pt x="20" y="46"/>
                    </a:lnTo>
                    <a:lnTo>
                      <a:pt x="20" y="50"/>
                    </a:lnTo>
                    <a:lnTo>
                      <a:pt x="20" y="50"/>
                    </a:lnTo>
                    <a:lnTo>
                      <a:pt x="20" y="52"/>
                    </a:lnTo>
                    <a:lnTo>
                      <a:pt x="20" y="56"/>
                    </a:lnTo>
                    <a:lnTo>
                      <a:pt x="24" y="62"/>
                    </a:lnTo>
                    <a:lnTo>
                      <a:pt x="26" y="70"/>
                    </a:lnTo>
                    <a:lnTo>
                      <a:pt x="26" y="74"/>
                    </a:lnTo>
                    <a:lnTo>
                      <a:pt x="26" y="78"/>
                    </a:lnTo>
                    <a:lnTo>
                      <a:pt x="26" y="78"/>
                    </a:lnTo>
                    <a:lnTo>
                      <a:pt x="22" y="88"/>
                    </a:lnTo>
                    <a:lnTo>
                      <a:pt x="24" y="94"/>
                    </a:lnTo>
                    <a:lnTo>
                      <a:pt x="24" y="98"/>
                    </a:lnTo>
                    <a:lnTo>
                      <a:pt x="20" y="100"/>
                    </a:lnTo>
                    <a:lnTo>
                      <a:pt x="20" y="100"/>
                    </a:lnTo>
                    <a:lnTo>
                      <a:pt x="16" y="102"/>
                    </a:lnTo>
                    <a:lnTo>
                      <a:pt x="14" y="104"/>
                    </a:lnTo>
                    <a:lnTo>
                      <a:pt x="4" y="120"/>
                    </a:lnTo>
                    <a:lnTo>
                      <a:pt x="4" y="120"/>
                    </a:lnTo>
                    <a:lnTo>
                      <a:pt x="8" y="122"/>
                    </a:lnTo>
                    <a:lnTo>
                      <a:pt x="8" y="124"/>
                    </a:lnTo>
                    <a:lnTo>
                      <a:pt x="6" y="128"/>
                    </a:lnTo>
                    <a:lnTo>
                      <a:pt x="6" y="128"/>
                    </a:lnTo>
                    <a:lnTo>
                      <a:pt x="4" y="132"/>
                    </a:lnTo>
                    <a:lnTo>
                      <a:pt x="6" y="134"/>
                    </a:lnTo>
                    <a:lnTo>
                      <a:pt x="8" y="134"/>
                    </a:lnTo>
                    <a:lnTo>
                      <a:pt x="10" y="132"/>
                    </a:lnTo>
                    <a:lnTo>
                      <a:pt x="10" y="132"/>
                    </a:lnTo>
                    <a:lnTo>
                      <a:pt x="12" y="130"/>
                    </a:lnTo>
                    <a:lnTo>
                      <a:pt x="16" y="130"/>
                    </a:lnTo>
                    <a:lnTo>
                      <a:pt x="18" y="130"/>
                    </a:lnTo>
                    <a:lnTo>
                      <a:pt x="20" y="132"/>
                    </a:lnTo>
                    <a:lnTo>
                      <a:pt x="20" y="132"/>
                    </a:lnTo>
                    <a:lnTo>
                      <a:pt x="20" y="134"/>
                    </a:lnTo>
                    <a:lnTo>
                      <a:pt x="18" y="134"/>
                    </a:lnTo>
                    <a:lnTo>
                      <a:pt x="14" y="136"/>
                    </a:lnTo>
                    <a:lnTo>
                      <a:pt x="10" y="142"/>
                    </a:lnTo>
                    <a:lnTo>
                      <a:pt x="10" y="142"/>
                    </a:lnTo>
                    <a:lnTo>
                      <a:pt x="10" y="144"/>
                    </a:lnTo>
                    <a:lnTo>
                      <a:pt x="12" y="146"/>
                    </a:lnTo>
                    <a:lnTo>
                      <a:pt x="12" y="146"/>
                    </a:lnTo>
                    <a:lnTo>
                      <a:pt x="12" y="150"/>
                    </a:lnTo>
                    <a:lnTo>
                      <a:pt x="12" y="150"/>
                    </a:lnTo>
                    <a:lnTo>
                      <a:pt x="80" y="196"/>
                    </a:lnTo>
                    <a:lnTo>
                      <a:pt x="80" y="196"/>
                    </a:lnTo>
                    <a:lnTo>
                      <a:pt x="84" y="198"/>
                    </a:lnTo>
                    <a:lnTo>
                      <a:pt x="86" y="202"/>
                    </a:lnTo>
                    <a:lnTo>
                      <a:pt x="86" y="210"/>
                    </a:lnTo>
                    <a:lnTo>
                      <a:pt x="86" y="216"/>
                    </a:lnTo>
                    <a:lnTo>
                      <a:pt x="88" y="220"/>
                    </a:lnTo>
                    <a:lnTo>
                      <a:pt x="92" y="224"/>
                    </a:lnTo>
                    <a:lnTo>
                      <a:pt x="92" y="224"/>
                    </a:lnTo>
                    <a:lnTo>
                      <a:pt x="110" y="238"/>
                    </a:lnTo>
                    <a:lnTo>
                      <a:pt x="126" y="252"/>
                    </a:lnTo>
                    <a:lnTo>
                      <a:pt x="126" y="25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0" name="Freeform 59">
                <a:extLst>
                  <a:ext uri="{FF2B5EF4-FFF2-40B4-BE49-F238E27FC236}">
                    <a16:creationId xmlns:a16="http://schemas.microsoft.com/office/drawing/2014/main" id="{A18598FD-8623-4640-A011-9B7B90DE16A5}"/>
                  </a:ext>
                </a:extLst>
              </p:cNvPr>
              <p:cNvSpPr>
                <a:spLocks/>
              </p:cNvSpPr>
              <p:nvPr/>
            </p:nvSpPr>
            <p:spPr bwMode="auto">
              <a:xfrm>
                <a:off x="4939500" y="2643922"/>
                <a:ext cx="316549" cy="416794"/>
              </a:xfrm>
              <a:custGeom>
                <a:avLst/>
                <a:gdLst/>
                <a:ahLst/>
                <a:cxnLst>
                  <a:cxn ang="0">
                    <a:pos x="50" y="20"/>
                  </a:cxn>
                  <a:cxn ang="0">
                    <a:pos x="42" y="42"/>
                  </a:cxn>
                  <a:cxn ang="0">
                    <a:pos x="42" y="48"/>
                  </a:cxn>
                  <a:cxn ang="0">
                    <a:pos x="48" y="54"/>
                  </a:cxn>
                  <a:cxn ang="0">
                    <a:pos x="56" y="50"/>
                  </a:cxn>
                  <a:cxn ang="0">
                    <a:pos x="70" y="52"/>
                  </a:cxn>
                  <a:cxn ang="0">
                    <a:pos x="82" y="44"/>
                  </a:cxn>
                  <a:cxn ang="0">
                    <a:pos x="84" y="38"/>
                  </a:cxn>
                  <a:cxn ang="0">
                    <a:pos x="82" y="30"/>
                  </a:cxn>
                  <a:cxn ang="0">
                    <a:pos x="84" y="24"/>
                  </a:cxn>
                  <a:cxn ang="0">
                    <a:pos x="96" y="10"/>
                  </a:cxn>
                  <a:cxn ang="0">
                    <a:pos x="164" y="52"/>
                  </a:cxn>
                  <a:cxn ang="0">
                    <a:pos x="170" y="72"/>
                  </a:cxn>
                  <a:cxn ang="0">
                    <a:pos x="194" y="94"/>
                  </a:cxn>
                  <a:cxn ang="0">
                    <a:pos x="206" y="120"/>
                  </a:cxn>
                  <a:cxn ang="0">
                    <a:pos x="194" y="148"/>
                  </a:cxn>
                  <a:cxn ang="0">
                    <a:pos x="204" y="166"/>
                  </a:cxn>
                  <a:cxn ang="0">
                    <a:pos x="208" y="180"/>
                  </a:cxn>
                  <a:cxn ang="0">
                    <a:pos x="202" y="198"/>
                  </a:cxn>
                  <a:cxn ang="0">
                    <a:pos x="202" y="214"/>
                  </a:cxn>
                  <a:cxn ang="0">
                    <a:pos x="210" y="236"/>
                  </a:cxn>
                  <a:cxn ang="0">
                    <a:pos x="220" y="256"/>
                  </a:cxn>
                  <a:cxn ang="0">
                    <a:pos x="194" y="270"/>
                  </a:cxn>
                  <a:cxn ang="0">
                    <a:pos x="176" y="270"/>
                  </a:cxn>
                  <a:cxn ang="0">
                    <a:pos x="172" y="276"/>
                  </a:cxn>
                  <a:cxn ang="0">
                    <a:pos x="156" y="282"/>
                  </a:cxn>
                  <a:cxn ang="0">
                    <a:pos x="146" y="284"/>
                  </a:cxn>
                  <a:cxn ang="0">
                    <a:pos x="130" y="282"/>
                  </a:cxn>
                  <a:cxn ang="0">
                    <a:pos x="114" y="282"/>
                  </a:cxn>
                  <a:cxn ang="0">
                    <a:pos x="102" y="278"/>
                  </a:cxn>
                  <a:cxn ang="0">
                    <a:pos x="102" y="258"/>
                  </a:cxn>
                  <a:cxn ang="0">
                    <a:pos x="98" y="248"/>
                  </a:cxn>
                  <a:cxn ang="0">
                    <a:pos x="88" y="234"/>
                  </a:cxn>
                  <a:cxn ang="0">
                    <a:pos x="70" y="230"/>
                  </a:cxn>
                  <a:cxn ang="0">
                    <a:pos x="26" y="208"/>
                  </a:cxn>
                  <a:cxn ang="0">
                    <a:pos x="22" y="190"/>
                  </a:cxn>
                  <a:cxn ang="0">
                    <a:pos x="18" y="176"/>
                  </a:cxn>
                  <a:cxn ang="0">
                    <a:pos x="6" y="156"/>
                  </a:cxn>
                  <a:cxn ang="0">
                    <a:pos x="10" y="148"/>
                  </a:cxn>
                  <a:cxn ang="0">
                    <a:pos x="4" y="132"/>
                  </a:cxn>
                  <a:cxn ang="0">
                    <a:pos x="2" y="100"/>
                  </a:cxn>
                  <a:cxn ang="0">
                    <a:pos x="18" y="76"/>
                  </a:cxn>
                  <a:cxn ang="0">
                    <a:pos x="22" y="64"/>
                  </a:cxn>
                  <a:cxn ang="0">
                    <a:pos x="22" y="54"/>
                  </a:cxn>
                  <a:cxn ang="0">
                    <a:pos x="10" y="48"/>
                  </a:cxn>
                  <a:cxn ang="0">
                    <a:pos x="22" y="44"/>
                  </a:cxn>
                  <a:cxn ang="0">
                    <a:pos x="30" y="32"/>
                  </a:cxn>
                  <a:cxn ang="0">
                    <a:pos x="28" y="8"/>
                  </a:cxn>
                  <a:cxn ang="0">
                    <a:pos x="40" y="4"/>
                  </a:cxn>
                </a:cxnLst>
                <a:rect l="0" t="0" r="r" b="b"/>
                <a:pathLst>
                  <a:path w="220" h="286">
                    <a:moveTo>
                      <a:pt x="48" y="0"/>
                    </a:moveTo>
                    <a:lnTo>
                      <a:pt x="48" y="0"/>
                    </a:lnTo>
                    <a:lnTo>
                      <a:pt x="50" y="10"/>
                    </a:lnTo>
                    <a:lnTo>
                      <a:pt x="50" y="20"/>
                    </a:lnTo>
                    <a:lnTo>
                      <a:pt x="46" y="30"/>
                    </a:lnTo>
                    <a:lnTo>
                      <a:pt x="44" y="38"/>
                    </a:lnTo>
                    <a:lnTo>
                      <a:pt x="44" y="38"/>
                    </a:lnTo>
                    <a:lnTo>
                      <a:pt x="42" y="42"/>
                    </a:lnTo>
                    <a:lnTo>
                      <a:pt x="42" y="44"/>
                    </a:lnTo>
                    <a:lnTo>
                      <a:pt x="44" y="44"/>
                    </a:lnTo>
                    <a:lnTo>
                      <a:pt x="42" y="48"/>
                    </a:lnTo>
                    <a:lnTo>
                      <a:pt x="42" y="48"/>
                    </a:lnTo>
                    <a:lnTo>
                      <a:pt x="42" y="50"/>
                    </a:lnTo>
                    <a:lnTo>
                      <a:pt x="44" y="50"/>
                    </a:lnTo>
                    <a:lnTo>
                      <a:pt x="46" y="52"/>
                    </a:lnTo>
                    <a:lnTo>
                      <a:pt x="48" y="54"/>
                    </a:lnTo>
                    <a:lnTo>
                      <a:pt x="48" y="54"/>
                    </a:lnTo>
                    <a:lnTo>
                      <a:pt x="50" y="50"/>
                    </a:lnTo>
                    <a:lnTo>
                      <a:pt x="56" y="50"/>
                    </a:lnTo>
                    <a:lnTo>
                      <a:pt x="56" y="50"/>
                    </a:lnTo>
                    <a:lnTo>
                      <a:pt x="60" y="50"/>
                    </a:lnTo>
                    <a:lnTo>
                      <a:pt x="62" y="52"/>
                    </a:lnTo>
                    <a:lnTo>
                      <a:pt x="64" y="54"/>
                    </a:lnTo>
                    <a:lnTo>
                      <a:pt x="70" y="52"/>
                    </a:lnTo>
                    <a:lnTo>
                      <a:pt x="70" y="52"/>
                    </a:lnTo>
                    <a:lnTo>
                      <a:pt x="80" y="48"/>
                    </a:lnTo>
                    <a:lnTo>
                      <a:pt x="82" y="48"/>
                    </a:lnTo>
                    <a:lnTo>
                      <a:pt x="82" y="44"/>
                    </a:lnTo>
                    <a:lnTo>
                      <a:pt x="82" y="44"/>
                    </a:lnTo>
                    <a:lnTo>
                      <a:pt x="82" y="40"/>
                    </a:lnTo>
                    <a:lnTo>
                      <a:pt x="84" y="38"/>
                    </a:lnTo>
                    <a:lnTo>
                      <a:pt x="84" y="38"/>
                    </a:lnTo>
                    <a:lnTo>
                      <a:pt x="82" y="36"/>
                    </a:lnTo>
                    <a:lnTo>
                      <a:pt x="82" y="36"/>
                    </a:lnTo>
                    <a:lnTo>
                      <a:pt x="80" y="34"/>
                    </a:lnTo>
                    <a:lnTo>
                      <a:pt x="82" y="30"/>
                    </a:lnTo>
                    <a:lnTo>
                      <a:pt x="84" y="28"/>
                    </a:lnTo>
                    <a:lnTo>
                      <a:pt x="84" y="26"/>
                    </a:lnTo>
                    <a:lnTo>
                      <a:pt x="84" y="26"/>
                    </a:lnTo>
                    <a:lnTo>
                      <a:pt x="84" y="24"/>
                    </a:lnTo>
                    <a:lnTo>
                      <a:pt x="86" y="22"/>
                    </a:lnTo>
                    <a:lnTo>
                      <a:pt x="90" y="18"/>
                    </a:lnTo>
                    <a:lnTo>
                      <a:pt x="94" y="14"/>
                    </a:lnTo>
                    <a:lnTo>
                      <a:pt x="96" y="10"/>
                    </a:lnTo>
                    <a:lnTo>
                      <a:pt x="96" y="6"/>
                    </a:lnTo>
                    <a:lnTo>
                      <a:pt x="96" y="6"/>
                    </a:lnTo>
                    <a:lnTo>
                      <a:pt x="164" y="52"/>
                    </a:lnTo>
                    <a:lnTo>
                      <a:pt x="164" y="52"/>
                    </a:lnTo>
                    <a:lnTo>
                      <a:pt x="168" y="54"/>
                    </a:lnTo>
                    <a:lnTo>
                      <a:pt x="170" y="58"/>
                    </a:lnTo>
                    <a:lnTo>
                      <a:pt x="170" y="66"/>
                    </a:lnTo>
                    <a:lnTo>
                      <a:pt x="170" y="72"/>
                    </a:lnTo>
                    <a:lnTo>
                      <a:pt x="172" y="76"/>
                    </a:lnTo>
                    <a:lnTo>
                      <a:pt x="176" y="80"/>
                    </a:lnTo>
                    <a:lnTo>
                      <a:pt x="176" y="80"/>
                    </a:lnTo>
                    <a:lnTo>
                      <a:pt x="194" y="94"/>
                    </a:lnTo>
                    <a:lnTo>
                      <a:pt x="210" y="108"/>
                    </a:lnTo>
                    <a:lnTo>
                      <a:pt x="210" y="108"/>
                    </a:lnTo>
                    <a:lnTo>
                      <a:pt x="206" y="114"/>
                    </a:lnTo>
                    <a:lnTo>
                      <a:pt x="206" y="120"/>
                    </a:lnTo>
                    <a:lnTo>
                      <a:pt x="204" y="128"/>
                    </a:lnTo>
                    <a:lnTo>
                      <a:pt x="196" y="140"/>
                    </a:lnTo>
                    <a:lnTo>
                      <a:pt x="196" y="140"/>
                    </a:lnTo>
                    <a:lnTo>
                      <a:pt x="194" y="148"/>
                    </a:lnTo>
                    <a:lnTo>
                      <a:pt x="194" y="154"/>
                    </a:lnTo>
                    <a:lnTo>
                      <a:pt x="196" y="158"/>
                    </a:lnTo>
                    <a:lnTo>
                      <a:pt x="200" y="162"/>
                    </a:lnTo>
                    <a:lnTo>
                      <a:pt x="204" y="166"/>
                    </a:lnTo>
                    <a:lnTo>
                      <a:pt x="208" y="170"/>
                    </a:lnTo>
                    <a:lnTo>
                      <a:pt x="210" y="174"/>
                    </a:lnTo>
                    <a:lnTo>
                      <a:pt x="208" y="180"/>
                    </a:lnTo>
                    <a:lnTo>
                      <a:pt x="208" y="180"/>
                    </a:lnTo>
                    <a:lnTo>
                      <a:pt x="206" y="186"/>
                    </a:lnTo>
                    <a:lnTo>
                      <a:pt x="206" y="188"/>
                    </a:lnTo>
                    <a:lnTo>
                      <a:pt x="206" y="190"/>
                    </a:lnTo>
                    <a:lnTo>
                      <a:pt x="202" y="198"/>
                    </a:lnTo>
                    <a:lnTo>
                      <a:pt x="202" y="198"/>
                    </a:lnTo>
                    <a:lnTo>
                      <a:pt x="200" y="202"/>
                    </a:lnTo>
                    <a:lnTo>
                      <a:pt x="200" y="206"/>
                    </a:lnTo>
                    <a:lnTo>
                      <a:pt x="202" y="214"/>
                    </a:lnTo>
                    <a:lnTo>
                      <a:pt x="208" y="222"/>
                    </a:lnTo>
                    <a:lnTo>
                      <a:pt x="210" y="228"/>
                    </a:lnTo>
                    <a:lnTo>
                      <a:pt x="210" y="236"/>
                    </a:lnTo>
                    <a:lnTo>
                      <a:pt x="210" y="236"/>
                    </a:lnTo>
                    <a:lnTo>
                      <a:pt x="210" y="242"/>
                    </a:lnTo>
                    <a:lnTo>
                      <a:pt x="212" y="246"/>
                    </a:lnTo>
                    <a:lnTo>
                      <a:pt x="220" y="256"/>
                    </a:lnTo>
                    <a:lnTo>
                      <a:pt x="220" y="256"/>
                    </a:lnTo>
                    <a:lnTo>
                      <a:pt x="218" y="260"/>
                    </a:lnTo>
                    <a:lnTo>
                      <a:pt x="214" y="264"/>
                    </a:lnTo>
                    <a:lnTo>
                      <a:pt x="204" y="268"/>
                    </a:lnTo>
                    <a:lnTo>
                      <a:pt x="194" y="270"/>
                    </a:lnTo>
                    <a:lnTo>
                      <a:pt x="188" y="270"/>
                    </a:lnTo>
                    <a:lnTo>
                      <a:pt x="188" y="270"/>
                    </a:lnTo>
                    <a:lnTo>
                      <a:pt x="182" y="270"/>
                    </a:lnTo>
                    <a:lnTo>
                      <a:pt x="176" y="270"/>
                    </a:lnTo>
                    <a:lnTo>
                      <a:pt x="170" y="272"/>
                    </a:lnTo>
                    <a:lnTo>
                      <a:pt x="170" y="274"/>
                    </a:lnTo>
                    <a:lnTo>
                      <a:pt x="172" y="276"/>
                    </a:lnTo>
                    <a:lnTo>
                      <a:pt x="172" y="276"/>
                    </a:lnTo>
                    <a:lnTo>
                      <a:pt x="170" y="278"/>
                    </a:lnTo>
                    <a:lnTo>
                      <a:pt x="166" y="280"/>
                    </a:lnTo>
                    <a:lnTo>
                      <a:pt x="160" y="282"/>
                    </a:lnTo>
                    <a:lnTo>
                      <a:pt x="156" y="282"/>
                    </a:lnTo>
                    <a:lnTo>
                      <a:pt x="156" y="282"/>
                    </a:lnTo>
                    <a:lnTo>
                      <a:pt x="152" y="280"/>
                    </a:lnTo>
                    <a:lnTo>
                      <a:pt x="148" y="280"/>
                    </a:lnTo>
                    <a:lnTo>
                      <a:pt x="146" y="284"/>
                    </a:lnTo>
                    <a:lnTo>
                      <a:pt x="144" y="286"/>
                    </a:lnTo>
                    <a:lnTo>
                      <a:pt x="140" y="286"/>
                    </a:lnTo>
                    <a:lnTo>
                      <a:pt x="136" y="284"/>
                    </a:lnTo>
                    <a:lnTo>
                      <a:pt x="130" y="282"/>
                    </a:lnTo>
                    <a:lnTo>
                      <a:pt x="130" y="282"/>
                    </a:lnTo>
                    <a:lnTo>
                      <a:pt x="122" y="278"/>
                    </a:lnTo>
                    <a:lnTo>
                      <a:pt x="118" y="278"/>
                    </a:lnTo>
                    <a:lnTo>
                      <a:pt x="114" y="282"/>
                    </a:lnTo>
                    <a:lnTo>
                      <a:pt x="104" y="284"/>
                    </a:lnTo>
                    <a:lnTo>
                      <a:pt x="104" y="284"/>
                    </a:lnTo>
                    <a:lnTo>
                      <a:pt x="104" y="278"/>
                    </a:lnTo>
                    <a:lnTo>
                      <a:pt x="102" y="278"/>
                    </a:lnTo>
                    <a:lnTo>
                      <a:pt x="100" y="274"/>
                    </a:lnTo>
                    <a:lnTo>
                      <a:pt x="100" y="266"/>
                    </a:lnTo>
                    <a:lnTo>
                      <a:pt x="100" y="266"/>
                    </a:lnTo>
                    <a:lnTo>
                      <a:pt x="102" y="258"/>
                    </a:lnTo>
                    <a:lnTo>
                      <a:pt x="100" y="256"/>
                    </a:lnTo>
                    <a:lnTo>
                      <a:pt x="98" y="254"/>
                    </a:lnTo>
                    <a:lnTo>
                      <a:pt x="98" y="248"/>
                    </a:lnTo>
                    <a:lnTo>
                      <a:pt x="98" y="248"/>
                    </a:lnTo>
                    <a:lnTo>
                      <a:pt x="96" y="240"/>
                    </a:lnTo>
                    <a:lnTo>
                      <a:pt x="92" y="236"/>
                    </a:lnTo>
                    <a:lnTo>
                      <a:pt x="90" y="234"/>
                    </a:lnTo>
                    <a:lnTo>
                      <a:pt x="88" y="234"/>
                    </a:lnTo>
                    <a:lnTo>
                      <a:pt x="86" y="236"/>
                    </a:lnTo>
                    <a:lnTo>
                      <a:pt x="86" y="236"/>
                    </a:lnTo>
                    <a:lnTo>
                      <a:pt x="70" y="230"/>
                    </a:lnTo>
                    <a:lnTo>
                      <a:pt x="70" y="230"/>
                    </a:lnTo>
                    <a:lnTo>
                      <a:pt x="52" y="224"/>
                    </a:lnTo>
                    <a:lnTo>
                      <a:pt x="44" y="218"/>
                    </a:lnTo>
                    <a:lnTo>
                      <a:pt x="36" y="212"/>
                    </a:lnTo>
                    <a:lnTo>
                      <a:pt x="26" y="208"/>
                    </a:lnTo>
                    <a:lnTo>
                      <a:pt x="26" y="208"/>
                    </a:lnTo>
                    <a:lnTo>
                      <a:pt x="26" y="204"/>
                    </a:lnTo>
                    <a:lnTo>
                      <a:pt x="26" y="198"/>
                    </a:lnTo>
                    <a:lnTo>
                      <a:pt x="22" y="190"/>
                    </a:lnTo>
                    <a:lnTo>
                      <a:pt x="18" y="182"/>
                    </a:lnTo>
                    <a:lnTo>
                      <a:pt x="18" y="178"/>
                    </a:lnTo>
                    <a:lnTo>
                      <a:pt x="18" y="176"/>
                    </a:lnTo>
                    <a:lnTo>
                      <a:pt x="18" y="176"/>
                    </a:lnTo>
                    <a:lnTo>
                      <a:pt x="18" y="172"/>
                    </a:lnTo>
                    <a:lnTo>
                      <a:pt x="18" y="170"/>
                    </a:lnTo>
                    <a:lnTo>
                      <a:pt x="10" y="162"/>
                    </a:lnTo>
                    <a:lnTo>
                      <a:pt x="6" y="156"/>
                    </a:lnTo>
                    <a:lnTo>
                      <a:pt x="6" y="154"/>
                    </a:lnTo>
                    <a:lnTo>
                      <a:pt x="8" y="150"/>
                    </a:lnTo>
                    <a:lnTo>
                      <a:pt x="8" y="150"/>
                    </a:lnTo>
                    <a:lnTo>
                      <a:pt x="10" y="148"/>
                    </a:lnTo>
                    <a:lnTo>
                      <a:pt x="8" y="144"/>
                    </a:lnTo>
                    <a:lnTo>
                      <a:pt x="6" y="138"/>
                    </a:lnTo>
                    <a:lnTo>
                      <a:pt x="4" y="132"/>
                    </a:lnTo>
                    <a:lnTo>
                      <a:pt x="4" y="132"/>
                    </a:lnTo>
                    <a:lnTo>
                      <a:pt x="4" y="124"/>
                    </a:lnTo>
                    <a:lnTo>
                      <a:pt x="2" y="116"/>
                    </a:lnTo>
                    <a:lnTo>
                      <a:pt x="0" y="110"/>
                    </a:lnTo>
                    <a:lnTo>
                      <a:pt x="2" y="100"/>
                    </a:lnTo>
                    <a:lnTo>
                      <a:pt x="2" y="100"/>
                    </a:lnTo>
                    <a:lnTo>
                      <a:pt x="10" y="90"/>
                    </a:lnTo>
                    <a:lnTo>
                      <a:pt x="16" y="82"/>
                    </a:lnTo>
                    <a:lnTo>
                      <a:pt x="18" y="76"/>
                    </a:lnTo>
                    <a:lnTo>
                      <a:pt x="20" y="70"/>
                    </a:lnTo>
                    <a:lnTo>
                      <a:pt x="20" y="70"/>
                    </a:lnTo>
                    <a:lnTo>
                      <a:pt x="20" y="66"/>
                    </a:lnTo>
                    <a:lnTo>
                      <a:pt x="22" y="64"/>
                    </a:lnTo>
                    <a:lnTo>
                      <a:pt x="24" y="60"/>
                    </a:lnTo>
                    <a:lnTo>
                      <a:pt x="24" y="54"/>
                    </a:lnTo>
                    <a:lnTo>
                      <a:pt x="24" y="54"/>
                    </a:lnTo>
                    <a:lnTo>
                      <a:pt x="22" y="54"/>
                    </a:lnTo>
                    <a:lnTo>
                      <a:pt x="20" y="52"/>
                    </a:lnTo>
                    <a:lnTo>
                      <a:pt x="14" y="52"/>
                    </a:lnTo>
                    <a:lnTo>
                      <a:pt x="12" y="50"/>
                    </a:lnTo>
                    <a:lnTo>
                      <a:pt x="10" y="48"/>
                    </a:lnTo>
                    <a:lnTo>
                      <a:pt x="10" y="46"/>
                    </a:lnTo>
                    <a:lnTo>
                      <a:pt x="14" y="42"/>
                    </a:lnTo>
                    <a:lnTo>
                      <a:pt x="14" y="42"/>
                    </a:lnTo>
                    <a:lnTo>
                      <a:pt x="22" y="44"/>
                    </a:lnTo>
                    <a:lnTo>
                      <a:pt x="26" y="42"/>
                    </a:lnTo>
                    <a:lnTo>
                      <a:pt x="28" y="38"/>
                    </a:lnTo>
                    <a:lnTo>
                      <a:pt x="30" y="32"/>
                    </a:lnTo>
                    <a:lnTo>
                      <a:pt x="30" y="32"/>
                    </a:lnTo>
                    <a:lnTo>
                      <a:pt x="32" y="26"/>
                    </a:lnTo>
                    <a:lnTo>
                      <a:pt x="32" y="22"/>
                    </a:lnTo>
                    <a:lnTo>
                      <a:pt x="28" y="16"/>
                    </a:lnTo>
                    <a:lnTo>
                      <a:pt x="28" y="8"/>
                    </a:lnTo>
                    <a:lnTo>
                      <a:pt x="28" y="4"/>
                    </a:lnTo>
                    <a:lnTo>
                      <a:pt x="30" y="0"/>
                    </a:lnTo>
                    <a:lnTo>
                      <a:pt x="30" y="0"/>
                    </a:lnTo>
                    <a:lnTo>
                      <a:pt x="40" y="4"/>
                    </a:lnTo>
                    <a:lnTo>
                      <a:pt x="44" y="2"/>
                    </a:lnTo>
                    <a:lnTo>
                      <a:pt x="48" y="0"/>
                    </a:lnTo>
                    <a:lnTo>
                      <a:pt x="4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1" name="Freeform 60">
                <a:extLst>
                  <a:ext uri="{FF2B5EF4-FFF2-40B4-BE49-F238E27FC236}">
                    <a16:creationId xmlns:a16="http://schemas.microsoft.com/office/drawing/2014/main" id="{2A758641-527F-482A-9CA7-4B9D2AC77F36}"/>
                  </a:ext>
                </a:extLst>
              </p:cNvPr>
              <p:cNvSpPr>
                <a:spLocks/>
              </p:cNvSpPr>
              <p:nvPr/>
            </p:nvSpPr>
            <p:spPr bwMode="auto">
              <a:xfrm>
                <a:off x="4030143" y="1705406"/>
                <a:ext cx="469068" cy="466342"/>
              </a:xfrm>
              <a:custGeom>
                <a:avLst/>
                <a:gdLst/>
                <a:ahLst/>
                <a:cxnLst>
                  <a:cxn ang="0">
                    <a:pos x="4" y="248"/>
                  </a:cxn>
                  <a:cxn ang="0">
                    <a:pos x="8" y="246"/>
                  </a:cxn>
                  <a:cxn ang="0">
                    <a:pos x="18" y="242"/>
                  </a:cxn>
                  <a:cxn ang="0">
                    <a:pos x="28" y="234"/>
                  </a:cxn>
                  <a:cxn ang="0">
                    <a:pos x="48" y="232"/>
                  </a:cxn>
                  <a:cxn ang="0">
                    <a:pos x="56" y="228"/>
                  </a:cxn>
                  <a:cxn ang="0">
                    <a:pos x="76" y="220"/>
                  </a:cxn>
                  <a:cxn ang="0">
                    <a:pos x="78" y="216"/>
                  </a:cxn>
                  <a:cxn ang="0">
                    <a:pos x="82" y="198"/>
                  </a:cxn>
                  <a:cxn ang="0">
                    <a:pos x="82" y="192"/>
                  </a:cxn>
                  <a:cxn ang="0">
                    <a:pos x="84" y="188"/>
                  </a:cxn>
                  <a:cxn ang="0">
                    <a:pos x="106" y="130"/>
                  </a:cxn>
                  <a:cxn ang="0">
                    <a:pos x="112" y="128"/>
                  </a:cxn>
                  <a:cxn ang="0">
                    <a:pos x="130" y="110"/>
                  </a:cxn>
                  <a:cxn ang="0">
                    <a:pos x="148" y="94"/>
                  </a:cxn>
                  <a:cxn ang="0">
                    <a:pos x="236" y="0"/>
                  </a:cxn>
                  <a:cxn ang="0">
                    <a:pos x="302" y="14"/>
                  </a:cxn>
                  <a:cxn ang="0">
                    <a:pos x="306" y="50"/>
                  </a:cxn>
                  <a:cxn ang="0">
                    <a:pos x="306" y="66"/>
                  </a:cxn>
                  <a:cxn ang="0">
                    <a:pos x="310" y="82"/>
                  </a:cxn>
                  <a:cxn ang="0">
                    <a:pos x="314" y="90"/>
                  </a:cxn>
                  <a:cxn ang="0">
                    <a:pos x="326" y="98"/>
                  </a:cxn>
                  <a:cxn ang="0">
                    <a:pos x="324" y="106"/>
                  </a:cxn>
                  <a:cxn ang="0">
                    <a:pos x="316" y="120"/>
                  </a:cxn>
                  <a:cxn ang="0">
                    <a:pos x="316" y="180"/>
                  </a:cxn>
                  <a:cxn ang="0">
                    <a:pos x="300" y="222"/>
                  </a:cxn>
                  <a:cxn ang="0">
                    <a:pos x="290" y="234"/>
                  </a:cxn>
                  <a:cxn ang="0">
                    <a:pos x="286" y="240"/>
                  </a:cxn>
                  <a:cxn ang="0">
                    <a:pos x="282" y="252"/>
                  </a:cxn>
                  <a:cxn ang="0">
                    <a:pos x="278" y="256"/>
                  </a:cxn>
                  <a:cxn ang="0">
                    <a:pos x="274" y="270"/>
                  </a:cxn>
                  <a:cxn ang="0">
                    <a:pos x="264" y="272"/>
                  </a:cxn>
                  <a:cxn ang="0">
                    <a:pos x="264" y="278"/>
                  </a:cxn>
                  <a:cxn ang="0">
                    <a:pos x="254" y="278"/>
                  </a:cxn>
                  <a:cxn ang="0">
                    <a:pos x="212" y="280"/>
                  </a:cxn>
                  <a:cxn ang="0">
                    <a:pos x="206" y="284"/>
                  </a:cxn>
                  <a:cxn ang="0">
                    <a:pos x="190" y="290"/>
                  </a:cxn>
                  <a:cxn ang="0">
                    <a:pos x="164" y="284"/>
                  </a:cxn>
                  <a:cxn ang="0">
                    <a:pos x="154" y="278"/>
                  </a:cxn>
                  <a:cxn ang="0">
                    <a:pos x="150" y="282"/>
                  </a:cxn>
                  <a:cxn ang="0">
                    <a:pos x="144" y="280"/>
                  </a:cxn>
                  <a:cxn ang="0">
                    <a:pos x="136" y="278"/>
                  </a:cxn>
                  <a:cxn ang="0">
                    <a:pos x="130" y="270"/>
                  </a:cxn>
                  <a:cxn ang="0">
                    <a:pos x="124" y="268"/>
                  </a:cxn>
                  <a:cxn ang="0">
                    <a:pos x="114" y="268"/>
                  </a:cxn>
                  <a:cxn ang="0">
                    <a:pos x="106" y="268"/>
                  </a:cxn>
                  <a:cxn ang="0">
                    <a:pos x="102" y="266"/>
                  </a:cxn>
                  <a:cxn ang="0">
                    <a:pos x="90" y="270"/>
                  </a:cxn>
                  <a:cxn ang="0">
                    <a:pos x="80" y="286"/>
                  </a:cxn>
                  <a:cxn ang="0">
                    <a:pos x="72" y="296"/>
                  </a:cxn>
                  <a:cxn ang="0">
                    <a:pos x="72" y="314"/>
                  </a:cxn>
                  <a:cxn ang="0">
                    <a:pos x="62" y="312"/>
                  </a:cxn>
                  <a:cxn ang="0">
                    <a:pos x="44" y="316"/>
                  </a:cxn>
                  <a:cxn ang="0">
                    <a:pos x="40" y="306"/>
                  </a:cxn>
                  <a:cxn ang="0">
                    <a:pos x="40" y="304"/>
                  </a:cxn>
                  <a:cxn ang="0">
                    <a:pos x="34" y="302"/>
                  </a:cxn>
                  <a:cxn ang="0">
                    <a:pos x="18" y="294"/>
                  </a:cxn>
                  <a:cxn ang="0">
                    <a:pos x="12" y="284"/>
                  </a:cxn>
                  <a:cxn ang="0">
                    <a:pos x="16" y="278"/>
                  </a:cxn>
                  <a:cxn ang="0">
                    <a:pos x="8" y="276"/>
                  </a:cxn>
                  <a:cxn ang="0">
                    <a:pos x="0" y="258"/>
                  </a:cxn>
                </a:cxnLst>
                <a:rect l="0" t="0" r="r" b="b"/>
                <a:pathLst>
                  <a:path w="326" h="320">
                    <a:moveTo>
                      <a:pt x="0" y="248"/>
                    </a:moveTo>
                    <a:lnTo>
                      <a:pt x="0" y="248"/>
                    </a:lnTo>
                    <a:lnTo>
                      <a:pt x="4" y="248"/>
                    </a:lnTo>
                    <a:lnTo>
                      <a:pt x="6" y="248"/>
                    </a:lnTo>
                    <a:lnTo>
                      <a:pt x="8" y="246"/>
                    </a:lnTo>
                    <a:lnTo>
                      <a:pt x="8" y="246"/>
                    </a:lnTo>
                    <a:lnTo>
                      <a:pt x="10" y="244"/>
                    </a:lnTo>
                    <a:lnTo>
                      <a:pt x="14" y="244"/>
                    </a:lnTo>
                    <a:lnTo>
                      <a:pt x="18" y="242"/>
                    </a:lnTo>
                    <a:lnTo>
                      <a:pt x="24" y="238"/>
                    </a:lnTo>
                    <a:lnTo>
                      <a:pt x="24" y="238"/>
                    </a:lnTo>
                    <a:lnTo>
                      <a:pt x="28" y="234"/>
                    </a:lnTo>
                    <a:lnTo>
                      <a:pt x="30" y="232"/>
                    </a:lnTo>
                    <a:lnTo>
                      <a:pt x="38" y="232"/>
                    </a:lnTo>
                    <a:lnTo>
                      <a:pt x="48" y="232"/>
                    </a:lnTo>
                    <a:lnTo>
                      <a:pt x="52" y="232"/>
                    </a:lnTo>
                    <a:lnTo>
                      <a:pt x="56" y="228"/>
                    </a:lnTo>
                    <a:lnTo>
                      <a:pt x="56" y="228"/>
                    </a:lnTo>
                    <a:lnTo>
                      <a:pt x="62" y="226"/>
                    </a:lnTo>
                    <a:lnTo>
                      <a:pt x="70" y="222"/>
                    </a:lnTo>
                    <a:lnTo>
                      <a:pt x="76" y="220"/>
                    </a:lnTo>
                    <a:lnTo>
                      <a:pt x="76" y="218"/>
                    </a:lnTo>
                    <a:lnTo>
                      <a:pt x="78" y="216"/>
                    </a:lnTo>
                    <a:lnTo>
                      <a:pt x="78" y="216"/>
                    </a:lnTo>
                    <a:lnTo>
                      <a:pt x="80" y="210"/>
                    </a:lnTo>
                    <a:lnTo>
                      <a:pt x="80" y="206"/>
                    </a:lnTo>
                    <a:lnTo>
                      <a:pt x="82" y="198"/>
                    </a:lnTo>
                    <a:lnTo>
                      <a:pt x="82" y="198"/>
                    </a:lnTo>
                    <a:lnTo>
                      <a:pt x="82" y="194"/>
                    </a:lnTo>
                    <a:lnTo>
                      <a:pt x="82" y="192"/>
                    </a:lnTo>
                    <a:lnTo>
                      <a:pt x="84" y="192"/>
                    </a:lnTo>
                    <a:lnTo>
                      <a:pt x="84" y="188"/>
                    </a:lnTo>
                    <a:lnTo>
                      <a:pt x="84" y="188"/>
                    </a:lnTo>
                    <a:lnTo>
                      <a:pt x="84" y="138"/>
                    </a:lnTo>
                    <a:lnTo>
                      <a:pt x="84" y="138"/>
                    </a:lnTo>
                    <a:lnTo>
                      <a:pt x="106" y="130"/>
                    </a:lnTo>
                    <a:lnTo>
                      <a:pt x="106" y="130"/>
                    </a:lnTo>
                    <a:lnTo>
                      <a:pt x="110" y="130"/>
                    </a:lnTo>
                    <a:lnTo>
                      <a:pt x="112" y="128"/>
                    </a:lnTo>
                    <a:lnTo>
                      <a:pt x="122" y="118"/>
                    </a:lnTo>
                    <a:lnTo>
                      <a:pt x="122" y="118"/>
                    </a:lnTo>
                    <a:lnTo>
                      <a:pt x="130" y="110"/>
                    </a:lnTo>
                    <a:lnTo>
                      <a:pt x="134" y="106"/>
                    </a:lnTo>
                    <a:lnTo>
                      <a:pt x="140" y="102"/>
                    </a:lnTo>
                    <a:lnTo>
                      <a:pt x="148" y="94"/>
                    </a:lnTo>
                    <a:lnTo>
                      <a:pt x="148" y="94"/>
                    </a:lnTo>
                    <a:lnTo>
                      <a:pt x="200" y="38"/>
                    </a:lnTo>
                    <a:lnTo>
                      <a:pt x="236" y="0"/>
                    </a:lnTo>
                    <a:lnTo>
                      <a:pt x="280" y="8"/>
                    </a:lnTo>
                    <a:lnTo>
                      <a:pt x="288" y="18"/>
                    </a:lnTo>
                    <a:lnTo>
                      <a:pt x="302" y="14"/>
                    </a:lnTo>
                    <a:lnTo>
                      <a:pt x="302" y="14"/>
                    </a:lnTo>
                    <a:lnTo>
                      <a:pt x="306" y="36"/>
                    </a:lnTo>
                    <a:lnTo>
                      <a:pt x="306" y="50"/>
                    </a:lnTo>
                    <a:lnTo>
                      <a:pt x="306" y="64"/>
                    </a:lnTo>
                    <a:lnTo>
                      <a:pt x="306" y="64"/>
                    </a:lnTo>
                    <a:lnTo>
                      <a:pt x="306" y="66"/>
                    </a:lnTo>
                    <a:lnTo>
                      <a:pt x="308" y="70"/>
                    </a:lnTo>
                    <a:lnTo>
                      <a:pt x="310" y="74"/>
                    </a:lnTo>
                    <a:lnTo>
                      <a:pt x="310" y="82"/>
                    </a:lnTo>
                    <a:lnTo>
                      <a:pt x="310" y="82"/>
                    </a:lnTo>
                    <a:lnTo>
                      <a:pt x="312" y="88"/>
                    </a:lnTo>
                    <a:lnTo>
                      <a:pt x="314" y="90"/>
                    </a:lnTo>
                    <a:lnTo>
                      <a:pt x="318" y="94"/>
                    </a:lnTo>
                    <a:lnTo>
                      <a:pt x="324" y="98"/>
                    </a:lnTo>
                    <a:lnTo>
                      <a:pt x="326" y="98"/>
                    </a:lnTo>
                    <a:lnTo>
                      <a:pt x="326" y="102"/>
                    </a:lnTo>
                    <a:lnTo>
                      <a:pt x="326" y="102"/>
                    </a:lnTo>
                    <a:lnTo>
                      <a:pt x="324" y="106"/>
                    </a:lnTo>
                    <a:lnTo>
                      <a:pt x="322" y="108"/>
                    </a:lnTo>
                    <a:lnTo>
                      <a:pt x="318" y="114"/>
                    </a:lnTo>
                    <a:lnTo>
                      <a:pt x="316" y="120"/>
                    </a:lnTo>
                    <a:lnTo>
                      <a:pt x="316" y="120"/>
                    </a:lnTo>
                    <a:lnTo>
                      <a:pt x="316" y="180"/>
                    </a:lnTo>
                    <a:lnTo>
                      <a:pt x="316" y="180"/>
                    </a:lnTo>
                    <a:lnTo>
                      <a:pt x="314" y="190"/>
                    </a:lnTo>
                    <a:lnTo>
                      <a:pt x="312" y="200"/>
                    </a:lnTo>
                    <a:lnTo>
                      <a:pt x="300" y="222"/>
                    </a:lnTo>
                    <a:lnTo>
                      <a:pt x="300" y="222"/>
                    </a:lnTo>
                    <a:lnTo>
                      <a:pt x="294" y="230"/>
                    </a:lnTo>
                    <a:lnTo>
                      <a:pt x="290" y="234"/>
                    </a:lnTo>
                    <a:lnTo>
                      <a:pt x="286" y="236"/>
                    </a:lnTo>
                    <a:lnTo>
                      <a:pt x="286" y="240"/>
                    </a:lnTo>
                    <a:lnTo>
                      <a:pt x="286" y="240"/>
                    </a:lnTo>
                    <a:lnTo>
                      <a:pt x="286" y="246"/>
                    </a:lnTo>
                    <a:lnTo>
                      <a:pt x="284" y="248"/>
                    </a:lnTo>
                    <a:lnTo>
                      <a:pt x="282" y="252"/>
                    </a:lnTo>
                    <a:lnTo>
                      <a:pt x="282" y="256"/>
                    </a:lnTo>
                    <a:lnTo>
                      <a:pt x="282" y="256"/>
                    </a:lnTo>
                    <a:lnTo>
                      <a:pt x="278" y="256"/>
                    </a:lnTo>
                    <a:lnTo>
                      <a:pt x="276" y="258"/>
                    </a:lnTo>
                    <a:lnTo>
                      <a:pt x="274" y="262"/>
                    </a:lnTo>
                    <a:lnTo>
                      <a:pt x="274" y="270"/>
                    </a:lnTo>
                    <a:lnTo>
                      <a:pt x="274" y="270"/>
                    </a:lnTo>
                    <a:lnTo>
                      <a:pt x="266" y="270"/>
                    </a:lnTo>
                    <a:lnTo>
                      <a:pt x="264" y="272"/>
                    </a:lnTo>
                    <a:lnTo>
                      <a:pt x="262" y="274"/>
                    </a:lnTo>
                    <a:lnTo>
                      <a:pt x="262" y="278"/>
                    </a:lnTo>
                    <a:lnTo>
                      <a:pt x="264" y="278"/>
                    </a:lnTo>
                    <a:lnTo>
                      <a:pt x="262" y="280"/>
                    </a:lnTo>
                    <a:lnTo>
                      <a:pt x="254" y="278"/>
                    </a:lnTo>
                    <a:lnTo>
                      <a:pt x="254" y="278"/>
                    </a:lnTo>
                    <a:lnTo>
                      <a:pt x="238" y="276"/>
                    </a:lnTo>
                    <a:lnTo>
                      <a:pt x="224" y="276"/>
                    </a:lnTo>
                    <a:lnTo>
                      <a:pt x="212" y="280"/>
                    </a:lnTo>
                    <a:lnTo>
                      <a:pt x="208" y="282"/>
                    </a:lnTo>
                    <a:lnTo>
                      <a:pt x="206" y="284"/>
                    </a:lnTo>
                    <a:lnTo>
                      <a:pt x="206" y="284"/>
                    </a:lnTo>
                    <a:lnTo>
                      <a:pt x="202" y="288"/>
                    </a:lnTo>
                    <a:lnTo>
                      <a:pt x="196" y="290"/>
                    </a:lnTo>
                    <a:lnTo>
                      <a:pt x="190" y="290"/>
                    </a:lnTo>
                    <a:lnTo>
                      <a:pt x="182" y="290"/>
                    </a:lnTo>
                    <a:lnTo>
                      <a:pt x="170" y="286"/>
                    </a:lnTo>
                    <a:lnTo>
                      <a:pt x="164" y="284"/>
                    </a:lnTo>
                    <a:lnTo>
                      <a:pt x="164" y="284"/>
                    </a:lnTo>
                    <a:lnTo>
                      <a:pt x="156" y="278"/>
                    </a:lnTo>
                    <a:lnTo>
                      <a:pt x="154" y="278"/>
                    </a:lnTo>
                    <a:lnTo>
                      <a:pt x="154" y="278"/>
                    </a:lnTo>
                    <a:lnTo>
                      <a:pt x="152" y="282"/>
                    </a:lnTo>
                    <a:lnTo>
                      <a:pt x="150" y="282"/>
                    </a:lnTo>
                    <a:lnTo>
                      <a:pt x="148" y="282"/>
                    </a:lnTo>
                    <a:lnTo>
                      <a:pt x="148" y="282"/>
                    </a:lnTo>
                    <a:lnTo>
                      <a:pt x="144" y="280"/>
                    </a:lnTo>
                    <a:lnTo>
                      <a:pt x="142" y="282"/>
                    </a:lnTo>
                    <a:lnTo>
                      <a:pt x="138" y="282"/>
                    </a:lnTo>
                    <a:lnTo>
                      <a:pt x="136" y="278"/>
                    </a:lnTo>
                    <a:lnTo>
                      <a:pt x="136" y="278"/>
                    </a:lnTo>
                    <a:lnTo>
                      <a:pt x="132" y="272"/>
                    </a:lnTo>
                    <a:lnTo>
                      <a:pt x="130" y="270"/>
                    </a:lnTo>
                    <a:lnTo>
                      <a:pt x="128" y="272"/>
                    </a:lnTo>
                    <a:lnTo>
                      <a:pt x="124" y="268"/>
                    </a:lnTo>
                    <a:lnTo>
                      <a:pt x="124" y="268"/>
                    </a:lnTo>
                    <a:lnTo>
                      <a:pt x="120" y="268"/>
                    </a:lnTo>
                    <a:lnTo>
                      <a:pt x="118" y="268"/>
                    </a:lnTo>
                    <a:lnTo>
                      <a:pt x="114" y="268"/>
                    </a:lnTo>
                    <a:lnTo>
                      <a:pt x="110" y="270"/>
                    </a:lnTo>
                    <a:lnTo>
                      <a:pt x="108" y="270"/>
                    </a:lnTo>
                    <a:lnTo>
                      <a:pt x="106" y="268"/>
                    </a:lnTo>
                    <a:lnTo>
                      <a:pt x="106" y="268"/>
                    </a:lnTo>
                    <a:lnTo>
                      <a:pt x="106" y="266"/>
                    </a:lnTo>
                    <a:lnTo>
                      <a:pt x="102" y="266"/>
                    </a:lnTo>
                    <a:lnTo>
                      <a:pt x="98" y="266"/>
                    </a:lnTo>
                    <a:lnTo>
                      <a:pt x="90" y="270"/>
                    </a:lnTo>
                    <a:lnTo>
                      <a:pt x="90" y="270"/>
                    </a:lnTo>
                    <a:lnTo>
                      <a:pt x="84" y="276"/>
                    </a:lnTo>
                    <a:lnTo>
                      <a:pt x="82" y="282"/>
                    </a:lnTo>
                    <a:lnTo>
                      <a:pt x="80" y="286"/>
                    </a:lnTo>
                    <a:lnTo>
                      <a:pt x="76" y="292"/>
                    </a:lnTo>
                    <a:lnTo>
                      <a:pt x="76" y="292"/>
                    </a:lnTo>
                    <a:lnTo>
                      <a:pt x="72" y="296"/>
                    </a:lnTo>
                    <a:lnTo>
                      <a:pt x="72" y="300"/>
                    </a:lnTo>
                    <a:lnTo>
                      <a:pt x="72" y="306"/>
                    </a:lnTo>
                    <a:lnTo>
                      <a:pt x="72" y="314"/>
                    </a:lnTo>
                    <a:lnTo>
                      <a:pt x="72" y="320"/>
                    </a:lnTo>
                    <a:lnTo>
                      <a:pt x="72" y="320"/>
                    </a:lnTo>
                    <a:lnTo>
                      <a:pt x="62" y="312"/>
                    </a:lnTo>
                    <a:lnTo>
                      <a:pt x="56" y="310"/>
                    </a:lnTo>
                    <a:lnTo>
                      <a:pt x="52" y="312"/>
                    </a:lnTo>
                    <a:lnTo>
                      <a:pt x="44" y="316"/>
                    </a:lnTo>
                    <a:lnTo>
                      <a:pt x="44" y="316"/>
                    </a:lnTo>
                    <a:lnTo>
                      <a:pt x="38" y="308"/>
                    </a:lnTo>
                    <a:lnTo>
                      <a:pt x="40" y="306"/>
                    </a:lnTo>
                    <a:lnTo>
                      <a:pt x="40" y="306"/>
                    </a:lnTo>
                    <a:lnTo>
                      <a:pt x="42" y="306"/>
                    </a:lnTo>
                    <a:lnTo>
                      <a:pt x="40" y="304"/>
                    </a:lnTo>
                    <a:lnTo>
                      <a:pt x="40" y="304"/>
                    </a:lnTo>
                    <a:lnTo>
                      <a:pt x="36" y="302"/>
                    </a:lnTo>
                    <a:lnTo>
                      <a:pt x="34" y="302"/>
                    </a:lnTo>
                    <a:lnTo>
                      <a:pt x="28" y="300"/>
                    </a:lnTo>
                    <a:lnTo>
                      <a:pt x="18" y="294"/>
                    </a:lnTo>
                    <a:lnTo>
                      <a:pt x="18" y="294"/>
                    </a:lnTo>
                    <a:lnTo>
                      <a:pt x="10" y="288"/>
                    </a:lnTo>
                    <a:lnTo>
                      <a:pt x="10" y="286"/>
                    </a:lnTo>
                    <a:lnTo>
                      <a:pt x="12" y="284"/>
                    </a:lnTo>
                    <a:lnTo>
                      <a:pt x="12" y="284"/>
                    </a:lnTo>
                    <a:lnTo>
                      <a:pt x="16" y="280"/>
                    </a:lnTo>
                    <a:lnTo>
                      <a:pt x="16" y="278"/>
                    </a:lnTo>
                    <a:lnTo>
                      <a:pt x="12" y="278"/>
                    </a:lnTo>
                    <a:lnTo>
                      <a:pt x="12" y="278"/>
                    </a:lnTo>
                    <a:lnTo>
                      <a:pt x="8" y="276"/>
                    </a:lnTo>
                    <a:lnTo>
                      <a:pt x="6" y="274"/>
                    </a:lnTo>
                    <a:lnTo>
                      <a:pt x="2" y="266"/>
                    </a:lnTo>
                    <a:lnTo>
                      <a:pt x="0" y="258"/>
                    </a:lnTo>
                    <a:lnTo>
                      <a:pt x="0" y="248"/>
                    </a:lnTo>
                    <a:lnTo>
                      <a:pt x="0" y="2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2" name="Freeform 61">
                <a:extLst>
                  <a:ext uri="{FF2B5EF4-FFF2-40B4-BE49-F238E27FC236}">
                    <a16:creationId xmlns:a16="http://schemas.microsoft.com/office/drawing/2014/main" id="{0CFB9444-D09D-4F38-A089-ED7D1E6E5EAA}"/>
                  </a:ext>
                </a:extLst>
              </p:cNvPr>
              <p:cNvSpPr>
                <a:spLocks/>
              </p:cNvSpPr>
              <p:nvPr/>
            </p:nvSpPr>
            <p:spPr bwMode="auto">
              <a:xfrm>
                <a:off x="3523666" y="1588821"/>
                <a:ext cx="244606" cy="236087"/>
              </a:xfrm>
              <a:custGeom>
                <a:avLst/>
                <a:gdLst/>
                <a:ahLst/>
                <a:cxnLst>
                  <a:cxn ang="0">
                    <a:pos x="4" y="162"/>
                  </a:cxn>
                  <a:cxn ang="0">
                    <a:pos x="4" y="162"/>
                  </a:cxn>
                  <a:cxn ang="0">
                    <a:pos x="6" y="160"/>
                  </a:cxn>
                  <a:cxn ang="0">
                    <a:pos x="4" y="160"/>
                  </a:cxn>
                  <a:cxn ang="0">
                    <a:pos x="2" y="162"/>
                  </a:cxn>
                  <a:cxn ang="0">
                    <a:pos x="0" y="162"/>
                  </a:cxn>
                  <a:cxn ang="0">
                    <a:pos x="0" y="162"/>
                  </a:cxn>
                  <a:cxn ang="0">
                    <a:pos x="2" y="154"/>
                  </a:cxn>
                  <a:cxn ang="0">
                    <a:pos x="2" y="154"/>
                  </a:cxn>
                  <a:cxn ang="0">
                    <a:pos x="6" y="144"/>
                  </a:cxn>
                  <a:cxn ang="0">
                    <a:pos x="12" y="136"/>
                  </a:cxn>
                  <a:cxn ang="0">
                    <a:pos x="16" y="128"/>
                  </a:cxn>
                  <a:cxn ang="0">
                    <a:pos x="20" y="112"/>
                  </a:cxn>
                  <a:cxn ang="0">
                    <a:pos x="20" y="112"/>
                  </a:cxn>
                  <a:cxn ang="0">
                    <a:pos x="22" y="104"/>
                  </a:cxn>
                  <a:cxn ang="0">
                    <a:pos x="26" y="96"/>
                  </a:cxn>
                  <a:cxn ang="0">
                    <a:pos x="34" y="84"/>
                  </a:cxn>
                  <a:cxn ang="0">
                    <a:pos x="44" y="72"/>
                  </a:cxn>
                  <a:cxn ang="0">
                    <a:pos x="48" y="64"/>
                  </a:cxn>
                  <a:cxn ang="0">
                    <a:pos x="52" y="54"/>
                  </a:cxn>
                  <a:cxn ang="0">
                    <a:pos x="52" y="54"/>
                  </a:cxn>
                  <a:cxn ang="0">
                    <a:pos x="56" y="44"/>
                  </a:cxn>
                  <a:cxn ang="0">
                    <a:pos x="60" y="38"/>
                  </a:cxn>
                  <a:cxn ang="0">
                    <a:pos x="64" y="34"/>
                  </a:cxn>
                  <a:cxn ang="0">
                    <a:pos x="66" y="34"/>
                  </a:cxn>
                  <a:cxn ang="0">
                    <a:pos x="70" y="34"/>
                  </a:cxn>
                  <a:cxn ang="0">
                    <a:pos x="72" y="32"/>
                  </a:cxn>
                  <a:cxn ang="0">
                    <a:pos x="74" y="28"/>
                  </a:cxn>
                  <a:cxn ang="0">
                    <a:pos x="78" y="20"/>
                  </a:cxn>
                  <a:cxn ang="0">
                    <a:pos x="78" y="20"/>
                  </a:cxn>
                  <a:cxn ang="0">
                    <a:pos x="82" y="8"/>
                  </a:cxn>
                  <a:cxn ang="0">
                    <a:pos x="88" y="0"/>
                  </a:cxn>
                  <a:cxn ang="0">
                    <a:pos x="170" y="0"/>
                  </a:cxn>
                  <a:cxn ang="0">
                    <a:pos x="170" y="12"/>
                  </a:cxn>
                  <a:cxn ang="0">
                    <a:pos x="170" y="46"/>
                  </a:cxn>
                  <a:cxn ang="0">
                    <a:pos x="102" y="46"/>
                  </a:cxn>
                  <a:cxn ang="0">
                    <a:pos x="102" y="46"/>
                  </a:cxn>
                  <a:cxn ang="0">
                    <a:pos x="100" y="104"/>
                  </a:cxn>
                  <a:cxn ang="0">
                    <a:pos x="100" y="104"/>
                  </a:cxn>
                  <a:cxn ang="0">
                    <a:pos x="98" y="108"/>
                  </a:cxn>
                  <a:cxn ang="0">
                    <a:pos x="96" y="110"/>
                  </a:cxn>
                  <a:cxn ang="0">
                    <a:pos x="90" y="110"/>
                  </a:cxn>
                  <a:cxn ang="0">
                    <a:pos x="86" y="112"/>
                  </a:cxn>
                  <a:cxn ang="0">
                    <a:pos x="82" y="114"/>
                  </a:cxn>
                  <a:cxn ang="0">
                    <a:pos x="80" y="120"/>
                  </a:cxn>
                  <a:cxn ang="0">
                    <a:pos x="80" y="128"/>
                  </a:cxn>
                  <a:cxn ang="0">
                    <a:pos x="80" y="128"/>
                  </a:cxn>
                  <a:cxn ang="0">
                    <a:pos x="80" y="156"/>
                  </a:cxn>
                  <a:cxn ang="0">
                    <a:pos x="80" y="156"/>
                  </a:cxn>
                  <a:cxn ang="0">
                    <a:pos x="18" y="156"/>
                  </a:cxn>
                  <a:cxn ang="0">
                    <a:pos x="18" y="156"/>
                  </a:cxn>
                  <a:cxn ang="0">
                    <a:pos x="12" y="156"/>
                  </a:cxn>
                  <a:cxn ang="0">
                    <a:pos x="8" y="156"/>
                  </a:cxn>
                  <a:cxn ang="0">
                    <a:pos x="4" y="162"/>
                  </a:cxn>
                  <a:cxn ang="0">
                    <a:pos x="4" y="162"/>
                  </a:cxn>
                </a:cxnLst>
                <a:rect l="0" t="0" r="r" b="b"/>
                <a:pathLst>
                  <a:path w="170" h="162">
                    <a:moveTo>
                      <a:pt x="4" y="162"/>
                    </a:moveTo>
                    <a:lnTo>
                      <a:pt x="4" y="162"/>
                    </a:lnTo>
                    <a:lnTo>
                      <a:pt x="6" y="160"/>
                    </a:lnTo>
                    <a:lnTo>
                      <a:pt x="4" y="160"/>
                    </a:lnTo>
                    <a:lnTo>
                      <a:pt x="2" y="162"/>
                    </a:lnTo>
                    <a:lnTo>
                      <a:pt x="0" y="162"/>
                    </a:lnTo>
                    <a:lnTo>
                      <a:pt x="0" y="162"/>
                    </a:lnTo>
                    <a:lnTo>
                      <a:pt x="2" y="154"/>
                    </a:lnTo>
                    <a:lnTo>
                      <a:pt x="2" y="154"/>
                    </a:lnTo>
                    <a:lnTo>
                      <a:pt x="6" y="144"/>
                    </a:lnTo>
                    <a:lnTo>
                      <a:pt x="12" y="136"/>
                    </a:lnTo>
                    <a:lnTo>
                      <a:pt x="16" y="128"/>
                    </a:lnTo>
                    <a:lnTo>
                      <a:pt x="20" y="112"/>
                    </a:lnTo>
                    <a:lnTo>
                      <a:pt x="20" y="112"/>
                    </a:lnTo>
                    <a:lnTo>
                      <a:pt x="22" y="104"/>
                    </a:lnTo>
                    <a:lnTo>
                      <a:pt x="26" y="96"/>
                    </a:lnTo>
                    <a:lnTo>
                      <a:pt x="34" y="84"/>
                    </a:lnTo>
                    <a:lnTo>
                      <a:pt x="44" y="72"/>
                    </a:lnTo>
                    <a:lnTo>
                      <a:pt x="48" y="64"/>
                    </a:lnTo>
                    <a:lnTo>
                      <a:pt x="52" y="54"/>
                    </a:lnTo>
                    <a:lnTo>
                      <a:pt x="52" y="54"/>
                    </a:lnTo>
                    <a:lnTo>
                      <a:pt x="56" y="44"/>
                    </a:lnTo>
                    <a:lnTo>
                      <a:pt x="60" y="38"/>
                    </a:lnTo>
                    <a:lnTo>
                      <a:pt x="64" y="34"/>
                    </a:lnTo>
                    <a:lnTo>
                      <a:pt x="66" y="34"/>
                    </a:lnTo>
                    <a:lnTo>
                      <a:pt x="70" y="34"/>
                    </a:lnTo>
                    <a:lnTo>
                      <a:pt x="72" y="32"/>
                    </a:lnTo>
                    <a:lnTo>
                      <a:pt x="74" y="28"/>
                    </a:lnTo>
                    <a:lnTo>
                      <a:pt x="78" y="20"/>
                    </a:lnTo>
                    <a:lnTo>
                      <a:pt x="78" y="20"/>
                    </a:lnTo>
                    <a:lnTo>
                      <a:pt x="82" y="8"/>
                    </a:lnTo>
                    <a:lnTo>
                      <a:pt x="88" y="0"/>
                    </a:lnTo>
                    <a:lnTo>
                      <a:pt x="170" y="0"/>
                    </a:lnTo>
                    <a:lnTo>
                      <a:pt x="170" y="12"/>
                    </a:lnTo>
                    <a:lnTo>
                      <a:pt x="170" y="46"/>
                    </a:lnTo>
                    <a:lnTo>
                      <a:pt x="102" y="46"/>
                    </a:lnTo>
                    <a:lnTo>
                      <a:pt x="102" y="46"/>
                    </a:lnTo>
                    <a:lnTo>
                      <a:pt x="100" y="104"/>
                    </a:lnTo>
                    <a:lnTo>
                      <a:pt x="100" y="104"/>
                    </a:lnTo>
                    <a:lnTo>
                      <a:pt x="98" y="108"/>
                    </a:lnTo>
                    <a:lnTo>
                      <a:pt x="96" y="110"/>
                    </a:lnTo>
                    <a:lnTo>
                      <a:pt x="90" y="110"/>
                    </a:lnTo>
                    <a:lnTo>
                      <a:pt x="86" y="112"/>
                    </a:lnTo>
                    <a:lnTo>
                      <a:pt x="82" y="114"/>
                    </a:lnTo>
                    <a:lnTo>
                      <a:pt x="80" y="120"/>
                    </a:lnTo>
                    <a:lnTo>
                      <a:pt x="80" y="128"/>
                    </a:lnTo>
                    <a:lnTo>
                      <a:pt x="80" y="128"/>
                    </a:lnTo>
                    <a:lnTo>
                      <a:pt x="80" y="156"/>
                    </a:lnTo>
                    <a:lnTo>
                      <a:pt x="80" y="156"/>
                    </a:lnTo>
                    <a:lnTo>
                      <a:pt x="18" y="156"/>
                    </a:lnTo>
                    <a:lnTo>
                      <a:pt x="18" y="156"/>
                    </a:lnTo>
                    <a:lnTo>
                      <a:pt x="12" y="156"/>
                    </a:lnTo>
                    <a:lnTo>
                      <a:pt x="8" y="156"/>
                    </a:lnTo>
                    <a:lnTo>
                      <a:pt x="4" y="162"/>
                    </a:lnTo>
                    <a:lnTo>
                      <a:pt x="4" y="1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3" name="Yemen">
                <a:extLst>
                  <a:ext uri="{FF2B5EF4-FFF2-40B4-BE49-F238E27FC236}">
                    <a16:creationId xmlns:a16="http://schemas.microsoft.com/office/drawing/2014/main" id="{4CD681F5-18E8-43A8-8D38-99C508FFBD9A}"/>
                  </a:ext>
                </a:extLst>
              </p:cNvPr>
              <p:cNvSpPr>
                <a:spLocks/>
              </p:cNvSpPr>
              <p:nvPr/>
            </p:nvSpPr>
            <p:spPr bwMode="auto">
              <a:xfrm>
                <a:off x="5316481" y="1921092"/>
                <a:ext cx="319426" cy="221512"/>
              </a:xfrm>
              <a:custGeom>
                <a:avLst/>
                <a:gdLst/>
                <a:ahLst/>
                <a:cxnLst>
                  <a:cxn ang="0">
                    <a:pos x="0" y="62"/>
                  </a:cxn>
                  <a:cxn ang="0">
                    <a:pos x="6" y="94"/>
                  </a:cxn>
                  <a:cxn ang="0">
                    <a:pos x="8" y="100"/>
                  </a:cxn>
                  <a:cxn ang="0">
                    <a:pos x="10" y="110"/>
                  </a:cxn>
                  <a:cxn ang="0">
                    <a:pos x="16" y="124"/>
                  </a:cxn>
                  <a:cxn ang="0">
                    <a:pos x="16" y="130"/>
                  </a:cxn>
                  <a:cxn ang="0">
                    <a:pos x="16" y="138"/>
                  </a:cxn>
                  <a:cxn ang="0">
                    <a:pos x="20" y="146"/>
                  </a:cxn>
                  <a:cxn ang="0">
                    <a:pos x="36" y="152"/>
                  </a:cxn>
                  <a:cxn ang="0">
                    <a:pos x="50" y="148"/>
                  </a:cxn>
                  <a:cxn ang="0">
                    <a:pos x="52" y="146"/>
                  </a:cxn>
                  <a:cxn ang="0">
                    <a:pos x="56" y="144"/>
                  </a:cxn>
                  <a:cxn ang="0">
                    <a:pos x="66" y="138"/>
                  </a:cxn>
                  <a:cxn ang="0">
                    <a:pos x="70" y="136"/>
                  </a:cxn>
                  <a:cxn ang="0">
                    <a:pos x="84" y="132"/>
                  </a:cxn>
                  <a:cxn ang="0">
                    <a:pos x="98" y="128"/>
                  </a:cxn>
                  <a:cxn ang="0">
                    <a:pos x="102" y="124"/>
                  </a:cxn>
                  <a:cxn ang="0">
                    <a:pos x="110" y="120"/>
                  </a:cxn>
                  <a:cxn ang="0">
                    <a:pos x="130" y="116"/>
                  </a:cxn>
                  <a:cxn ang="0">
                    <a:pos x="138" y="108"/>
                  </a:cxn>
                  <a:cxn ang="0">
                    <a:pos x="142" y="104"/>
                  </a:cxn>
                  <a:cxn ang="0">
                    <a:pos x="162" y="94"/>
                  </a:cxn>
                  <a:cxn ang="0">
                    <a:pos x="184" y="86"/>
                  </a:cxn>
                  <a:cxn ang="0">
                    <a:pos x="190" y="82"/>
                  </a:cxn>
                  <a:cxn ang="0">
                    <a:pos x="204" y="78"/>
                  </a:cxn>
                  <a:cxn ang="0">
                    <a:pos x="204" y="74"/>
                  </a:cxn>
                  <a:cxn ang="0">
                    <a:pos x="202" y="70"/>
                  </a:cxn>
                  <a:cxn ang="0">
                    <a:pos x="202" y="64"/>
                  </a:cxn>
                  <a:cxn ang="0">
                    <a:pos x="214" y="56"/>
                  </a:cxn>
                  <a:cxn ang="0">
                    <a:pos x="222" y="52"/>
                  </a:cxn>
                  <a:cxn ang="0">
                    <a:pos x="212" y="48"/>
                  </a:cxn>
                  <a:cxn ang="0">
                    <a:pos x="214" y="42"/>
                  </a:cxn>
                  <a:cxn ang="0">
                    <a:pos x="214" y="36"/>
                  </a:cxn>
                  <a:cxn ang="0">
                    <a:pos x="210" y="34"/>
                  </a:cxn>
                  <a:cxn ang="0">
                    <a:pos x="192" y="26"/>
                  </a:cxn>
                  <a:cxn ang="0">
                    <a:pos x="184" y="18"/>
                  </a:cxn>
                  <a:cxn ang="0">
                    <a:pos x="182" y="0"/>
                  </a:cxn>
                  <a:cxn ang="0">
                    <a:pos x="134" y="20"/>
                  </a:cxn>
                  <a:cxn ang="0">
                    <a:pos x="114" y="44"/>
                  </a:cxn>
                  <a:cxn ang="0">
                    <a:pos x="78" y="80"/>
                  </a:cxn>
                  <a:cxn ang="0">
                    <a:pos x="80" y="70"/>
                  </a:cxn>
                  <a:cxn ang="0">
                    <a:pos x="76" y="62"/>
                  </a:cxn>
                  <a:cxn ang="0">
                    <a:pos x="70" y="60"/>
                  </a:cxn>
                  <a:cxn ang="0">
                    <a:pos x="60" y="54"/>
                  </a:cxn>
                  <a:cxn ang="0">
                    <a:pos x="34" y="46"/>
                  </a:cxn>
                  <a:cxn ang="0">
                    <a:pos x="22" y="44"/>
                  </a:cxn>
                  <a:cxn ang="0">
                    <a:pos x="18" y="46"/>
                  </a:cxn>
                  <a:cxn ang="0">
                    <a:pos x="14" y="50"/>
                  </a:cxn>
                  <a:cxn ang="0">
                    <a:pos x="12" y="52"/>
                  </a:cxn>
                  <a:cxn ang="0">
                    <a:pos x="12" y="56"/>
                  </a:cxn>
                  <a:cxn ang="0">
                    <a:pos x="10" y="60"/>
                  </a:cxn>
                  <a:cxn ang="0">
                    <a:pos x="0" y="62"/>
                  </a:cxn>
                </a:cxnLst>
                <a:rect l="0" t="0" r="r" b="b"/>
                <a:pathLst>
                  <a:path w="222" h="152">
                    <a:moveTo>
                      <a:pt x="0" y="62"/>
                    </a:moveTo>
                    <a:lnTo>
                      <a:pt x="0" y="62"/>
                    </a:lnTo>
                    <a:lnTo>
                      <a:pt x="4" y="84"/>
                    </a:lnTo>
                    <a:lnTo>
                      <a:pt x="6" y="94"/>
                    </a:lnTo>
                    <a:lnTo>
                      <a:pt x="8" y="98"/>
                    </a:lnTo>
                    <a:lnTo>
                      <a:pt x="8" y="100"/>
                    </a:lnTo>
                    <a:lnTo>
                      <a:pt x="8" y="100"/>
                    </a:lnTo>
                    <a:lnTo>
                      <a:pt x="10" y="110"/>
                    </a:lnTo>
                    <a:lnTo>
                      <a:pt x="14" y="118"/>
                    </a:lnTo>
                    <a:lnTo>
                      <a:pt x="16" y="124"/>
                    </a:lnTo>
                    <a:lnTo>
                      <a:pt x="16" y="130"/>
                    </a:lnTo>
                    <a:lnTo>
                      <a:pt x="16" y="130"/>
                    </a:lnTo>
                    <a:lnTo>
                      <a:pt x="14" y="134"/>
                    </a:lnTo>
                    <a:lnTo>
                      <a:pt x="16" y="138"/>
                    </a:lnTo>
                    <a:lnTo>
                      <a:pt x="20" y="146"/>
                    </a:lnTo>
                    <a:lnTo>
                      <a:pt x="20" y="146"/>
                    </a:lnTo>
                    <a:lnTo>
                      <a:pt x="26" y="150"/>
                    </a:lnTo>
                    <a:lnTo>
                      <a:pt x="36" y="152"/>
                    </a:lnTo>
                    <a:lnTo>
                      <a:pt x="46" y="150"/>
                    </a:lnTo>
                    <a:lnTo>
                      <a:pt x="50" y="148"/>
                    </a:lnTo>
                    <a:lnTo>
                      <a:pt x="52" y="146"/>
                    </a:lnTo>
                    <a:lnTo>
                      <a:pt x="52" y="146"/>
                    </a:lnTo>
                    <a:lnTo>
                      <a:pt x="54" y="144"/>
                    </a:lnTo>
                    <a:lnTo>
                      <a:pt x="56" y="144"/>
                    </a:lnTo>
                    <a:lnTo>
                      <a:pt x="60" y="144"/>
                    </a:lnTo>
                    <a:lnTo>
                      <a:pt x="66" y="138"/>
                    </a:lnTo>
                    <a:lnTo>
                      <a:pt x="66" y="138"/>
                    </a:lnTo>
                    <a:lnTo>
                      <a:pt x="70" y="136"/>
                    </a:lnTo>
                    <a:lnTo>
                      <a:pt x="74" y="134"/>
                    </a:lnTo>
                    <a:lnTo>
                      <a:pt x="84" y="132"/>
                    </a:lnTo>
                    <a:lnTo>
                      <a:pt x="94" y="132"/>
                    </a:lnTo>
                    <a:lnTo>
                      <a:pt x="98" y="128"/>
                    </a:lnTo>
                    <a:lnTo>
                      <a:pt x="102" y="124"/>
                    </a:lnTo>
                    <a:lnTo>
                      <a:pt x="102" y="124"/>
                    </a:lnTo>
                    <a:lnTo>
                      <a:pt x="106" y="122"/>
                    </a:lnTo>
                    <a:lnTo>
                      <a:pt x="110" y="120"/>
                    </a:lnTo>
                    <a:lnTo>
                      <a:pt x="120" y="118"/>
                    </a:lnTo>
                    <a:lnTo>
                      <a:pt x="130" y="116"/>
                    </a:lnTo>
                    <a:lnTo>
                      <a:pt x="134" y="112"/>
                    </a:lnTo>
                    <a:lnTo>
                      <a:pt x="138" y="108"/>
                    </a:lnTo>
                    <a:lnTo>
                      <a:pt x="138" y="108"/>
                    </a:lnTo>
                    <a:lnTo>
                      <a:pt x="142" y="104"/>
                    </a:lnTo>
                    <a:lnTo>
                      <a:pt x="148" y="100"/>
                    </a:lnTo>
                    <a:lnTo>
                      <a:pt x="162" y="94"/>
                    </a:lnTo>
                    <a:lnTo>
                      <a:pt x="176" y="90"/>
                    </a:lnTo>
                    <a:lnTo>
                      <a:pt x="184" y="86"/>
                    </a:lnTo>
                    <a:lnTo>
                      <a:pt x="184" y="86"/>
                    </a:lnTo>
                    <a:lnTo>
                      <a:pt x="190" y="82"/>
                    </a:lnTo>
                    <a:lnTo>
                      <a:pt x="198" y="80"/>
                    </a:lnTo>
                    <a:lnTo>
                      <a:pt x="204" y="78"/>
                    </a:lnTo>
                    <a:lnTo>
                      <a:pt x="206" y="76"/>
                    </a:lnTo>
                    <a:lnTo>
                      <a:pt x="204" y="74"/>
                    </a:lnTo>
                    <a:lnTo>
                      <a:pt x="204" y="74"/>
                    </a:lnTo>
                    <a:lnTo>
                      <a:pt x="202" y="70"/>
                    </a:lnTo>
                    <a:lnTo>
                      <a:pt x="202" y="68"/>
                    </a:lnTo>
                    <a:lnTo>
                      <a:pt x="202" y="64"/>
                    </a:lnTo>
                    <a:lnTo>
                      <a:pt x="206" y="62"/>
                    </a:lnTo>
                    <a:lnTo>
                      <a:pt x="214" y="56"/>
                    </a:lnTo>
                    <a:lnTo>
                      <a:pt x="222" y="52"/>
                    </a:lnTo>
                    <a:lnTo>
                      <a:pt x="222" y="52"/>
                    </a:lnTo>
                    <a:lnTo>
                      <a:pt x="216" y="50"/>
                    </a:lnTo>
                    <a:lnTo>
                      <a:pt x="212" y="48"/>
                    </a:lnTo>
                    <a:lnTo>
                      <a:pt x="212" y="44"/>
                    </a:lnTo>
                    <a:lnTo>
                      <a:pt x="214" y="42"/>
                    </a:lnTo>
                    <a:lnTo>
                      <a:pt x="216" y="38"/>
                    </a:lnTo>
                    <a:lnTo>
                      <a:pt x="214" y="36"/>
                    </a:lnTo>
                    <a:lnTo>
                      <a:pt x="210" y="34"/>
                    </a:lnTo>
                    <a:lnTo>
                      <a:pt x="210" y="34"/>
                    </a:lnTo>
                    <a:lnTo>
                      <a:pt x="200" y="30"/>
                    </a:lnTo>
                    <a:lnTo>
                      <a:pt x="192" y="26"/>
                    </a:lnTo>
                    <a:lnTo>
                      <a:pt x="186" y="22"/>
                    </a:lnTo>
                    <a:lnTo>
                      <a:pt x="184" y="18"/>
                    </a:lnTo>
                    <a:lnTo>
                      <a:pt x="182" y="10"/>
                    </a:lnTo>
                    <a:lnTo>
                      <a:pt x="182" y="0"/>
                    </a:lnTo>
                    <a:lnTo>
                      <a:pt x="182" y="0"/>
                    </a:lnTo>
                    <a:lnTo>
                      <a:pt x="134" y="20"/>
                    </a:lnTo>
                    <a:lnTo>
                      <a:pt x="134" y="20"/>
                    </a:lnTo>
                    <a:lnTo>
                      <a:pt x="114" y="44"/>
                    </a:lnTo>
                    <a:lnTo>
                      <a:pt x="94" y="64"/>
                    </a:lnTo>
                    <a:lnTo>
                      <a:pt x="78" y="80"/>
                    </a:lnTo>
                    <a:lnTo>
                      <a:pt x="78" y="80"/>
                    </a:lnTo>
                    <a:lnTo>
                      <a:pt x="80" y="70"/>
                    </a:lnTo>
                    <a:lnTo>
                      <a:pt x="78" y="64"/>
                    </a:lnTo>
                    <a:lnTo>
                      <a:pt x="76" y="62"/>
                    </a:lnTo>
                    <a:lnTo>
                      <a:pt x="70" y="60"/>
                    </a:lnTo>
                    <a:lnTo>
                      <a:pt x="70" y="60"/>
                    </a:lnTo>
                    <a:lnTo>
                      <a:pt x="66" y="56"/>
                    </a:lnTo>
                    <a:lnTo>
                      <a:pt x="60" y="54"/>
                    </a:lnTo>
                    <a:lnTo>
                      <a:pt x="52" y="50"/>
                    </a:lnTo>
                    <a:lnTo>
                      <a:pt x="34" y="46"/>
                    </a:lnTo>
                    <a:lnTo>
                      <a:pt x="34" y="46"/>
                    </a:lnTo>
                    <a:lnTo>
                      <a:pt x="22" y="44"/>
                    </a:lnTo>
                    <a:lnTo>
                      <a:pt x="18" y="44"/>
                    </a:lnTo>
                    <a:lnTo>
                      <a:pt x="18" y="46"/>
                    </a:lnTo>
                    <a:lnTo>
                      <a:pt x="18" y="48"/>
                    </a:lnTo>
                    <a:lnTo>
                      <a:pt x="14" y="50"/>
                    </a:lnTo>
                    <a:lnTo>
                      <a:pt x="14" y="50"/>
                    </a:lnTo>
                    <a:lnTo>
                      <a:pt x="12" y="52"/>
                    </a:lnTo>
                    <a:lnTo>
                      <a:pt x="12" y="54"/>
                    </a:lnTo>
                    <a:lnTo>
                      <a:pt x="12" y="56"/>
                    </a:lnTo>
                    <a:lnTo>
                      <a:pt x="12" y="58"/>
                    </a:lnTo>
                    <a:lnTo>
                      <a:pt x="10" y="60"/>
                    </a:lnTo>
                    <a:lnTo>
                      <a:pt x="0" y="62"/>
                    </a:lnTo>
                    <a:lnTo>
                      <a:pt x="0"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4" name="Freeform 64">
                <a:extLst>
                  <a:ext uri="{FF2B5EF4-FFF2-40B4-BE49-F238E27FC236}">
                    <a16:creationId xmlns:a16="http://schemas.microsoft.com/office/drawing/2014/main" id="{142D3487-5F4A-4878-8CDF-13AB4BE0CE3E}"/>
                  </a:ext>
                </a:extLst>
              </p:cNvPr>
              <p:cNvSpPr>
                <a:spLocks/>
              </p:cNvSpPr>
              <p:nvPr/>
            </p:nvSpPr>
            <p:spPr bwMode="auto">
              <a:xfrm>
                <a:off x="6326560" y="798954"/>
                <a:ext cx="846048" cy="308952"/>
              </a:xfrm>
              <a:custGeom>
                <a:avLst/>
                <a:gdLst/>
                <a:ahLst/>
                <a:cxnLst>
                  <a:cxn ang="0">
                    <a:pos x="4" y="60"/>
                  </a:cxn>
                  <a:cxn ang="0">
                    <a:pos x="18" y="50"/>
                  </a:cxn>
                  <a:cxn ang="0">
                    <a:pos x="24" y="48"/>
                  </a:cxn>
                  <a:cxn ang="0">
                    <a:pos x="32" y="44"/>
                  </a:cxn>
                  <a:cxn ang="0">
                    <a:pos x="46" y="40"/>
                  </a:cxn>
                  <a:cxn ang="0">
                    <a:pos x="58" y="34"/>
                  </a:cxn>
                  <a:cxn ang="0">
                    <a:pos x="74" y="30"/>
                  </a:cxn>
                  <a:cxn ang="0">
                    <a:pos x="86" y="34"/>
                  </a:cxn>
                  <a:cxn ang="0">
                    <a:pos x="102" y="46"/>
                  </a:cxn>
                  <a:cxn ang="0">
                    <a:pos x="116" y="48"/>
                  </a:cxn>
                  <a:cxn ang="0">
                    <a:pos x="148" y="52"/>
                  </a:cxn>
                  <a:cxn ang="0">
                    <a:pos x="164" y="50"/>
                  </a:cxn>
                  <a:cxn ang="0">
                    <a:pos x="162" y="36"/>
                  </a:cxn>
                  <a:cxn ang="0">
                    <a:pos x="152" y="26"/>
                  </a:cxn>
                  <a:cxn ang="0">
                    <a:pos x="152" y="6"/>
                  </a:cxn>
                  <a:cxn ang="0">
                    <a:pos x="176" y="6"/>
                  </a:cxn>
                  <a:cxn ang="0">
                    <a:pos x="218" y="32"/>
                  </a:cxn>
                  <a:cxn ang="0">
                    <a:pos x="250" y="46"/>
                  </a:cxn>
                  <a:cxn ang="0">
                    <a:pos x="294" y="44"/>
                  </a:cxn>
                  <a:cxn ang="0">
                    <a:pos x="320" y="56"/>
                  </a:cxn>
                  <a:cxn ang="0">
                    <a:pos x="364" y="56"/>
                  </a:cxn>
                  <a:cxn ang="0">
                    <a:pos x="428" y="46"/>
                  </a:cxn>
                  <a:cxn ang="0">
                    <a:pos x="462" y="54"/>
                  </a:cxn>
                  <a:cxn ang="0">
                    <a:pos x="462" y="72"/>
                  </a:cxn>
                  <a:cxn ang="0">
                    <a:pos x="450" y="86"/>
                  </a:cxn>
                  <a:cxn ang="0">
                    <a:pos x="490" y="84"/>
                  </a:cxn>
                  <a:cxn ang="0">
                    <a:pos x="516" y="86"/>
                  </a:cxn>
                  <a:cxn ang="0">
                    <a:pos x="542" y="72"/>
                  </a:cxn>
                  <a:cxn ang="0">
                    <a:pos x="582" y="92"/>
                  </a:cxn>
                  <a:cxn ang="0">
                    <a:pos x="584" y="108"/>
                  </a:cxn>
                  <a:cxn ang="0">
                    <a:pos x="568" y="112"/>
                  </a:cxn>
                  <a:cxn ang="0">
                    <a:pos x="548" y="116"/>
                  </a:cxn>
                  <a:cxn ang="0">
                    <a:pos x="526" y="134"/>
                  </a:cxn>
                  <a:cxn ang="0">
                    <a:pos x="514" y="146"/>
                  </a:cxn>
                  <a:cxn ang="0">
                    <a:pos x="492" y="144"/>
                  </a:cxn>
                  <a:cxn ang="0">
                    <a:pos x="496" y="158"/>
                  </a:cxn>
                  <a:cxn ang="0">
                    <a:pos x="512" y="170"/>
                  </a:cxn>
                  <a:cxn ang="0">
                    <a:pos x="496" y="186"/>
                  </a:cxn>
                  <a:cxn ang="0">
                    <a:pos x="486" y="196"/>
                  </a:cxn>
                  <a:cxn ang="0">
                    <a:pos x="450" y="200"/>
                  </a:cxn>
                  <a:cxn ang="0">
                    <a:pos x="402" y="212"/>
                  </a:cxn>
                  <a:cxn ang="0">
                    <a:pos x="338" y="198"/>
                  </a:cxn>
                  <a:cxn ang="0">
                    <a:pos x="310" y="190"/>
                  </a:cxn>
                  <a:cxn ang="0">
                    <a:pos x="276" y="192"/>
                  </a:cxn>
                  <a:cxn ang="0">
                    <a:pos x="242" y="190"/>
                  </a:cxn>
                  <a:cxn ang="0">
                    <a:pos x="218" y="198"/>
                  </a:cxn>
                  <a:cxn ang="0">
                    <a:pos x="210" y="176"/>
                  </a:cxn>
                  <a:cxn ang="0">
                    <a:pos x="202" y="164"/>
                  </a:cxn>
                  <a:cxn ang="0">
                    <a:pos x="198" y="156"/>
                  </a:cxn>
                  <a:cxn ang="0">
                    <a:pos x="172" y="158"/>
                  </a:cxn>
                  <a:cxn ang="0">
                    <a:pos x="102" y="150"/>
                  </a:cxn>
                  <a:cxn ang="0">
                    <a:pos x="96" y="144"/>
                  </a:cxn>
                  <a:cxn ang="0">
                    <a:pos x="92" y="128"/>
                  </a:cxn>
                  <a:cxn ang="0">
                    <a:pos x="78" y="114"/>
                  </a:cxn>
                  <a:cxn ang="0">
                    <a:pos x="64" y="94"/>
                  </a:cxn>
                  <a:cxn ang="0">
                    <a:pos x="48" y="84"/>
                  </a:cxn>
                  <a:cxn ang="0">
                    <a:pos x="32" y="86"/>
                  </a:cxn>
                  <a:cxn ang="0">
                    <a:pos x="8" y="76"/>
                  </a:cxn>
                </a:cxnLst>
                <a:rect l="0" t="0" r="r" b="b"/>
                <a:pathLst>
                  <a:path w="588" h="212">
                    <a:moveTo>
                      <a:pt x="0" y="68"/>
                    </a:moveTo>
                    <a:lnTo>
                      <a:pt x="0" y="68"/>
                    </a:lnTo>
                    <a:lnTo>
                      <a:pt x="2" y="66"/>
                    </a:lnTo>
                    <a:lnTo>
                      <a:pt x="2" y="62"/>
                    </a:lnTo>
                    <a:lnTo>
                      <a:pt x="4" y="60"/>
                    </a:lnTo>
                    <a:lnTo>
                      <a:pt x="8" y="58"/>
                    </a:lnTo>
                    <a:lnTo>
                      <a:pt x="8" y="58"/>
                    </a:lnTo>
                    <a:lnTo>
                      <a:pt x="12" y="56"/>
                    </a:lnTo>
                    <a:lnTo>
                      <a:pt x="16" y="52"/>
                    </a:lnTo>
                    <a:lnTo>
                      <a:pt x="18" y="50"/>
                    </a:lnTo>
                    <a:lnTo>
                      <a:pt x="22" y="52"/>
                    </a:lnTo>
                    <a:lnTo>
                      <a:pt x="22" y="52"/>
                    </a:lnTo>
                    <a:lnTo>
                      <a:pt x="24" y="52"/>
                    </a:lnTo>
                    <a:lnTo>
                      <a:pt x="24" y="52"/>
                    </a:lnTo>
                    <a:lnTo>
                      <a:pt x="24" y="48"/>
                    </a:lnTo>
                    <a:lnTo>
                      <a:pt x="26" y="44"/>
                    </a:lnTo>
                    <a:lnTo>
                      <a:pt x="26" y="44"/>
                    </a:lnTo>
                    <a:lnTo>
                      <a:pt x="28" y="44"/>
                    </a:lnTo>
                    <a:lnTo>
                      <a:pt x="28" y="44"/>
                    </a:lnTo>
                    <a:lnTo>
                      <a:pt x="32" y="44"/>
                    </a:lnTo>
                    <a:lnTo>
                      <a:pt x="36" y="42"/>
                    </a:lnTo>
                    <a:lnTo>
                      <a:pt x="40" y="40"/>
                    </a:lnTo>
                    <a:lnTo>
                      <a:pt x="44" y="40"/>
                    </a:lnTo>
                    <a:lnTo>
                      <a:pt x="44" y="40"/>
                    </a:lnTo>
                    <a:lnTo>
                      <a:pt x="46" y="40"/>
                    </a:lnTo>
                    <a:lnTo>
                      <a:pt x="50" y="36"/>
                    </a:lnTo>
                    <a:lnTo>
                      <a:pt x="54" y="34"/>
                    </a:lnTo>
                    <a:lnTo>
                      <a:pt x="56" y="32"/>
                    </a:lnTo>
                    <a:lnTo>
                      <a:pt x="58" y="34"/>
                    </a:lnTo>
                    <a:lnTo>
                      <a:pt x="58" y="34"/>
                    </a:lnTo>
                    <a:lnTo>
                      <a:pt x="60" y="34"/>
                    </a:lnTo>
                    <a:lnTo>
                      <a:pt x="62" y="34"/>
                    </a:lnTo>
                    <a:lnTo>
                      <a:pt x="66" y="32"/>
                    </a:lnTo>
                    <a:lnTo>
                      <a:pt x="70" y="30"/>
                    </a:lnTo>
                    <a:lnTo>
                      <a:pt x="74" y="30"/>
                    </a:lnTo>
                    <a:lnTo>
                      <a:pt x="76" y="30"/>
                    </a:lnTo>
                    <a:lnTo>
                      <a:pt x="76" y="30"/>
                    </a:lnTo>
                    <a:lnTo>
                      <a:pt x="78" y="34"/>
                    </a:lnTo>
                    <a:lnTo>
                      <a:pt x="80" y="34"/>
                    </a:lnTo>
                    <a:lnTo>
                      <a:pt x="86" y="34"/>
                    </a:lnTo>
                    <a:lnTo>
                      <a:pt x="90" y="34"/>
                    </a:lnTo>
                    <a:lnTo>
                      <a:pt x="94" y="36"/>
                    </a:lnTo>
                    <a:lnTo>
                      <a:pt x="96" y="40"/>
                    </a:lnTo>
                    <a:lnTo>
                      <a:pt x="96" y="40"/>
                    </a:lnTo>
                    <a:lnTo>
                      <a:pt x="102" y="46"/>
                    </a:lnTo>
                    <a:lnTo>
                      <a:pt x="104" y="46"/>
                    </a:lnTo>
                    <a:lnTo>
                      <a:pt x="108" y="46"/>
                    </a:lnTo>
                    <a:lnTo>
                      <a:pt x="112" y="46"/>
                    </a:lnTo>
                    <a:lnTo>
                      <a:pt x="112" y="46"/>
                    </a:lnTo>
                    <a:lnTo>
                      <a:pt x="116" y="48"/>
                    </a:lnTo>
                    <a:lnTo>
                      <a:pt x="120" y="50"/>
                    </a:lnTo>
                    <a:lnTo>
                      <a:pt x="126" y="50"/>
                    </a:lnTo>
                    <a:lnTo>
                      <a:pt x="136" y="52"/>
                    </a:lnTo>
                    <a:lnTo>
                      <a:pt x="136" y="52"/>
                    </a:lnTo>
                    <a:lnTo>
                      <a:pt x="148" y="52"/>
                    </a:lnTo>
                    <a:lnTo>
                      <a:pt x="154" y="50"/>
                    </a:lnTo>
                    <a:lnTo>
                      <a:pt x="158" y="50"/>
                    </a:lnTo>
                    <a:lnTo>
                      <a:pt x="160" y="50"/>
                    </a:lnTo>
                    <a:lnTo>
                      <a:pt x="160" y="50"/>
                    </a:lnTo>
                    <a:lnTo>
                      <a:pt x="164" y="50"/>
                    </a:lnTo>
                    <a:lnTo>
                      <a:pt x="166" y="46"/>
                    </a:lnTo>
                    <a:lnTo>
                      <a:pt x="168" y="44"/>
                    </a:lnTo>
                    <a:lnTo>
                      <a:pt x="168" y="42"/>
                    </a:lnTo>
                    <a:lnTo>
                      <a:pt x="166" y="40"/>
                    </a:lnTo>
                    <a:lnTo>
                      <a:pt x="162" y="36"/>
                    </a:lnTo>
                    <a:lnTo>
                      <a:pt x="162" y="36"/>
                    </a:lnTo>
                    <a:lnTo>
                      <a:pt x="150" y="30"/>
                    </a:lnTo>
                    <a:lnTo>
                      <a:pt x="148" y="28"/>
                    </a:lnTo>
                    <a:lnTo>
                      <a:pt x="148" y="28"/>
                    </a:lnTo>
                    <a:lnTo>
                      <a:pt x="152" y="26"/>
                    </a:lnTo>
                    <a:lnTo>
                      <a:pt x="156" y="20"/>
                    </a:lnTo>
                    <a:lnTo>
                      <a:pt x="156" y="20"/>
                    </a:lnTo>
                    <a:lnTo>
                      <a:pt x="156" y="14"/>
                    </a:lnTo>
                    <a:lnTo>
                      <a:pt x="154" y="10"/>
                    </a:lnTo>
                    <a:lnTo>
                      <a:pt x="152" y="6"/>
                    </a:lnTo>
                    <a:lnTo>
                      <a:pt x="152" y="2"/>
                    </a:lnTo>
                    <a:lnTo>
                      <a:pt x="154" y="0"/>
                    </a:lnTo>
                    <a:lnTo>
                      <a:pt x="154" y="0"/>
                    </a:lnTo>
                    <a:lnTo>
                      <a:pt x="166" y="4"/>
                    </a:lnTo>
                    <a:lnTo>
                      <a:pt x="176" y="6"/>
                    </a:lnTo>
                    <a:lnTo>
                      <a:pt x="192" y="10"/>
                    </a:lnTo>
                    <a:lnTo>
                      <a:pt x="192" y="10"/>
                    </a:lnTo>
                    <a:lnTo>
                      <a:pt x="202" y="14"/>
                    </a:lnTo>
                    <a:lnTo>
                      <a:pt x="208" y="18"/>
                    </a:lnTo>
                    <a:lnTo>
                      <a:pt x="218" y="32"/>
                    </a:lnTo>
                    <a:lnTo>
                      <a:pt x="222" y="38"/>
                    </a:lnTo>
                    <a:lnTo>
                      <a:pt x="228" y="44"/>
                    </a:lnTo>
                    <a:lnTo>
                      <a:pt x="238" y="46"/>
                    </a:lnTo>
                    <a:lnTo>
                      <a:pt x="250" y="46"/>
                    </a:lnTo>
                    <a:lnTo>
                      <a:pt x="250" y="46"/>
                    </a:lnTo>
                    <a:lnTo>
                      <a:pt x="274" y="42"/>
                    </a:lnTo>
                    <a:lnTo>
                      <a:pt x="282" y="44"/>
                    </a:lnTo>
                    <a:lnTo>
                      <a:pt x="286" y="44"/>
                    </a:lnTo>
                    <a:lnTo>
                      <a:pt x="294" y="44"/>
                    </a:lnTo>
                    <a:lnTo>
                      <a:pt x="294" y="44"/>
                    </a:lnTo>
                    <a:lnTo>
                      <a:pt x="306" y="44"/>
                    </a:lnTo>
                    <a:lnTo>
                      <a:pt x="312" y="46"/>
                    </a:lnTo>
                    <a:lnTo>
                      <a:pt x="314" y="50"/>
                    </a:lnTo>
                    <a:lnTo>
                      <a:pt x="318" y="52"/>
                    </a:lnTo>
                    <a:lnTo>
                      <a:pt x="320" y="56"/>
                    </a:lnTo>
                    <a:lnTo>
                      <a:pt x="326" y="58"/>
                    </a:lnTo>
                    <a:lnTo>
                      <a:pt x="334" y="58"/>
                    </a:lnTo>
                    <a:lnTo>
                      <a:pt x="346" y="56"/>
                    </a:lnTo>
                    <a:lnTo>
                      <a:pt x="346" y="56"/>
                    </a:lnTo>
                    <a:lnTo>
                      <a:pt x="364" y="56"/>
                    </a:lnTo>
                    <a:lnTo>
                      <a:pt x="380" y="56"/>
                    </a:lnTo>
                    <a:lnTo>
                      <a:pt x="394" y="56"/>
                    </a:lnTo>
                    <a:lnTo>
                      <a:pt x="412" y="52"/>
                    </a:lnTo>
                    <a:lnTo>
                      <a:pt x="412" y="52"/>
                    </a:lnTo>
                    <a:lnTo>
                      <a:pt x="428" y="46"/>
                    </a:lnTo>
                    <a:lnTo>
                      <a:pt x="440" y="44"/>
                    </a:lnTo>
                    <a:lnTo>
                      <a:pt x="454" y="44"/>
                    </a:lnTo>
                    <a:lnTo>
                      <a:pt x="472" y="48"/>
                    </a:lnTo>
                    <a:lnTo>
                      <a:pt x="472" y="48"/>
                    </a:lnTo>
                    <a:lnTo>
                      <a:pt x="462" y="54"/>
                    </a:lnTo>
                    <a:lnTo>
                      <a:pt x="458" y="58"/>
                    </a:lnTo>
                    <a:lnTo>
                      <a:pt x="458" y="62"/>
                    </a:lnTo>
                    <a:lnTo>
                      <a:pt x="460" y="64"/>
                    </a:lnTo>
                    <a:lnTo>
                      <a:pt x="462" y="70"/>
                    </a:lnTo>
                    <a:lnTo>
                      <a:pt x="462" y="72"/>
                    </a:lnTo>
                    <a:lnTo>
                      <a:pt x="456" y="76"/>
                    </a:lnTo>
                    <a:lnTo>
                      <a:pt x="456" y="76"/>
                    </a:lnTo>
                    <a:lnTo>
                      <a:pt x="450" y="80"/>
                    </a:lnTo>
                    <a:lnTo>
                      <a:pt x="450" y="84"/>
                    </a:lnTo>
                    <a:lnTo>
                      <a:pt x="450" y="86"/>
                    </a:lnTo>
                    <a:lnTo>
                      <a:pt x="452" y="88"/>
                    </a:lnTo>
                    <a:lnTo>
                      <a:pt x="458" y="88"/>
                    </a:lnTo>
                    <a:lnTo>
                      <a:pt x="474" y="86"/>
                    </a:lnTo>
                    <a:lnTo>
                      <a:pt x="474" y="86"/>
                    </a:lnTo>
                    <a:lnTo>
                      <a:pt x="490" y="84"/>
                    </a:lnTo>
                    <a:lnTo>
                      <a:pt x="500" y="84"/>
                    </a:lnTo>
                    <a:lnTo>
                      <a:pt x="506" y="84"/>
                    </a:lnTo>
                    <a:lnTo>
                      <a:pt x="510" y="86"/>
                    </a:lnTo>
                    <a:lnTo>
                      <a:pt x="514" y="88"/>
                    </a:lnTo>
                    <a:lnTo>
                      <a:pt x="516" y="86"/>
                    </a:lnTo>
                    <a:lnTo>
                      <a:pt x="528" y="80"/>
                    </a:lnTo>
                    <a:lnTo>
                      <a:pt x="528" y="80"/>
                    </a:lnTo>
                    <a:lnTo>
                      <a:pt x="532" y="76"/>
                    </a:lnTo>
                    <a:lnTo>
                      <a:pt x="538" y="72"/>
                    </a:lnTo>
                    <a:lnTo>
                      <a:pt x="542" y="72"/>
                    </a:lnTo>
                    <a:lnTo>
                      <a:pt x="546" y="74"/>
                    </a:lnTo>
                    <a:lnTo>
                      <a:pt x="560" y="78"/>
                    </a:lnTo>
                    <a:lnTo>
                      <a:pt x="578" y="90"/>
                    </a:lnTo>
                    <a:lnTo>
                      <a:pt x="578" y="90"/>
                    </a:lnTo>
                    <a:lnTo>
                      <a:pt x="582" y="92"/>
                    </a:lnTo>
                    <a:lnTo>
                      <a:pt x="586" y="96"/>
                    </a:lnTo>
                    <a:lnTo>
                      <a:pt x="588" y="100"/>
                    </a:lnTo>
                    <a:lnTo>
                      <a:pt x="588" y="104"/>
                    </a:lnTo>
                    <a:lnTo>
                      <a:pt x="586" y="106"/>
                    </a:lnTo>
                    <a:lnTo>
                      <a:pt x="584" y="108"/>
                    </a:lnTo>
                    <a:lnTo>
                      <a:pt x="580" y="110"/>
                    </a:lnTo>
                    <a:lnTo>
                      <a:pt x="576" y="110"/>
                    </a:lnTo>
                    <a:lnTo>
                      <a:pt x="576" y="110"/>
                    </a:lnTo>
                    <a:lnTo>
                      <a:pt x="570" y="110"/>
                    </a:lnTo>
                    <a:lnTo>
                      <a:pt x="568" y="112"/>
                    </a:lnTo>
                    <a:lnTo>
                      <a:pt x="566" y="114"/>
                    </a:lnTo>
                    <a:lnTo>
                      <a:pt x="560" y="114"/>
                    </a:lnTo>
                    <a:lnTo>
                      <a:pt x="560" y="114"/>
                    </a:lnTo>
                    <a:lnTo>
                      <a:pt x="552" y="114"/>
                    </a:lnTo>
                    <a:lnTo>
                      <a:pt x="548" y="116"/>
                    </a:lnTo>
                    <a:lnTo>
                      <a:pt x="542" y="124"/>
                    </a:lnTo>
                    <a:lnTo>
                      <a:pt x="542" y="124"/>
                    </a:lnTo>
                    <a:lnTo>
                      <a:pt x="536" y="130"/>
                    </a:lnTo>
                    <a:lnTo>
                      <a:pt x="532" y="132"/>
                    </a:lnTo>
                    <a:lnTo>
                      <a:pt x="526" y="134"/>
                    </a:lnTo>
                    <a:lnTo>
                      <a:pt x="520" y="134"/>
                    </a:lnTo>
                    <a:lnTo>
                      <a:pt x="518" y="136"/>
                    </a:lnTo>
                    <a:lnTo>
                      <a:pt x="516" y="140"/>
                    </a:lnTo>
                    <a:lnTo>
                      <a:pt x="516" y="140"/>
                    </a:lnTo>
                    <a:lnTo>
                      <a:pt x="514" y="146"/>
                    </a:lnTo>
                    <a:lnTo>
                      <a:pt x="510" y="148"/>
                    </a:lnTo>
                    <a:lnTo>
                      <a:pt x="506" y="148"/>
                    </a:lnTo>
                    <a:lnTo>
                      <a:pt x="502" y="148"/>
                    </a:lnTo>
                    <a:lnTo>
                      <a:pt x="496" y="144"/>
                    </a:lnTo>
                    <a:lnTo>
                      <a:pt x="492" y="144"/>
                    </a:lnTo>
                    <a:lnTo>
                      <a:pt x="490" y="148"/>
                    </a:lnTo>
                    <a:lnTo>
                      <a:pt x="490" y="148"/>
                    </a:lnTo>
                    <a:lnTo>
                      <a:pt x="490" y="152"/>
                    </a:lnTo>
                    <a:lnTo>
                      <a:pt x="492" y="156"/>
                    </a:lnTo>
                    <a:lnTo>
                      <a:pt x="496" y="158"/>
                    </a:lnTo>
                    <a:lnTo>
                      <a:pt x="504" y="160"/>
                    </a:lnTo>
                    <a:lnTo>
                      <a:pt x="504" y="160"/>
                    </a:lnTo>
                    <a:lnTo>
                      <a:pt x="508" y="162"/>
                    </a:lnTo>
                    <a:lnTo>
                      <a:pt x="512" y="164"/>
                    </a:lnTo>
                    <a:lnTo>
                      <a:pt x="512" y="170"/>
                    </a:lnTo>
                    <a:lnTo>
                      <a:pt x="512" y="174"/>
                    </a:lnTo>
                    <a:lnTo>
                      <a:pt x="508" y="178"/>
                    </a:lnTo>
                    <a:lnTo>
                      <a:pt x="506" y="182"/>
                    </a:lnTo>
                    <a:lnTo>
                      <a:pt x="502" y="186"/>
                    </a:lnTo>
                    <a:lnTo>
                      <a:pt x="496" y="186"/>
                    </a:lnTo>
                    <a:lnTo>
                      <a:pt x="496" y="186"/>
                    </a:lnTo>
                    <a:lnTo>
                      <a:pt x="494" y="186"/>
                    </a:lnTo>
                    <a:lnTo>
                      <a:pt x="492" y="188"/>
                    </a:lnTo>
                    <a:lnTo>
                      <a:pt x="488" y="194"/>
                    </a:lnTo>
                    <a:lnTo>
                      <a:pt x="486" y="196"/>
                    </a:lnTo>
                    <a:lnTo>
                      <a:pt x="482" y="198"/>
                    </a:lnTo>
                    <a:lnTo>
                      <a:pt x="476" y="200"/>
                    </a:lnTo>
                    <a:lnTo>
                      <a:pt x="468" y="200"/>
                    </a:lnTo>
                    <a:lnTo>
                      <a:pt x="468" y="200"/>
                    </a:lnTo>
                    <a:lnTo>
                      <a:pt x="450" y="200"/>
                    </a:lnTo>
                    <a:lnTo>
                      <a:pt x="438" y="202"/>
                    </a:lnTo>
                    <a:lnTo>
                      <a:pt x="428" y="204"/>
                    </a:lnTo>
                    <a:lnTo>
                      <a:pt x="420" y="208"/>
                    </a:lnTo>
                    <a:lnTo>
                      <a:pt x="412" y="210"/>
                    </a:lnTo>
                    <a:lnTo>
                      <a:pt x="402" y="212"/>
                    </a:lnTo>
                    <a:lnTo>
                      <a:pt x="390" y="212"/>
                    </a:lnTo>
                    <a:lnTo>
                      <a:pt x="372" y="210"/>
                    </a:lnTo>
                    <a:lnTo>
                      <a:pt x="372" y="210"/>
                    </a:lnTo>
                    <a:lnTo>
                      <a:pt x="344" y="202"/>
                    </a:lnTo>
                    <a:lnTo>
                      <a:pt x="338" y="198"/>
                    </a:lnTo>
                    <a:lnTo>
                      <a:pt x="334" y="196"/>
                    </a:lnTo>
                    <a:lnTo>
                      <a:pt x="330" y="194"/>
                    </a:lnTo>
                    <a:lnTo>
                      <a:pt x="320" y="192"/>
                    </a:lnTo>
                    <a:lnTo>
                      <a:pt x="320" y="192"/>
                    </a:lnTo>
                    <a:lnTo>
                      <a:pt x="310" y="190"/>
                    </a:lnTo>
                    <a:lnTo>
                      <a:pt x="302" y="188"/>
                    </a:lnTo>
                    <a:lnTo>
                      <a:pt x="294" y="188"/>
                    </a:lnTo>
                    <a:lnTo>
                      <a:pt x="286" y="190"/>
                    </a:lnTo>
                    <a:lnTo>
                      <a:pt x="286" y="190"/>
                    </a:lnTo>
                    <a:lnTo>
                      <a:pt x="276" y="192"/>
                    </a:lnTo>
                    <a:lnTo>
                      <a:pt x="266" y="190"/>
                    </a:lnTo>
                    <a:lnTo>
                      <a:pt x="258" y="190"/>
                    </a:lnTo>
                    <a:lnTo>
                      <a:pt x="248" y="190"/>
                    </a:lnTo>
                    <a:lnTo>
                      <a:pt x="248" y="190"/>
                    </a:lnTo>
                    <a:lnTo>
                      <a:pt x="242" y="190"/>
                    </a:lnTo>
                    <a:lnTo>
                      <a:pt x="236" y="190"/>
                    </a:lnTo>
                    <a:lnTo>
                      <a:pt x="230" y="190"/>
                    </a:lnTo>
                    <a:lnTo>
                      <a:pt x="222" y="196"/>
                    </a:lnTo>
                    <a:lnTo>
                      <a:pt x="222" y="196"/>
                    </a:lnTo>
                    <a:lnTo>
                      <a:pt x="218" y="198"/>
                    </a:lnTo>
                    <a:lnTo>
                      <a:pt x="216" y="198"/>
                    </a:lnTo>
                    <a:lnTo>
                      <a:pt x="216" y="192"/>
                    </a:lnTo>
                    <a:lnTo>
                      <a:pt x="216" y="184"/>
                    </a:lnTo>
                    <a:lnTo>
                      <a:pt x="214" y="180"/>
                    </a:lnTo>
                    <a:lnTo>
                      <a:pt x="210" y="176"/>
                    </a:lnTo>
                    <a:lnTo>
                      <a:pt x="210" y="176"/>
                    </a:lnTo>
                    <a:lnTo>
                      <a:pt x="206" y="172"/>
                    </a:lnTo>
                    <a:lnTo>
                      <a:pt x="204" y="168"/>
                    </a:lnTo>
                    <a:lnTo>
                      <a:pt x="204" y="164"/>
                    </a:lnTo>
                    <a:lnTo>
                      <a:pt x="202" y="164"/>
                    </a:lnTo>
                    <a:lnTo>
                      <a:pt x="202" y="164"/>
                    </a:lnTo>
                    <a:lnTo>
                      <a:pt x="200" y="164"/>
                    </a:lnTo>
                    <a:lnTo>
                      <a:pt x="198" y="162"/>
                    </a:lnTo>
                    <a:lnTo>
                      <a:pt x="198" y="158"/>
                    </a:lnTo>
                    <a:lnTo>
                      <a:pt x="198" y="156"/>
                    </a:lnTo>
                    <a:lnTo>
                      <a:pt x="194" y="158"/>
                    </a:lnTo>
                    <a:lnTo>
                      <a:pt x="194" y="158"/>
                    </a:lnTo>
                    <a:lnTo>
                      <a:pt x="192" y="160"/>
                    </a:lnTo>
                    <a:lnTo>
                      <a:pt x="186" y="160"/>
                    </a:lnTo>
                    <a:lnTo>
                      <a:pt x="172" y="158"/>
                    </a:lnTo>
                    <a:lnTo>
                      <a:pt x="152" y="150"/>
                    </a:lnTo>
                    <a:lnTo>
                      <a:pt x="152" y="150"/>
                    </a:lnTo>
                    <a:lnTo>
                      <a:pt x="142" y="146"/>
                    </a:lnTo>
                    <a:lnTo>
                      <a:pt x="132" y="146"/>
                    </a:lnTo>
                    <a:lnTo>
                      <a:pt x="102" y="150"/>
                    </a:lnTo>
                    <a:lnTo>
                      <a:pt x="102" y="150"/>
                    </a:lnTo>
                    <a:lnTo>
                      <a:pt x="92" y="150"/>
                    </a:lnTo>
                    <a:lnTo>
                      <a:pt x="90" y="150"/>
                    </a:lnTo>
                    <a:lnTo>
                      <a:pt x="92" y="148"/>
                    </a:lnTo>
                    <a:lnTo>
                      <a:pt x="96" y="144"/>
                    </a:lnTo>
                    <a:lnTo>
                      <a:pt x="96" y="140"/>
                    </a:lnTo>
                    <a:lnTo>
                      <a:pt x="94" y="136"/>
                    </a:lnTo>
                    <a:lnTo>
                      <a:pt x="94" y="136"/>
                    </a:lnTo>
                    <a:lnTo>
                      <a:pt x="90" y="132"/>
                    </a:lnTo>
                    <a:lnTo>
                      <a:pt x="92" y="128"/>
                    </a:lnTo>
                    <a:lnTo>
                      <a:pt x="92" y="126"/>
                    </a:lnTo>
                    <a:lnTo>
                      <a:pt x="88" y="122"/>
                    </a:lnTo>
                    <a:lnTo>
                      <a:pt x="88" y="122"/>
                    </a:lnTo>
                    <a:lnTo>
                      <a:pt x="82" y="118"/>
                    </a:lnTo>
                    <a:lnTo>
                      <a:pt x="78" y="114"/>
                    </a:lnTo>
                    <a:lnTo>
                      <a:pt x="74" y="106"/>
                    </a:lnTo>
                    <a:lnTo>
                      <a:pt x="72" y="98"/>
                    </a:lnTo>
                    <a:lnTo>
                      <a:pt x="68" y="96"/>
                    </a:lnTo>
                    <a:lnTo>
                      <a:pt x="64" y="94"/>
                    </a:lnTo>
                    <a:lnTo>
                      <a:pt x="64" y="94"/>
                    </a:lnTo>
                    <a:lnTo>
                      <a:pt x="56" y="90"/>
                    </a:lnTo>
                    <a:lnTo>
                      <a:pt x="54" y="88"/>
                    </a:lnTo>
                    <a:lnTo>
                      <a:pt x="54" y="88"/>
                    </a:lnTo>
                    <a:lnTo>
                      <a:pt x="50" y="86"/>
                    </a:lnTo>
                    <a:lnTo>
                      <a:pt x="48" y="84"/>
                    </a:lnTo>
                    <a:lnTo>
                      <a:pt x="44" y="88"/>
                    </a:lnTo>
                    <a:lnTo>
                      <a:pt x="42" y="90"/>
                    </a:lnTo>
                    <a:lnTo>
                      <a:pt x="38" y="90"/>
                    </a:lnTo>
                    <a:lnTo>
                      <a:pt x="36" y="90"/>
                    </a:lnTo>
                    <a:lnTo>
                      <a:pt x="32" y="86"/>
                    </a:lnTo>
                    <a:lnTo>
                      <a:pt x="32" y="86"/>
                    </a:lnTo>
                    <a:lnTo>
                      <a:pt x="26" y="82"/>
                    </a:lnTo>
                    <a:lnTo>
                      <a:pt x="22" y="80"/>
                    </a:lnTo>
                    <a:lnTo>
                      <a:pt x="14" y="78"/>
                    </a:lnTo>
                    <a:lnTo>
                      <a:pt x="8" y="76"/>
                    </a:lnTo>
                    <a:lnTo>
                      <a:pt x="4" y="74"/>
                    </a:lnTo>
                    <a:lnTo>
                      <a:pt x="2" y="70"/>
                    </a:lnTo>
                    <a:lnTo>
                      <a:pt x="0" y="68"/>
                    </a:lnTo>
                    <a:lnTo>
                      <a:pt x="0" y="6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5" name="Freeform 66">
                <a:extLst>
                  <a:ext uri="{FF2B5EF4-FFF2-40B4-BE49-F238E27FC236}">
                    <a16:creationId xmlns:a16="http://schemas.microsoft.com/office/drawing/2014/main" id="{F8813FDD-7991-4F45-BC0F-65601153537C}"/>
                  </a:ext>
                </a:extLst>
              </p:cNvPr>
              <p:cNvSpPr>
                <a:spLocks/>
              </p:cNvSpPr>
              <p:nvPr/>
            </p:nvSpPr>
            <p:spPr bwMode="auto">
              <a:xfrm>
                <a:off x="7581243" y="740663"/>
                <a:ext cx="253238" cy="259404"/>
              </a:xfrm>
              <a:custGeom>
                <a:avLst/>
                <a:gdLst/>
                <a:ahLst/>
                <a:cxnLst>
                  <a:cxn ang="0">
                    <a:pos x="16" y="14"/>
                  </a:cxn>
                  <a:cxn ang="0">
                    <a:pos x="0" y="2"/>
                  </a:cxn>
                  <a:cxn ang="0">
                    <a:pos x="10" y="0"/>
                  </a:cxn>
                  <a:cxn ang="0">
                    <a:pos x="20" y="4"/>
                  </a:cxn>
                  <a:cxn ang="0">
                    <a:pos x="26" y="12"/>
                  </a:cxn>
                  <a:cxn ang="0">
                    <a:pos x="40" y="18"/>
                  </a:cxn>
                  <a:cxn ang="0">
                    <a:pos x="40" y="20"/>
                  </a:cxn>
                  <a:cxn ang="0">
                    <a:pos x="42" y="24"/>
                  </a:cxn>
                  <a:cxn ang="0">
                    <a:pos x="52" y="34"/>
                  </a:cxn>
                  <a:cxn ang="0">
                    <a:pos x="66" y="46"/>
                  </a:cxn>
                  <a:cxn ang="0">
                    <a:pos x="88" y="62"/>
                  </a:cxn>
                  <a:cxn ang="0">
                    <a:pos x="98" y="68"/>
                  </a:cxn>
                  <a:cxn ang="0">
                    <a:pos x="114" y="82"/>
                  </a:cxn>
                  <a:cxn ang="0">
                    <a:pos x="138" y="100"/>
                  </a:cxn>
                  <a:cxn ang="0">
                    <a:pos x="142" y="104"/>
                  </a:cxn>
                  <a:cxn ang="0">
                    <a:pos x="128" y="98"/>
                  </a:cxn>
                  <a:cxn ang="0">
                    <a:pos x="118" y="100"/>
                  </a:cxn>
                  <a:cxn ang="0">
                    <a:pos x="120" y="106"/>
                  </a:cxn>
                  <a:cxn ang="0">
                    <a:pos x="128" y="124"/>
                  </a:cxn>
                  <a:cxn ang="0">
                    <a:pos x="142" y="134"/>
                  </a:cxn>
                  <a:cxn ang="0">
                    <a:pos x="152" y="140"/>
                  </a:cxn>
                  <a:cxn ang="0">
                    <a:pos x="160" y="144"/>
                  </a:cxn>
                  <a:cxn ang="0">
                    <a:pos x="170" y="150"/>
                  </a:cxn>
                  <a:cxn ang="0">
                    <a:pos x="176" y="164"/>
                  </a:cxn>
                  <a:cxn ang="0">
                    <a:pos x="170" y="158"/>
                  </a:cxn>
                  <a:cxn ang="0">
                    <a:pos x="162" y="156"/>
                  </a:cxn>
                  <a:cxn ang="0">
                    <a:pos x="150" y="154"/>
                  </a:cxn>
                  <a:cxn ang="0">
                    <a:pos x="156" y="178"/>
                  </a:cxn>
                  <a:cxn ang="0">
                    <a:pos x="150" y="174"/>
                  </a:cxn>
                  <a:cxn ang="0">
                    <a:pos x="138" y="162"/>
                  </a:cxn>
                  <a:cxn ang="0">
                    <a:pos x="140" y="154"/>
                  </a:cxn>
                  <a:cxn ang="0">
                    <a:pos x="136" y="146"/>
                  </a:cxn>
                  <a:cxn ang="0">
                    <a:pos x="126" y="134"/>
                  </a:cxn>
                  <a:cxn ang="0">
                    <a:pos x="116" y="120"/>
                  </a:cxn>
                  <a:cxn ang="0">
                    <a:pos x="104" y="112"/>
                  </a:cxn>
                  <a:cxn ang="0">
                    <a:pos x="96" y="96"/>
                  </a:cxn>
                  <a:cxn ang="0">
                    <a:pos x="68" y="68"/>
                  </a:cxn>
                  <a:cxn ang="0">
                    <a:pos x="54" y="58"/>
                  </a:cxn>
                  <a:cxn ang="0">
                    <a:pos x="44" y="46"/>
                  </a:cxn>
                  <a:cxn ang="0">
                    <a:pos x="24" y="38"/>
                  </a:cxn>
                  <a:cxn ang="0">
                    <a:pos x="14" y="26"/>
                  </a:cxn>
                  <a:cxn ang="0">
                    <a:pos x="10" y="18"/>
                  </a:cxn>
                  <a:cxn ang="0">
                    <a:pos x="16" y="18"/>
                  </a:cxn>
                  <a:cxn ang="0">
                    <a:pos x="18" y="18"/>
                  </a:cxn>
                </a:cxnLst>
                <a:rect l="0" t="0" r="r" b="b"/>
                <a:pathLst>
                  <a:path w="176" h="178">
                    <a:moveTo>
                      <a:pt x="18" y="18"/>
                    </a:moveTo>
                    <a:lnTo>
                      <a:pt x="18" y="18"/>
                    </a:lnTo>
                    <a:lnTo>
                      <a:pt x="16" y="14"/>
                    </a:lnTo>
                    <a:lnTo>
                      <a:pt x="14" y="12"/>
                    </a:lnTo>
                    <a:lnTo>
                      <a:pt x="6" y="6"/>
                    </a:lnTo>
                    <a:lnTo>
                      <a:pt x="0" y="2"/>
                    </a:lnTo>
                    <a:lnTo>
                      <a:pt x="0" y="0"/>
                    </a:lnTo>
                    <a:lnTo>
                      <a:pt x="0" y="0"/>
                    </a:lnTo>
                    <a:lnTo>
                      <a:pt x="10" y="0"/>
                    </a:lnTo>
                    <a:lnTo>
                      <a:pt x="14" y="0"/>
                    </a:lnTo>
                    <a:lnTo>
                      <a:pt x="20" y="4"/>
                    </a:lnTo>
                    <a:lnTo>
                      <a:pt x="20" y="4"/>
                    </a:lnTo>
                    <a:lnTo>
                      <a:pt x="22" y="10"/>
                    </a:lnTo>
                    <a:lnTo>
                      <a:pt x="24" y="12"/>
                    </a:lnTo>
                    <a:lnTo>
                      <a:pt x="26" y="12"/>
                    </a:lnTo>
                    <a:lnTo>
                      <a:pt x="26" y="12"/>
                    </a:lnTo>
                    <a:lnTo>
                      <a:pt x="32" y="14"/>
                    </a:lnTo>
                    <a:lnTo>
                      <a:pt x="40" y="18"/>
                    </a:lnTo>
                    <a:lnTo>
                      <a:pt x="40" y="18"/>
                    </a:lnTo>
                    <a:lnTo>
                      <a:pt x="42" y="20"/>
                    </a:lnTo>
                    <a:lnTo>
                      <a:pt x="40" y="20"/>
                    </a:lnTo>
                    <a:lnTo>
                      <a:pt x="38" y="22"/>
                    </a:lnTo>
                    <a:lnTo>
                      <a:pt x="42" y="24"/>
                    </a:lnTo>
                    <a:lnTo>
                      <a:pt x="42" y="24"/>
                    </a:lnTo>
                    <a:lnTo>
                      <a:pt x="50" y="28"/>
                    </a:lnTo>
                    <a:lnTo>
                      <a:pt x="52" y="34"/>
                    </a:lnTo>
                    <a:lnTo>
                      <a:pt x="52" y="34"/>
                    </a:lnTo>
                    <a:lnTo>
                      <a:pt x="56" y="38"/>
                    </a:lnTo>
                    <a:lnTo>
                      <a:pt x="66" y="46"/>
                    </a:lnTo>
                    <a:lnTo>
                      <a:pt x="66" y="46"/>
                    </a:lnTo>
                    <a:lnTo>
                      <a:pt x="80" y="54"/>
                    </a:lnTo>
                    <a:lnTo>
                      <a:pt x="84" y="58"/>
                    </a:lnTo>
                    <a:lnTo>
                      <a:pt x="88" y="62"/>
                    </a:lnTo>
                    <a:lnTo>
                      <a:pt x="88" y="62"/>
                    </a:lnTo>
                    <a:lnTo>
                      <a:pt x="92" y="66"/>
                    </a:lnTo>
                    <a:lnTo>
                      <a:pt x="98" y="68"/>
                    </a:lnTo>
                    <a:lnTo>
                      <a:pt x="104" y="74"/>
                    </a:lnTo>
                    <a:lnTo>
                      <a:pt x="114" y="82"/>
                    </a:lnTo>
                    <a:lnTo>
                      <a:pt x="114" y="82"/>
                    </a:lnTo>
                    <a:lnTo>
                      <a:pt x="122" y="90"/>
                    </a:lnTo>
                    <a:lnTo>
                      <a:pt x="132" y="96"/>
                    </a:lnTo>
                    <a:lnTo>
                      <a:pt x="138" y="100"/>
                    </a:lnTo>
                    <a:lnTo>
                      <a:pt x="142" y="102"/>
                    </a:lnTo>
                    <a:lnTo>
                      <a:pt x="142" y="102"/>
                    </a:lnTo>
                    <a:lnTo>
                      <a:pt x="142" y="104"/>
                    </a:lnTo>
                    <a:lnTo>
                      <a:pt x="142" y="104"/>
                    </a:lnTo>
                    <a:lnTo>
                      <a:pt x="138" y="102"/>
                    </a:lnTo>
                    <a:lnTo>
                      <a:pt x="128" y="98"/>
                    </a:lnTo>
                    <a:lnTo>
                      <a:pt x="128" y="98"/>
                    </a:lnTo>
                    <a:lnTo>
                      <a:pt x="118" y="98"/>
                    </a:lnTo>
                    <a:lnTo>
                      <a:pt x="118" y="100"/>
                    </a:lnTo>
                    <a:lnTo>
                      <a:pt x="116" y="100"/>
                    </a:lnTo>
                    <a:lnTo>
                      <a:pt x="120" y="106"/>
                    </a:lnTo>
                    <a:lnTo>
                      <a:pt x="120" y="106"/>
                    </a:lnTo>
                    <a:lnTo>
                      <a:pt x="124" y="110"/>
                    </a:lnTo>
                    <a:lnTo>
                      <a:pt x="126" y="116"/>
                    </a:lnTo>
                    <a:lnTo>
                      <a:pt x="128" y="124"/>
                    </a:lnTo>
                    <a:lnTo>
                      <a:pt x="138" y="132"/>
                    </a:lnTo>
                    <a:lnTo>
                      <a:pt x="138" y="132"/>
                    </a:lnTo>
                    <a:lnTo>
                      <a:pt x="142" y="134"/>
                    </a:lnTo>
                    <a:lnTo>
                      <a:pt x="144" y="136"/>
                    </a:lnTo>
                    <a:lnTo>
                      <a:pt x="148" y="138"/>
                    </a:lnTo>
                    <a:lnTo>
                      <a:pt x="152" y="140"/>
                    </a:lnTo>
                    <a:lnTo>
                      <a:pt x="152" y="140"/>
                    </a:lnTo>
                    <a:lnTo>
                      <a:pt x="156" y="144"/>
                    </a:lnTo>
                    <a:lnTo>
                      <a:pt x="160" y="144"/>
                    </a:lnTo>
                    <a:lnTo>
                      <a:pt x="164" y="146"/>
                    </a:lnTo>
                    <a:lnTo>
                      <a:pt x="170" y="150"/>
                    </a:lnTo>
                    <a:lnTo>
                      <a:pt x="170" y="150"/>
                    </a:lnTo>
                    <a:lnTo>
                      <a:pt x="174" y="156"/>
                    </a:lnTo>
                    <a:lnTo>
                      <a:pt x="176" y="162"/>
                    </a:lnTo>
                    <a:lnTo>
                      <a:pt x="176" y="164"/>
                    </a:lnTo>
                    <a:lnTo>
                      <a:pt x="174" y="164"/>
                    </a:lnTo>
                    <a:lnTo>
                      <a:pt x="174" y="164"/>
                    </a:lnTo>
                    <a:lnTo>
                      <a:pt x="170" y="158"/>
                    </a:lnTo>
                    <a:lnTo>
                      <a:pt x="166" y="156"/>
                    </a:lnTo>
                    <a:lnTo>
                      <a:pt x="162" y="156"/>
                    </a:lnTo>
                    <a:lnTo>
                      <a:pt x="162" y="156"/>
                    </a:lnTo>
                    <a:lnTo>
                      <a:pt x="156" y="156"/>
                    </a:lnTo>
                    <a:lnTo>
                      <a:pt x="152" y="154"/>
                    </a:lnTo>
                    <a:lnTo>
                      <a:pt x="150" y="154"/>
                    </a:lnTo>
                    <a:lnTo>
                      <a:pt x="152" y="156"/>
                    </a:lnTo>
                    <a:lnTo>
                      <a:pt x="152" y="156"/>
                    </a:lnTo>
                    <a:lnTo>
                      <a:pt x="156" y="178"/>
                    </a:lnTo>
                    <a:lnTo>
                      <a:pt x="156" y="178"/>
                    </a:lnTo>
                    <a:lnTo>
                      <a:pt x="154" y="178"/>
                    </a:lnTo>
                    <a:lnTo>
                      <a:pt x="150" y="174"/>
                    </a:lnTo>
                    <a:lnTo>
                      <a:pt x="150" y="174"/>
                    </a:lnTo>
                    <a:lnTo>
                      <a:pt x="140" y="166"/>
                    </a:lnTo>
                    <a:lnTo>
                      <a:pt x="138" y="162"/>
                    </a:lnTo>
                    <a:lnTo>
                      <a:pt x="138" y="160"/>
                    </a:lnTo>
                    <a:lnTo>
                      <a:pt x="140" y="156"/>
                    </a:lnTo>
                    <a:lnTo>
                      <a:pt x="140" y="154"/>
                    </a:lnTo>
                    <a:lnTo>
                      <a:pt x="140" y="150"/>
                    </a:lnTo>
                    <a:lnTo>
                      <a:pt x="140" y="150"/>
                    </a:lnTo>
                    <a:lnTo>
                      <a:pt x="136" y="146"/>
                    </a:lnTo>
                    <a:lnTo>
                      <a:pt x="132" y="142"/>
                    </a:lnTo>
                    <a:lnTo>
                      <a:pt x="128" y="140"/>
                    </a:lnTo>
                    <a:lnTo>
                      <a:pt x="126" y="134"/>
                    </a:lnTo>
                    <a:lnTo>
                      <a:pt x="126" y="134"/>
                    </a:lnTo>
                    <a:lnTo>
                      <a:pt x="120" y="122"/>
                    </a:lnTo>
                    <a:lnTo>
                      <a:pt x="116" y="120"/>
                    </a:lnTo>
                    <a:lnTo>
                      <a:pt x="112" y="116"/>
                    </a:lnTo>
                    <a:lnTo>
                      <a:pt x="112" y="116"/>
                    </a:lnTo>
                    <a:lnTo>
                      <a:pt x="104" y="112"/>
                    </a:lnTo>
                    <a:lnTo>
                      <a:pt x="100" y="108"/>
                    </a:lnTo>
                    <a:lnTo>
                      <a:pt x="96" y="96"/>
                    </a:lnTo>
                    <a:lnTo>
                      <a:pt x="96" y="96"/>
                    </a:lnTo>
                    <a:lnTo>
                      <a:pt x="88" y="86"/>
                    </a:lnTo>
                    <a:lnTo>
                      <a:pt x="80" y="76"/>
                    </a:lnTo>
                    <a:lnTo>
                      <a:pt x="68" y="68"/>
                    </a:lnTo>
                    <a:lnTo>
                      <a:pt x="58" y="62"/>
                    </a:lnTo>
                    <a:lnTo>
                      <a:pt x="58" y="62"/>
                    </a:lnTo>
                    <a:lnTo>
                      <a:pt x="54" y="58"/>
                    </a:lnTo>
                    <a:lnTo>
                      <a:pt x="54" y="54"/>
                    </a:lnTo>
                    <a:lnTo>
                      <a:pt x="52" y="52"/>
                    </a:lnTo>
                    <a:lnTo>
                      <a:pt x="44" y="46"/>
                    </a:lnTo>
                    <a:lnTo>
                      <a:pt x="44" y="46"/>
                    </a:lnTo>
                    <a:lnTo>
                      <a:pt x="28" y="40"/>
                    </a:lnTo>
                    <a:lnTo>
                      <a:pt x="24" y="38"/>
                    </a:lnTo>
                    <a:lnTo>
                      <a:pt x="22" y="34"/>
                    </a:lnTo>
                    <a:lnTo>
                      <a:pt x="22" y="34"/>
                    </a:lnTo>
                    <a:lnTo>
                      <a:pt x="14" y="26"/>
                    </a:lnTo>
                    <a:lnTo>
                      <a:pt x="10" y="20"/>
                    </a:lnTo>
                    <a:lnTo>
                      <a:pt x="10" y="20"/>
                    </a:lnTo>
                    <a:lnTo>
                      <a:pt x="10" y="18"/>
                    </a:lnTo>
                    <a:lnTo>
                      <a:pt x="10" y="18"/>
                    </a:lnTo>
                    <a:lnTo>
                      <a:pt x="12" y="16"/>
                    </a:lnTo>
                    <a:lnTo>
                      <a:pt x="16" y="18"/>
                    </a:lnTo>
                    <a:lnTo>
                      <a:pt x="18" y="18"/>
                    </a:lnTo>
                    <a:lnTo>
                      <a:pt x="18" y="18"/>
                    </a:lnTo>
                    <a:lnTo>
                      <a:pt x="18"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6" name="Freeform 67">
                <a:extLst>
                  <a:ext uri="{FF2B5EF4-FFF2-40B4-BE49-F238E27FC236}">
                    <a16:creationId xmlns:a16="http://schemas.microsoft.com/office/drawing/2014/main" id="{0500987B-2B9C-4096-8F35-D239F33B70DE}"/>
                  </a:ext>
                </a:extLst>
              </p:cNvPr>
              <p:cNvSpPr>
                <a:spLocks/>
              </p:cNvSpPr>
              <p:nvPr/>
            </p:nvSpPr>
            <p:spPr bwMode="auto">
              <a:xfrm>
                <a:off x="7247428" y="1865712"/>
                <a:ext cx="77699" cy="69952"/>
              </a:xfrm>
              <a:custGeom>
                <a:avLst/>
                <a:gdLst/>
                <a:ahLst/>
                <a:cxnLst>
                  <a:cxn ang="0">
                    <a:pos x="14" y="8"/>
                  </a:cxn>
                  <a:cxn ang="0">
                    <a:pos x="22" y="6"/>
                  </a:cxn>
                  <a:cxn ang="0">
                    <a:pos x="24" y="4"/>
                  </a:cxn>
                  <a:cxn ang="0">
                    <a:pos x="28" y="2"/>
                  </a:cxn>
                  <a:cxn ang="0">
                    <a:pos x="38" y="2"/>
                  </a:cxn>
                  <a:cxn ang="0">
                    <a:pos x="44" y="0"/>
                  </a:cxn>
                  <a:cxn ang="0">
                    <a:pos x="46" y="2"/>
                  </a:cxn>
                  <a:cxn ang="0">
                    <a:pos x="48" y="2"/>
                  </a:cxn>
                  <a:cxn ang="0">
                    <a:pos x="50" y="2"/>
                  </a:cxn>
                  <a:cxn ang="0">
                    <a:pos x="54" y="8"/>
                  </a:cxn>
                  <a:cxn ang="0">
                    <a:pos x="52" y="12"/>
                  </a:cxn>
                  <a:cxn ang="0">
                    <a:pos x="50" y="14"/>
                  </a:cxn>
                  <a:cxn ang="0">
                    <a:pos x="46" y="20"/>
                  </a:cxn>
                  <a:cxn ang="0">
                    <a:pos x="46" y="22"/>
                  </a:cxn>
                  <a:cxn ang="0">
                    <a:pos x="46" y="30"/>
                  </a:cxn>
                  <a:cxn ang="0">
                    <a:pos x="42" y="34"/>
                  </a:cxn>
                  <a:cxn ang="0">
                    <a:pos x="40" y="40"/>
                  </a:cxn>
                  <a:cxn ang="0">
                    <a:pos x="34" y="44"/>
                  </a:cxn>
                  <a:cxn ang="0">
                    <a:pos x="28" y="44"/>
                  </a:cxn>
                  <a:cxn ang="0">
                    <a:pos x="24" y="46"/>
                  </a:cxn>
                  <a:cxn ang="0">
                    <a:pos x="22" y="48"/>
                  </a:cxn>
                  <a:cxn ang="0">
                    <a:pos x="18" y="46"/>
                  </a:cxn>
                  <a:cxn ang="0">
                    <a:pos x="12" y="42"/>
                  </a:cxn>
                  <a:cxn ang="0">
                    <a:pos x="6" y="36"/>
                  </a:cxn>
                  <a:cxn ang="0">
                    <a:pos x="2" y="30"/>
                  </a:cxn>
                  <a:cxn ang="0">
                    <a:pos x="2" y="26"/>
                  </a:cxn>
                  <a:cxn ang="0">
                    <a:pos x="0" y="22"/>
                  </a:cxn>
                  <a:cxn ang="0">
                    <a:pos x="2" y="18"/>
                  </a:cxn>
                  <a:cxn ang="0">
                    <a:pos x="12" y="10"/>
                  </a:cxn>
                  <a:cxn ang="0">
                    <a:pos x="14" y="10"/>
                  </a:cxn>
                  <a:cxn ang="0">
                    <a:pos x="12" y="8"/>
                  </a:cxn>
                  <a:cxn ang="0">
                    <a:pos x="14" y="8"/>
                  </a:cxn>
                </a:cxnLst>
                <a:rect l="0" t="0" r="r" b="b"/>
                <a:pathLst>
                  <a:path w="54" h="48">
                    <a:moveTo>
                      <a:pt x="14" y="8"/>
                    </a:moveTo>
                    <a:lnTo>
                      <a:pt x="14" y="8"/>
                    </a:lnTo>
                    <a:lnTo>
                      <a:pt x="18" y="6"/>
                    </a:lnTo>
                    <a:lnTo>
                      <a:pt x="22" y="6"/>
                    </a:lnTo>
                    <a:lnTo>
                      <a:pt x="22" y="6"/>
                    </a:lnTo>
                    <a:lnTo>
                      <a:pt x="24" y="4"/>
                    </a:lnTo>
                    <a:lnTo>
                      <a:pt x="28" y="2"/>
                    </a:lnTo>
                    <a:lnTo>
                      <a:pt x="28" y="2"/>
                    </a:lnTo>
                    <a:lnTo>
                      <a:pt x="38" y="2"/>
                    </a:lnTo>
                    <a:lnTo>
                      <a:pt x="38" y="2"/>
                    </a:lnTo>
                    <a:lnTo>
                      <a:pt x="42" y="0"/>
                    </a:lnTo>
                    <a:lnTo>
                      <a:pt x="44" y="0"/>
                    </a:lnTo>
                    <a:lnTo>
                      <a:pt x="46" y="2"/>
                    </a:lnTo>
                    <a:lnTo>
                      <a:pt x="46" y="2"/>
                    </a:lnTo>
                    <a:lnTo>
                      <a:pt x="46" y="2"/>
                    </a:lnTo>
                    <a:lnTo>
                      <a:pt x="48" y="2"/>
                    </a:lnTo>
                    <a:lnTo>
                      <a:pt x="50" y="0"/>
                    </a:lnTo>
                    <a:lnTo>
                      <a:pt x="50" y="2"/>
                    </a:lnTo>
                    <a:lnTo>
                      <a:pt x="50" y="2"/>
                    </a:lnTo>
                    <a:lnTo>
                      <a:pt x="54" y="8"/>
                    </a:lnTo>
                    <a:lnTo>
                      <a:pt x="54" y="10"/>
                    </a:lnTo>
                    <a:lnTo>
                      <a:pt x="52" y="12"/>
                    </a:lnTo>
                    <a:lnTo>
                      <a:pt x="52" y="12"/>
                    </a:lnTo>
                    <a:lnTo>
                      <a:pt x="50" y="14"/>
                    </a:lnTo>
                    <a:lnTo>
                      <a:pt x="48" y="16"/>
                    </a:lnTo>
                    <a:lnTo>
                      <a:pt x="46" y="20"/>
                    </a:lnTo>
                    <a:lnTo>
                      <a:pt x="46" y="20"/>
                    </a:lnTo>
                    <a:lnTo>
                      <a:pt x="46" y="22"/>
                    </a:lnTo>
                    <a:lnTo>
                      <a:pt x="46" y="24"/>
                    </a:lnTo>
                    <a:lnTo>
                      <a:pt x="46" y="30"/>
                    </a:lnTo>
                    <a:lnTo>
                      <a:pt x="46" y="30"/>
                    </a:lnTo>
                    <a:lnTo>
                      <a:pt x="42" y="34"/>
                    </a:lnTo>
                    <a:lnTo>
                      <a:pt x="40" y="40"/>
                    </a:lnTo>
                    <a:lnTo>
                      <a:pt x="40" y="40"/>
                    </a:lnTo>
                    <a:lnTo>
                      <a:pt x="36" y="42"/>
                    </a:lnTo>
                    <a:lnTo>
                      <a:pt x="34" y="44"/>
                    </a:lnTo>
                    <a:lnTo>
                      <a:pt x="28" y="44"/>
                    </a:lnTo>
                    <a:lnTo>
                      <a:pt x="28" y="44"/>
                    </a:lnTo>
                    <a:lnTo>
                      <a:pt x="26" y="44"/>
                    </a:lnTo>
                    <a:lnTo>
                      <a:pt x="24" y="46"/>
                    </a:lnTo>
                    <a:lnTo>
                      <a:pt x="24" y="46"/>
                    </a:lnTo>
                    <a:lnTo>
                      <a:pt x="22" y="48"/>
                    </a:lnTo>
                    <a:lnTo>
                      <a:pt x="18" y="46"/>
                    </a:lnTo>
                    <a:lnTo>
                      <a:pt x="18" y="46"/>
                    </a:lnTo>
                    <a:lnTo>
                      <a:pt x="16" y="44"/>
                    </a:lnTo>
                    <a:lnTo>
                      <a:pt x="12" y="42"/>
                    </a:lnTo>
                    <a:lnTo>
                      <a:pt x="12" y="42"/>
                    </a:lnTo>
                    <a:lnTo>
                      <a:pt x="6" y="36"/>
                    </a:lnTo>
                    <a:lnTo>
                      <a:pt x="2" y="34"/>
                    </a:lnTo>
                    <a:lnTo>
                      <a:pt x="2" y="30"/>
                    </a:lnTo>
                    <a:lnTo>
                      <a:pt x="2" y="30"/>
                    </a:lnTo>
                    <a:lnTo>
                      <a:pt x="2" y="26"/>
                    </a:lnTo>
                    <a:lnTo>
                      <a:pt x="2" y="24"/>
                    </a:lnTo>
                    <a:lnTo>
                      <a:pt x="0" y="22"/>
                    </a:lnTo>
                    <a:lnTo>
                      <a:pt x="2" y="18"/>
                    </a:lnTo>
                    <a:lnTo>
                      <a:pt x="2" y="18"/>
                    </a:lnTo>
                    <a:lnTo>
                      <a:pt x="8" y="12"/>
                    </a:lnTo>
                    <a:lnTo>
                      <a:pt x="12" y="10"/>
                    </a:lnTo>
                    <a:lnTo>
                      <a:pt x="12" y="10"/>
                    </a:lnTo>
                    <a:lnTo>
                      <a:pt x="14" y="10"/>
                    </a:lnTo>
                    <a:lnTo>
                      <a:pt x="14" y="10"/>
                    </a:lnTo>
                    <a:lnTo>
                      <a:pt x="12" y="8"/>
                    </a:lnTo>
                    <a:lnTo>
                      <a:pt x="14" y="8"/>
                    </a:lnTo>
                    <a:lnTo>
                      <a:pt x="1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7" name="Freeform 104">
                <a:extLst>
                  <a:ext uri="{FF2B5EF4-FFF2-40B4-BE49-F238E27FC236}">
                    <a16:creationId xmlns:a16="http://schemas.microsoft.com/office/drawing/2014/main" id="{D086AA95-B7A9-4D20-AD70-A0BBD7D25F20}"/>
                  </a:ext>
                </a:extLst>
              </p:cNvPr>
              <p:cNvSpPr>
                <a:spLocks/>
              </p:cNvSpPr>
              <p:nvPr/>
            </p:nvSpPr>
            <p:spPr bwMode="auto">
              <a:xfrm>
                <a:off x="2125096" y="326784"/>
                <a:ext cx="549641" cy="233170"/>
              </a:xfrm>
              <a:custGeom>
                <a:avLst/>
                <a:gdLst/>
                <a:ahLst/>
                <a:cxnLst>
                  <a:cxn ang="0">
                    <a:pos x="88" y="136"/>
                  </a:cxn>
                  <a:cxn ang="0">
                    <a:pos x="102" y="130"/>
                  </a:cxn>
                  <a:cxn ang="0">
                    <a:pos x="128" y="132"/>
                  </a:cxn>
                  <a:cxn ang="0">
                    <a:pos x="134" y="130"/>
                  </a:cxn>
                  <a:cxn ang="0">
                    <a:pos x="172" y="144"/>
                  </a:cxn>
                  <a:cxn ang="0">
                    <a:pos x="198" y="154"/>
                  </a:cxn>
                  <a:cxn ang="0">
                    <a:pos x="224" y="158"/>
                  </a:cxn>
                  <a:cxn ang="0">
                    <a:pos x="256" y="154"/>
                  </a:cxn>
                  <a:cxn ang="0">
                    <a:pos x="240" y="142"/>
                  </a:cxn>
                  <a:cxn ang="0">
                    <a:pos x="254" y="134"/>
                  </a:cxn>
                  <a:cxn ang="0">
                    <a:pos x="280" y="136"/>
                  </a:cxn>
                  <a:cxn ang="0">
                    <a:pos x="274" y="120"/>
                  </a:cxn>
                  <a:cxn ang="0">
                    <a:pos x="254" y="108"/>
                  </a:cxn>
                  <a:cxn ang="0">
                    <a:pos x="260" y="94"/>
                  </a:cxn>
                  <a:cxn ang="0">
                    <a:pos x="282" y="102"/>
                  </a:cxn>
                  <a:cxn ang="0">
                    <a:pos x="294" y="104"/>
                  </a:cxn>
                  <a:cxn ang="0">
                    <a:pos x="308" y="116"/>
                  </a:cxn>
                  <a:cxn ang="0">
                    <a:pos x="318" y="106"/>
                  </a:cxn>
                  <a:cxn ang="0">
                    <a:pos x="332" y="102"/>
                  </a:cxn>
                  <a:cxn ang="0">
                    <a:pos x="344" y="92"/>
                  </a:cxn>
                  <a:cxn ang="0">
                    <a:pos x="374" y="88"/>
                  </a:cxn>
                  <a:cxn ang="0">
                    <a:pos x="372" y="74"/>
                  </a:cxn>
                  <a:cxn ang="0">
                    <a:pos x="348" y="74"/>
                  </a:cxn>
                  <a:cxn ang="0">
                    <a:pos x="334" y="66"/>
                  </a:cxn>
                  <a:cxn ang="0">
                    <a:pos x="326" y="60"/>
                  </a:cxn>
                  <a:cxn ang="0">
                    <a:pos x="310" y="54"/>
                  </a:cxn>
                  <a:cxn ang="0">
                    <a:pos x="306" y="38"/>
                  </a:cxn>
                  <a:cxn ang="0">
                    <a:pos x="294" y="32"/>
                  </a:cxn>
                  <a:cxn ang="0">
                    <a:pos x="278" y="24"/>
                  </a:cxn>
                  <a:cxn ang="0">
                    <a:pos x="238" y="12"/>
                  </a:cxn>
                  <a:cxn ang="0">
                    <a:pos x="210" y="24"/>
                  </a:cxn>
                  <a:cxn ang="0">
                    <a:pos x="196" y="12"/>
                  </a:cxn>
                  <a:cxn ang="0">
                    <a:pos x="166" y="24"/>
                  </a:cxn>
                  <a:cxn ang="0">
                    <a:pos x="168" y="6"/>
                  </a:cxn>
                  <a:cxn ang="0">
                    <a:pos x="110" y="6"/>
                  </a:cxn>
                  <a:cxn ang="0">
                    <a:pos x="80" y="20"/>
                  </a:cxn>
                  <a:cxn ang="0">
                    <a:pos x="62" y="32"/>
                  </a:cxn>
                  <a:cxn ang="0">
                    <a:pos x="86" y="4"/>
                  </a:cxn>
                  <a:cxn ang="0">
                    <a:pos x="20" y="18"/>
                  </a:cxn>
                  <a:cxn ang="0">
                    <a:pos x="2" y="32"/>
                  </a:cxn>
                  <a:cxn ang="0">
                    <a:pos x="50" y="40"/>
                  </a:cxn>
                  <a:cxn ang="0">
                    <a:pos x="82" y="40"/>
                  </a:cxn>
                  <a:cxn ang="0">
                    <a:pos x="96" y="48"/>
                  </a:cxn>
                  <a:cxn ang="0">
                    <a:pos x="116" y="50"/>
                  </a:cxn>
                  <a:cxn ang="0">
                    <a:pos x="124" y="44"/>
                  </a:cxn>
                  <a:cxn ang="0">
                    <a:pos x="148" y="38"/>
                  </a:cxn>
                  <a:cxn ang="0">
                    <a:pos x="168" y="46"/>
                  </a:cxn>
                  <a:cxn ang="0">
                    <a:pos x="178" y="56"/>
                  </a:cxn>
                  <a:cxn ang="0">
                    <a:pos x="198" y="58"/>
                  </a:cxn>
                  <a:cxn ang="0">
                    <a:pos x="212" y="76"/>
                  </a:cxn>
                  <a:cxn ang="0">
                    <a:pos x="202" y="92"/>
                  </a:cxn>
                  <a:cxn ang="0">
                    <a:pos x="230" y="94"/>
                  </a:cxn>
                  <a:cxn ang="0">
                    <a:pos x="192" y="108"/>
                  </a:cxn>
                  <a:cxn ang="0">
                    <a:pos x="172" y="90"/>
                  </a:cxn>
                  <a:cxn ang="0">
                    <a:pos x="172" y="106"/>
                  </a:cxn>
                  <a:cxn ang="0">
                    <a:pos x="140" y="108"/>
                  </a:cxn>
                  <a:cxn ang="0">
                    <a:pos x="110" y="108"/>
                  </a:cxn>
                  <a:cxn ang="0">
                    <a:pos x="84" y="114"/>
                  </a:cxn>
                </a:cxnLst>
                <a:rect l="0" t="0" r="r" b="b"/>
                <a:pathLst>
                  <a:path w="382" h="160">
                    <a:moveTo>
                      <a:pt x="78" y="124"/>
                    </a:moveTo>
                    <a:lnTo>
                      <a:pt x="78" y="124"/>
                    </a:lnTo>
                    <a:lnTo>
                      <a:pt x="78" y="128"/>
                    </a:lnTo>
                    <a:lnTo>
                      <a:pt x="78" y="128"/>
                    </a:lnTo>
                    <a:lnTo>
                      <a:pt x="80" y="130"/>
                    </a:lnTo>
                    <a:lnTo>
                      <a:pt x="80" y="132"/>
                    </a:lnTo>
                    <a:lnTo>
                      <a:pt x="80" y="132"/>
                    </a:lnTo>
                    <a:lnTo>
                      <a:pt x="78" y="134"/>
                    </a:lnTo>
                    <a:lnTo>
                      <a:pt x="80" y="134"/>
                    </a:lnTo>
                    <a:lnTo>
                      <a:pt x="88" y="136"/>
                    </a:lnTo>
                    <a:lnTo>
                      <a:pt x="88" y="136"/>
                    </a:lnTo>
                    <a:lnTo>
                      <a:pt x="94" y="136"/>
                    </a:lnTo>
                    <a:lnTo>
                      <a:pt x="98" y="136"/>
                    </a:lnTo>
                    <a:lnTo>
                      <a:pt x="96" y="134"/>
                    </a:lnTo>
                    <a:lnTo>
                      <a:pt x="96" y="134"/>
                    </a:lnTo>
                    <a:lnTo>
                      <a:pt x="96" y="132"/>
                    </a:lnTo>
                    <a:lnTo>
                      <a:pt x="100" y="132"/>
                    </a:lnTo>
                    <a:lnTo>
                      <a:pt x="102" y="132"/>
                    </a:lnTo>
                    <a:lnTo>
                      <a:pt x="102" y="132"/>
                    </a:lnTo>
                    <a:lnTo>
                      <a:pt x="102" y="132"/>
                    </a:lnTo>
                    <a:lnTo>
                      <a:pt x="100" y="130"/>
                    </a:lnTo>
                    <a:lnTo>
                      <a:pt x="102" y="130"/>
                    </a:lnTo>
                    <a:lnTo>
                      <a:pt x="106" y="132"/>
                    </a:lnTo>
                    <a:lnTo>
                      <a:pt x="110" y="132"/>
                    </a:lnTo>
                    <a:lnTo>
                      <a:pt x="110" y="130"/>
                    </a:lnTo>
                    <a:lnTo>
                      <a:pt x="110" y="130"/>
                    </a:lnTo>
                    <a:lnTo>
                      <a:pt x="110" y="130"/>
                    </a:lnTo>
                    <a:lnTo>
                      <a:pt x="108" y="128"/>
                    </a:lnTo>
                    <a:lnTo>
                      <a:pt x="110" y="128"/>
                    </a:lnTo>
                    <a:lnTo>
                      <a:pt x="118" y="132"/>
                    </a:lnTo>
                    <a:lnTo>
                      <a:pt x="126" y="134"/>
                    </a:lnTo>
                    <a:lnTo>
                      <a:pt x="128" y="134"/>
                    </a:lnTo>
                    <a:lnTo>
                      <a:pt x="128" y="132"/>
                    </a:lnTo>
                    <a:lnTo>
                      <a:pt x="128" y="132"/>
                    </a:lnTo>
                    <a:lnTo>
                      <a:pt x="122" y="124"/>
                    </a:lnTo>
                    <a:lnTo>
                      <a:pt x="120" y="122"/>
                    </a:lnTo>
                    <a:lnTo>
                      <a:pt x="122" y="122"/>
                    </a:lnTo>
                    <a:lnTo>
                      <a:pt x="122" y="122"/>
                    </a:lnTo>
                    <a:lnTo>
                      <a:pt x="128" y="128"/>
                    </a:lnTo>
                    <a:lnTo>
                      <a:pt x="132" y="128"/>
                    </a:lnTo>
                    <a:lnTo>
                      <a:pt x="136" y="128"/>
                    </a:lnTo>
                    <a:lnTo>
                      <a:pt x="136" y="128"/>
                    </a:lnTo>
                    <a:lnTo>
                      <a:pt x="138" y="128"/>
                    </a:lnTo>
                    <a:lnTo>
                      <a:pt x="134" y="130"/>
                    </a:lnTo>
                    <a:lnTo>
                      <a:pt x="132" y="134"/>
                    </a:lnTo>
                    <a:lnTo>
                      <a:pt x="132" y="134"/>
                    </a:lnTo>
                    <a:lnTo>
                      <a:pt x="136" y="136"/>
                    </a:lnTo>
                    <a:lnTo>
                      <a:pt x="136" y="136"/>
                    </a:lnTo>
                    <a:lnTo>
                      <a:pt x="148" y="138"/>
                    </a:lnTo>
                    <a:lnTo>
                      <a:pt x="154" y="140"/>
                    </a:lnTo>
                    <a:lnTo>
                      <a:pt x="158" y="142"/>
                    </a:lnTo>
                    <a:lnTo>
                      <a:pt x="158" y="142"/>
                    </a:lnTo>
                    <a:lnTo>
                      <a:pt x="166" y="146"/>
                    </a:lnTo>
                    <a:lnTo>
                      <a:pt x="168" y="146"/>
                    </a:lnTo>
                    <a:lnTo>
                      <a:pt x="172" y="144"/>
                    </a:lnTo>
                    <a:lnTo>
                      <a:pt x="172" y="144"/>
                    </a:lnTo>
                    <a:lnTo>
                      <a:pt x="172" y="144"/>
                    </a:lnTo>
                    <a:lnTo>
                      <a:pt x="172" y="146"/>
                    </a:lnTo>
                    <a:lnTo>
                      <a:pt x="174" y="150"/>
                    </a:lnTo>
                    <a:lnTo>
                      <a:pt x="178" y="152"/>
                    </a:lnTo>
                    <a:lnTo>
                      <a:pt x="178" y="152"/>
                    </a:lnTo>
                    <a:lnTo>
                      <a:pt x="184" y="152"/>
                    </a:lnTo>
                    <a:lnTo>
                      <a:pt x="190" y="154"/>
                    </a:lnTo>
                    <a:lnTo>
                      <a:pt x="196" y="156"/>
                    </a:lnTo>
                    <a:lnTo>
                      <a:pt x="198" y="154"/>
                    </a:lnTo>
                    <a:lnTo>
                      <a:pt x="198" y="154"/>
                    </a:lnTo>
                    <a:lnTo>
                      <a:pt x="200" y="148"/>
                    </a:lnTo>
                    <a:lnTo>
                      <a:pt x="200" y="148"/>
                    </a:lnTo>
                    <a:lnTo>
                      <a:pt x="202" y="150"/>
                    </a:lnTo>
                    <a:lnTo>
                      <a:pt x="204" y="152"/>
                    </a:lnTo>
                    <a:lnTo>
                      <a:pt x="204" y="152"/>
                    </a:lnTo>
                    <a:lnTo>
                      <a:pt x="210" y="150"/>
                    </a:lnTo>
                    <a:lnTo>
                      <a:pt x="212" y="150"/>
                    </a:lnTo>
                    <a:lnTo>
                      <a:pt x="212" y="152"/>
                    </a:lnTo>
                    <a:lnTo>
                      <a:pt x="212" y="152"/>
                    </a:lnTo>
                    <a:lnTo>
                      <a:pt x="218" y="154"/>
                    </a:lnTo>
                    <a:lnTo>
                      <a:pt x="224" y="158"/>
                    </a:lnTo>
                    <a:lnTo>
                      <a:pt x="234" y="160"/>
                    </a:lnTo>
                    <a:lnTo>
                      <a:pt x="240" y="158"/>
                    </a:lnTo>
                    <a:lnTo>
                      <a:pt x="240" y="158"/>
                    </a:lnTo>
                    <a:lnTo>
                      <a:pt x="244" y="158"/>
                    </a:lnTo>
                    <a:lnTo>
                      <a:pt x="248" y="158"/>
                    </a:lnTo>
                    <a:lnTo>
                      <a:pt x="252" y="160"/>
                    </a:lnTo>
                    <a:lnTo>
                      <a:pt x="258" y="160"/>
                    </a:lnTo>
                    <a:lnTo>
                      <a:pt x="258" y="160"/>
                    </a:lnTo>
                    <a:lnTo>
                      <a:pt x="258" y="158"/>
                    </a:lnTo>
                    <a:lnTo>
                      <a:pt x="258" y="156"/>
                    </a:lnTo>
                    <a:lnTo>
                      <a:pt x="256" y="154"/>
                    </a:lnTo>
                    <a:lnTo>
                      <a:pt x="256" y="152"/>
                    </a:lnTo>
                    <a:lnTo>
                      <a:pt x="256" y="152"/>
                    </a:lnTo>
                    <a:lnTo>
                      <a:pt x="258" y="152"/>
                    </a:lnTo>
                    <a:lnTo>
                      <a:pt x="260" y="150"/>
                    </a:lnTo>
                    <a:lnTo>
                      <a:pt x="252" y="148"/>
                    </a:lnTo>
                    <a:lnTo>
                      <a:pt x="252" y="148"/>
                    </a:lnTo>
                    <a:lnTo>
                      <a:pt x="248" y="148"/>
                    </a:lnTo>
                    <a:lnTo>
                      <a:pt x="246" y="146"/>
                    </a:lnTo>
                    <a:lnTo>
                      <a:pt x="246" y="142"/>
                    </a:lnTo>
                    <a:lnTo>
                      <a:pt x="240" y="142"/>
                    </a:lnTo>
                    <a:lnTo>
                      <a:pt x="240" y="142"/>
                    </a:lnTo>
                    <a:lnTo>
                      <a:pt x="238" y="140"/>
                    </a:lnTo>
                    <a:lnTo>
                      <a:pt x="238" y="138"/>
                    </a:lnTo>
                    <a:lnTo>
                      <a:pt x="234" y="136"/>
                    </a:lnTo>
                    <a:lnTo>
                      <a:pt x="226" y="132"/>
                    </a:lnTo>
                    <a:lnTo>
                      <a:pt x="226" y="132"/>
                    </a:lnTo>
                    <a:lnTo>
                      <a:pt x="244" y="136"/>
                    </a:lnTo>
                    <a:lnTo>
                      <a:pt x="248" y="136"/>
                    </a:lnTo>
                    <a:lnTo>
                      <a:pt x="252" y="134"/>
                    </a:lnTo>
                    <a:lnTo>
                      <a:pt x="252" y="134"/>
                    </a:lnTo>
                    <a:lnTo>
                      <a:pt x="252" y="134"/>
                    </a:lnTo>
                    <a:lnTo>
                      <a:pt x="254" y="134"/>
                    </a:lnTo>
                    <a:lnTo>
                      <a:pt x="258" y="136"/>
                    </a:lnTo>
                    <a:lnTo>
                      <a:pt x="262" y="140"/>
                    </a:lnTo>
                    <a:lnTo>
                      <a:pt x="264" y="140"/>
                    </a:lnTo>
                    <a:lnTo>
                      <a:pt x="264" y="138"/>
                    </a:lnTo>
                    <a:lnTo>
                      <a:pt x="264" y="138"/>
                    </a:lnTo>
                    <a:lnTo>
                      <a:pt x="268" y="138"/>
                    </a:lnTo>
                    <a:lnTo>
                      <a:pt x="270" y="138"/>
                    </a:lnTo>
                    <a:lnTo>
                      <a:pt x="274" y="140"/>
                    </a:lnTo>
                    <a:lnTo>
                      <a:pt x="276" y="138"/>
                    </a:lnTo>
                    <a:lnTo>
                      <a:pt x="276" y="138"/>
                    </a:lnTo>
                    <a:lnTo>
                      <a:pt x="280" y="136"/>
                    </a:lnTo>
                    <a:lnTo>
                      <a:pt x="276" y="134"/>
                    </a:lnTo>
                    <a:lnTo>
                      <a:pt x="276" y="134"/>
                    </a:lnTo>
                    <a:lnTo>
                      <a:pt x="276" y="132"/>
                    </a:lnTo>
                    <a:lnTo>
                      <a:pt x="278" y="130"/>
                    </a:lnTo>
                    <a:lnTo>
                      <a:pt x="278" y="128"/>
                    </a:lnTo>
                    <a:lnTo>
                      <a:pt x="276" y="126"/>
                    </a:lnTo>
                    <a:lnTo>
                      <a:pt x="276" y="126"/>
                    </a:lnTo>
                    <a:lnTo>
                      <a:pt x="274" y="124"/>
                    </a:lnTo>
                    <a:lnTo>
                      <a:pt x="276" y="122"/>
                    </a:lnTo>
                    <a:lnTo>
                      <a:pt x="278" y="122"/>
                    </a:lnTo>
                    <a:lnTo>
                      <a:pt x="274" y="120"/>
                    </a:lnTo>
                    <a:lnTo>
                      <a:pt x="274" y="120"/>
                    </a:lnTo>
                    <a:lnTo>
                      <a:pt x="268" y="118"/>
                    </a:lnTo>
                    <a:lnTo>
                      <a:pt x="266" y="114"/>
                    </a:lnTo>
                    <a:lnTo>
                      <a:pt x="264" y="112"/>
                    </a:lnTo>
                    <a:lnTo>
                      <a:pt x="260" y="112"/>
                    </a:lnTo>
                    <a:lnTo>
                      <a:pt x="260" y="112"/>
                    </a:lnTo>
                    <a:lnTo>
                      <a:pt x="254" y="112"/>
                    </a:lnTo>
                    <a:lnTo>
                      <a:pt x="252" y="112"/>
                    </a:lnTo>
                    <a:lnTo>
                      <a:pt x="252" y="110"/>
                    </a:lnTo>
                    <a:lnTo>
                      <a:pt x="254" y="108"/>
                    </a:lnTo>
                    <a:lnTo>
                      <a:pt x="254" y="108"/>
                    </a:lnTo>
                    <a:lnTo>
                      <a:pt x="254" y="108"/>
                    </a:lnTo>
                    <a:lnTo>
                      <a:pt x="254" y="106"/>
                    </a:lnTo>
                    <a:lnTo>
                      <a:pt x="254" y="104"/>
                    </a:lnTo>
                    <a:lnTo>
                      <a:pt x="252" y="100"/>
                    </a:lnTo>
                    <a:lnTo>
                      <a:pt x="256" y="102"/>
                    </a:lnTo>
                    <a:lnTo>
                      <a:pt x="256" y="102"/>
                    </a:lnTo>
                    <a:lnTo>
                      <a:pt x="260" y="102"/>
                    </a:lnTo>
                    <a:lnTo>
                      <a:pt x="262" y="102"/>
                    </a:lnTo>
                    <a:lnTo>
                      <a:pt x="262" y="100"/>
                    </a:lnTo>
                    <a:lnTo>
                      <a:pt x="262" y="98"/>
                    </a:lnTo>
                    <a:lnTo>
                      <a:pt x="260" y="94"/>
                    </a:lnTo>
                    <a:lnTo>
                      <a:pt x="260" y="94"/>
                    </a:lnTo>
                    <a:lnTo>
                      <a:pt x="260" y="94"/>
                    </a:lnTo>
                    <a:lnTo>
                      <a:pt x="260" y="94"/>
                    </a:lnTo>
                    <a:lnTo>
                      <a:pt x="266" y="98"/>
                    </a:lnTo>
                    <a:lnTo>
                      <a:pt x="270" y="98"/>
                    </a:lnTo>
                    <a:lnTo>
                      <a:pt x="270" y="98"/>
                    </a:lnTo>
                    <a:lnTo>
                      <a:pt x="278" y="96"/>
                    </a:lnTo>
                    <a:lnTo>
                      <a:pt x="280" y="98"/>
                    </a:lnTo>
                    <a:lnTo>
                      <a:pt x="282" y="100"/>
                    </a:lnTo>
                    <a:lnTo>
                      <a:pt x="282" y="100"/>
                    </a:lnTo>
                    <a:lnTo>
                      <a:pt x="282" y="102"/>
                    </a:lnTo>
                    <a:lnTo>
                      <a:pt x="284" y="102"/>
                    </a:lnTo>
                    <a:lnTo>
                      <a:pt x="286" y="102"/>
                    </a:lnTo>
                    <a:lnTo>
                      <a:pt x="288" y="102"/>
                    </a:lnTo>
                    <a:lnTo>
                      <a:pt x="288" y="102"/>
                    </a:lnTo>
                    <a:lnTo>
                      <a:pt x="288" y="102"/>
                    </a:lnTo>
                    <a:lnTo>
                      <a:pt x="290" y="102"/>
                    </a:lnTo>
                    <a:lnTo>
                      <a:pt x="296" y="96"/>
                    </a:lnTo>
                    <a:lnTo>
                      <a:pt x="296" y="96"/>
                    </a:lnTo>
                    <a:lnTo>
                      <a:pt x="296" y="96"/>
                    </a:lnTo>
                    <a:lnTo>
                      <a:pt x="296" y="100"/>
                    </a:lnTo>
                    <a:lnTo>
                      <a:pt x="294" y="104"/>
                    </a:lnTo>
                    <a:lnTo>
                      <a:pt x="296" y="106"/>
                    </a:lnTo>
                    <a:lnTo>
                      <a:pt x="298" y="106"/>
                    </a:lnTo>
                    <a:lnTo>
                      <a:pt x="298" y="106"/>
                    </a:lnTo>
                    <a:lnTo>
                      <a:pt x="300" y="108"/>
                    </a:lnTo>
                    <a:lnTo>
                      <a:pt x="302" y="110"/>
                    </a:lnTo>
                    <a:lnTo>
                      <a:pt x="302" y="110"/>
                    </a:lnTo>
                    <a:lnTo>
                      <a:pt x="304" y="110"/>
                    </a:lnTo>
                    <a:lnTo>
                      <a:pt x="304" y="110"/>
                    </a:lnTo>
                    <a:lnTo>
                      <a:pt x="306" y="110"/>
                    </a:lnTo>
                    <a:lnTo>
                      <a:pt x="306" y="114"/>
                    </a:lnTo>
                    <a:lnTo>
                      <a:pt x="308" y="116"/>
                    </a:lnTo>
                    <a:lnTo>
                      <a:pt x="312" y="118"/>
                    </a:lnTo>
                    <a:lnTo>
                      <a:pt x="312" y="118"/>
                    </a:lnTo>
                    <a:lnTo>
                      <a:pt x="316" y="116"/>
                    </a:lnTo>
                    <a:lnTo>
                      <a:pt x="316" y="114"/>
                    </a:lnTo>
                    <a:lnTo>
                      <a:pt x="314" y="108"/>
                    </a:lnTo>
                    <a:lnTo>
                      <a:pt x="314" y="108"/>
                    </a:lnTo>
                    <a:lnTo>
                      <a:pt x="312" y="108"/>
                    </a:lnTo>
                    <a:lnTo>
                      <a:pt x="314" y="108"/>
                    </a:lnTo>
                    <a:lnTo>
                      <a:pt x="316" y="108"/>
                    </a:lnTo>
                    <a:lnTo>
                      <a:pt x="320" y="108"/>
                    </a:lnTo>
                    <a:lnTo>
                      <a:pt x="318" y="106"/>
                    </a:lnTo>
                    <a:lnTo>
                      <a:pt x="318" y="106"/>
                    </a:lnTo>
                    <a:lnTo>
                      <a:pt x="318" y="104"/>
                    </a:lnTo>
                    <a:lnTo>
                      <a:pt x="320" y="106"/>
                    </a:lnTo>
                    <a:lnTo>
                      <a:pt x="324" y="106"/>
                    </a:lnTo>
                    <a:lnTo>
                      <a:pt x="324" y="106"/>
                    </a:lnTo>
                    <a:lnTo>
                      <a:pt x="322" y="102"/>
                    </a:lnTo>
                    <a:lnTo>
                      <a:pt x="322" y="102"/>
                    </a:lnTo>
                    <a:lnTo>
                      <a:pt x="322" y="100"/>
                    </a:lnTo>
                    <a:lnTo>
                      <a:pt x="322" y="98"/>
                    </a:lnTo>
                    <a:lnTo>
                      <a:pt x="328" y="100"/>
                    </a:lnTo>
                    <a:lnTo>
                      <a:pt x="332" y="102"/>
                    </a:lnTo>
                    <a:lnTo>
                      <a:pt x="334" y="102"/>
                    </a:lnTo>
                    <a:lnTo>
                      <a:pt x="334" y="100"/>
                    </a:lnTo>
                    <a:lnTo>
                      <a:pt x="334" y="100"/>
                    </a:lnTo>
                    <a:lnTo>
                      <a:pt x="334" y="98"/>
                    </a:lnTo>
                    <a:lnTo>
                      <a:pt x="336" y="96"/>
                    </a:lnTo>
                    <a:lnTo>
                      <a:pt x="340" y="96"/>
                    </a:lnTo>
                    <a:lnTo>
                      <a:pt x="344" y="96"/>
                    </a:lnTo>
                    <a:lnTo>
                      <a:pt x="346" y="96"/>
                    </a:lnTo>
                    <a:lnTo>
                      <a:pt x="344" y="94"/>
                    </a:lnTo>
                    <a:lnTo>
                      <a:pt x="344" y="94"/>
                    </a:lnTo>
                    <a:lnTo>
                      <a:pt x="344" y="92"/>
                    </a:lnTo>
                    <a:lnTo>
                      <a:pt x="346" y="90"/>
                    </a:lnTo>
                    <a:lnTo>
                      <a:pt x="352" y="92"/>
                    </a:lnTo>
                    <a:lnTo>
                      <a:pt x="356" y="92"/>
                    </a:lnTo>
                    <a:lnTo>
                      <a:pt x="358" y="92"/>
                    </a:lnTo>
                    <a:lnTo>
                      <a:pt x="358" y="90"/>
                    </a:lnTo>
                    <a:lnTo>
                      <a:pt x="358" y="90"/>
                    </a:lnTo>
                    <a:lnTo>
                      <a:pt x="358" y="88"/>
                    </a:lnTo>
                    <a:lnTo>
                      <a:pt x="360" y="88"/>
                    </a:lnTo>
                    <a:lnTo>
                      <a:pt x="366" y="88"/>
                    </a:lnTo>
                    <a:lnTo>
                      <a:pt x="372" y="90"/>
                    </a:lnTo>
                    <a:lnTo>
                      <a:pt x="374" y="88"/>
                    </a:lnTo>
                    <a:lnTo>
                      <a:pt x="374" y="88"/>
                    </a:lnTo>
                    <a:lnTo>
                      <a:pt x="374" y="88"/>
                    </a:lnTo>
                    <a:lnTo>
                      <a:pt x="372" y="84"/>
                    </a:lnTo>
                    <a:lnTo>
                      <a:pt x="374" y="84"/>
                    </a:lnTo>
                    <a:lnTo>
                      <a:pt x="378" y="82"/>
                    </a:lnTo>
                    <a:lnTo>
                      <a:pt x="382" y="82"/>
                    </a:lnTo>
                    <a:lnTo>
                      <a:pt x="380" y="82"/>
                    </a:lnTo>
                    <a:lnTo>
                      <a:pt x="380" y="82"/>
                    </a:lnTo>
                    <a:lnTo>
                      <a:pt x="374" y="78"/>
                    </a:lnTo>
                    <a:lnTo>
                      <a:pt x="372" y="76"/>
                    </a:lnTo>
                    <a:lnTo>
                      <a:pt x="372" y="74"/>
                    </a:lnTo>
                    <a:lnTo>
                      <a:pt x="368" y="76"/>
                    </a:lnTo>
                    <a:lnTo>
                      <a:pt x="368" y="76"/>
                    </a:lnTo>
                    <a:lnTo>
                      <a:pt x="358" y="80"/>
                    </a:lnTo>
                    <a:lnTo>
                      <a:pt x="358" y="80"/>
                    </a:lnTo>
                    <a:lnTo>
                      <a:pt x="358" y="78"/>
                    </a:lnTo>
                    <a:lnTo>
                      <a:pt x="358" y="78"/>
                    </a:lnTo>
                    <a:lnTo>
                      <a:pt x="356" y="74"/>
                    </a:lnTo>
                    <a:lnTo>
                      <a:pt x="354" y="74"/>
                    </a:lnTo>
                    <a:lnTo>
                      <a:pt x="352" y="74"/>
                    </a:lnTo>
                    <a:lnTo>
                      <a:pt x="352" y="74"/>
                    </a:lnTo>
                    <a:lnTo>
                      <a:pt x="348" y="74"/>
                    </a:lnTo>
                    <a:lnTo>
                      <a:pt x="348" y="72"/>
                    </a:lnTo>
                    <a:lnTo>
                      <a:pt x="346" y="70"/>
                    </a:lnTo>
                    <a:lnTo>
                      <a:pt x="344" y="72"/>
                    </a:lnTo>
                    <a:lnTo>
                      <a:pt x="344" y="72"/>
                    </a:lnTo>
                    <a:lnTo>
                      <a:pt x="340" y="72"/>
                    </a:lnTo>
                    <a:lnTo>
                      <a:pt x="338" y="70"/>
                    </a:lnTo>
                    <a:lnTo>
                      <a:pt x="338" y="68"/>
                    </a:lnTo>
                    <a:lnTo>
                      <a:pt x="336" y="68"/>
                    </a:lnTo>
                    <a:lnTo>
                      <a:pt x="336" y="68"/>
                    </a:lnTo>
                    <a:lnTo>
                      <a:pt x="334" y="68"/>
                    </a:lnTo>
                    <a:lnTo>
                      <a:pt x="334" y="66"/>
                    </a:lnTo>
                    <a:lnTo>
                      <a:pt x="334" y="64"/>
                    </a:lnTo>
                    <a:lnTo>
                      <a:pt x="328" y="64"/>
                    </a:lnTo>
                    <a:lnTo>
                      <a:pt x="328" y="64"/>
                    </a:lnTo>
                    <a:lnTo>
                      <a:pt x="322" y="66"/>
                    </a:lnTo>
                    <a:lnTo>
                      <a:pt x="320" y="64"/>
                    </a:lnTo>
                    <a:lnTo>
                      <a:pt x="318" y="64"/>
                    </a:lnTo>
                    <a:lnTo>
                      <a:pt x="312" y="64"/>
                    </a:lnTo>
                    <a:lnTo>
                      <a:pt x="312" y="64"/>
                    </a:lnTo>
                    <a:lnTo>
                      <a:pt x="318" y="62"/>
                    </a:lnTo>
                    <a:lnTo>
                      <a:pt x="322" y="62"/>
                    </a:lnTo>
                    <a:lnTo>
                      <a:pt x="326" y="60"/>
                    </a:lnTo>
                    <a:lnTo>
                      <a:pt x="326" y="58"/>
                    </a:lnTo>
                    <a:lnTo>
                      <a:pt x="326" y="58"/>
                    </a:lnTo>
                    <a:lnTo>
                      <a:pt x="326" y="58"/>
                    </a:lnTo>
                    <a:lnTo>
                      <a:pt x="320" y="56"/>
                    </a:lnTo>
                    <a:lnTo>
                      <a:pt x="312" y="56"/>
                    </a:lnTo>
                    <a:lnTo>
                      <a:pt x="304" y="58"/>
                    </a:lnTo>
                    <a:lnTo>
                      <a:pt x="298" y="58"/>
                    </a:lnTo>
                    <a:lnTo>
                      <a:pt x="298" y="58"/>
                    </a:lnTo>
                    <a:lnTo>
                      <a:pt x="298" y="56"/>
                    </a:lnTo>
                    <a:lnTo>
                      <a:pt x="300" y="56"/>
                    </a:lnTo>
                    <a:lnTo>
                      <a:pt x="310" y="54"/>
                    </a:lnTo>
                    <a:lnTo>
                      <a:pt x="320" y="52"/>
                    </a:lnTo>
                    <a:lnTo>
                      <a:pt x="322" y="50"/>
                    </a:lnTo>
                    <a:lnTo>
                      <a:pt x="322" y="48"/>
                    </a:lnTo>
                    <a:lnTo>
                      <a:pt x="322" y="48"/>
                    </a:lnTo>
                    <a:lnTo>
                      <a:pt x="320" y="46"/>
                    </a:lnTo>
                    <a:lnTo>
                      <a:pt x="320" y="44"/>
                    </a:lnTo>
                    <a:lnTo>
                      <a:pt x="318" y="42"/>
                    </a:lnTo>
                    <a:lnTo>
                      <a:pt x="316" y="40"/>
                    </a:lnTo>
                    <a:lnTo>
                      <a:pt x="316" y="40"/>
                    </a:lnTo>
                    <a:lnTo>
                      <a:pt x="310" y="38"/>
                    </a:lnTo>
                    <a:lnTo>
                      <a:pt x="306" y="38"/>
                    </a:lnTo>
                    <a:lnTo>
                      <a:pt x="296" y="42"/>
                    </a:lnTo>
                    <a:lnTo>
                      <a:pt x="296" y="42"/>
                    </a:lnTo>
                    <a:lnTo>
                      <a:pt x="288" y="46"/>
                    </a:lnTo>
                    <a:lnTo>
                      <a:pt x="294" y="42"/>
                    </a:lnTo>
                    <a:lnTo>
                      <a:pt x="294" y="42"/>
                    </a:lnTo>
                    <a:lnTo>
                      <a:pt x="304" y="36"/>
                    </a:lnTo>
                    <a:lnTo>
                      <a:pt x="306" y="34"/>
                    </a:lnTo>
                    <a:lnTo>
                      <a:pt x="306" y="34"/>
                    </a:lnTo>
                    <a:lnTo>
                      <a:pt x="306" y="34"/>
                    </a:lnTo>
                    <a:lnTo>
                      <a:pt x="298" y="32"/>
                    </a:lnTo>
                    <a:lnTo>
                      <a:pt x="294" y="32"/>
                    </a:lnTo>
                    <a:lnTo>
                      <a:pt x="290" y="34"/>
                    </a:lnTo>
                    <a:lnTo>
                      <a:pt x="290" y="34"/>
                    </a:lnTo>
                    <a:lnTo>
                      <a:pt x="288" y="34"/>
                    </a:lnTo>
                    <a:lnTo>
                      <a:pt x="286" y="34"/>
                    </a:lnTo>
                    <a:lnTo>
                      <a:pt x="286" y="30"/>
                    </a:lnTo>
                    <a:lnTo>
                      <a:pt x="286" y="26"/>
                    </a:lnTo>
                    <a:lnTo>
                      <a:pt x="286" y="24"/>
                    </a:lnTo>
                    <a:lnTo>
                      <a:pt x="284" y="26"/>
                    </a:lnTo>
                    <a:lnTo>
                      <a:pt x="284" y="26"/>
                    </a:lnTo>
                    <a:lnTo>
                      <a:pt x="280" y="26"/>
                    </a:lnTo>
                    <a:lnTo>
                      <a:pt x="278" y="24"/>
                    </a:lnTo>
                    <a:lnTo>
                      <a:pt x="274" y="22"/>
                    </a:lnTo>
                    <a:lnTo>
                      <a:pt x="264" y="22"/>
                    </a:lnTo>
                    <a:lnTo>
                      <a:pt x="264" y="22"/>
                    </a:lnTo>
                    <a:lnTo>
                      <a:pt x="260" y="22"/>
                    </a:lnTo>
                    <a:lnTo>
                      <a:pt x="256" y="22"/>
                    </a:lnTo>
                    <a:lnTo>
                      <a:pt x="252" y="20"/>
                    </a:lnTo>
                    <a:lnTo>
                      <a:pt x="248" y="20"/>
                    </a:lnTo>
                    <a:lnTo>
                      <a:pt x="248" y="20"/>
                    </a:lnTo>
                    <a:lnTo>
                      <a:pt x="244" y="18"/>
                    </a:lnTo>
                    <a:lnTo>
                      <a:pt x="242" y="14"/>
                    </a:lnTo>
                    <a:lnTo>
                      <a:pt x="238" y="12"/>
                    </a:lnTo>
                    <a:lnTo>
                      <a:pt x="230" y="10"/>
                    </a:lnTo>
                    <a:lnTo>
                      <a:pt x="230" y="10"/>
                    </a:lnTo>
                    <a:lnTo>
                      <a:pt x="212" y="12"/>
                    </a:lnTo>
                    <a:lnTo>
                      <a:pt x="208" y="12"/>
                    </a:lnTo>
                    <a:lnTo>
                      <a:pt x="208" y="14"/>
                    </a:lnTo>
                    <a:lnTo>
                      <a:pt x="212" y="18"/>
                    </a:lnTo>
                    <a:lnTo>
                      <a:pt x="212" y="18"/>
                    </a:lnTo>
                    <a:lnTo>
                      <a:pt x="216" y="20"/>
                    </a:lnTo>
                    <a:lnTo>
                      <a:pt x="212" y="20"/>
                    </a:lnTo>
                    <a:lnTo>
                      <a:pt x="210" y="22"/>
                    </a:lnTo>
                    <a:lnTo>
                      <a:pt x="210" y="24"/>
                    </a:lnTo>
                    <a:lnTo>
                      <a:pt x="214" y="26"/>
                    </a:lnTo>
                    <a:lnTo>
                      <a:pt x="214" y="26"/>
                    </a:lnTo>
                    <a:lnTo>
                      <a:pt x="212" y="26"/>
                    </a:lnTo>
                    <a:lnTo>
                      <a:pt x="206" y="20"/>
                    </a:lnTo>
                    <a:lnTo>
                      <a:pt x="202" y="20"/>
                    </a:lnTo>
                    <a:lnTo>
                      <a:pt x="202" y="20"/>
                    </a:lnTo>
                    <a:lnTo>
                      <a:pt x="202" y="20"/>
                    </a:lnTo>
                    <a:lnTo>
                      <a:pt x="200" y="20"/>
                    </a:lnTo>
                    <a:lnTo>
                      <a:pt x="200" y="20"/>
                    </a:lnTo>
                    <a:lnTo>
                      <a:pt x="198" y="14"/>
                    </a:lnTo>
                    <a:lnTo>
                      <a:pt x="196" y="12"/>
                    </a:lnTo>
                    <a:lnTo>
                      <a:pt x="194" y="12"/>
                    </a:lnTo>
                    <a:lnTo>
                      <a:pt x="190" y="14"/>
                    </a:lnTo>
                    <a:lnTo>
                      <a:pt x="190" y="14"/>
                    </a:lnTo>
                    <a:lnTo>
                      <a:pt x="186" y="18"/>
                    </a:lnTo>
                    <a:lnTo>
                      <a:pt x="184" y="16"/>
                    </a:lnTo>
                    <a:lnTo>
                      <a:pt x="182" y="14"/>
                    </a:lnTo>
                    <a:lnTo>
                      <a:pt x="178" y="16"/>
                    </a:lnTo>
                    <a:lnTo>
                      <a:pt x="178" y="16"/>
                    </a:lnTo>
                    <a:lnTo>
                      <a:pt x="174" y="22"/>
                    </a:lnTo>
                    <a:lnTo>
                      <a:pt x="168" y="24"/>
                    </a:lnTo>
                    <a:lnTo>
                      <a:pt x="166" y="24"/>
                    </a:lnTo>
                    <a:lnTo>
                      <a:pt x="166" y="22"/>
                    </a:lnTo>
                    <a:lnTo>
                      <a:pt x="166" y="22"/>
                    </a:lnTo>
                    <a:lnTo>
                      <a:pt x="172" y="14"/>
                    </a:lnTo>
                    <a:lnTo>
                      <a:pt x="172" y="12"/>
                    </a:lnTo>
                    <a:lnTo>
                      <a:pt x="168" y="12"/>
                    </a:lnTo>
                    <a:lnTo>
                      <a:pt x="168" y="12"/>
                    </a:lnTo>
                    <a:lnTo>
                      <a:pt x="166" y="12"/>
                    </a:lnTo>
                    <a:lnTo>
                      <a:pt x="166" y="10"/>
                    </a:lnTo>
                    <a:lnTo>
                      <a:pt x="168" y="8"/>
                    </a:lnTo>
                    <a:lnTo>
                      <a:pt x="168" y="6"/>
                    </a:lnTo>
                    <a:lnTo>
                      <a:pt x="168" y="6"/>
                    </a:lnTo>
                    <a:lnTo>
                      <a:pt x="166" y="4"/>
                    </a:lnTo>
                    <a:lnTo>
                      <a:pt x="164" y="2"/>
                    </a:lnTo>
                    <a:lnTo>
                      <a:pt x="164" y="0"/>
                    </a:lnTo>
                    <a:lnTo>
                      <a:pt x="162" y="0"/>
                    </a:lnTo>
                    <a:lnTo>
                      <a:pt x="162" y="0"/>
                    </a:lnTo>
                    <a:lnTo>
                      <a:pt x="148" y="0"/>
                    </a:lnTo>
                    <a:lnTo>
                      <a:pt x="138" y="2"/>
                    </a:lnTo>
                    <a:lnTo>
                      <a:pt x="130" y="2"/>
                    </a:lnTo>
                    <a:lnTo>
                      <a:pt x="130" y="2"/>
                    </a:lnTo>
                    <a:lnTo>
                      <a:pt x="118" y="4"/>
                    </a:lnTo>
                    <a:lnTo>
                      <a:pt x="110" y="6"/>
                    </a:lnTo>
                    <a:lnTo>
                      <a:pt x="110" y="6"/>
                    </a:lnTo>
                    <a:lnTo>
                      <a:pt x="104" y="8"/>
                    </a:lnTo>
                    <a:lnTo>
                      <a:pt x="96" y="10"/>
                    </a:lnTo>
                    <a:lnTo>
                      <a:pt x="92" y="10"/>
                    </a:lnTo>
                    <a:lnTo>
                      <a:pt x="96" y="12"/>
                    </a:lnTo>
                    <a:lnTo>
                      <a:pt x="96" y="12"/>
                    </a:lnTo>
                    <a:lnTo>
                      <a:pt x="94" y="12"/>
                    </a:lnTo>
                    <a:lnTo>
                      <a:pt x="86" y="14"/>
                    </a:lnTo>
                    <a:lnTo>
                      <a:pt x="82" y="16"/>
                    </a:lnTo>
                    <a:lnTo>
                      <a:pt x="80" y="18"/>
                    </a:lnTo>
                    <a:lnTo>
                      <a:pt x="80" y="20"/>
                    </a:lnTo>
                    <a:lnTo>
                      <a:pt x="86" y="22"/>
                    </a:lnTo>
                    <a:lnTo>
                      <a:pt x="86" y="22"/>
                    </a:lnTo>
                    <a:lnTo>
                      <a:pt x="88" y="24"/>
                    </a:lnTo>
                    <a:lnTo>
                      <a:pt x="88" y="24"/>
                    </a:lnTo>
                    <a:lnTo>
                      <a:pt x="78" y="24"/>
                    </a:lnTo>
                    <a:lnTo>
                      <a:pt x="74" y="26"/>
                    </a:lnTo>
                    <a:lnTo>
                      <a:pt x="68" y="28"/>
                    </a:lnTo>
                    <a:lnTo>
                      <a:pt x="66" y="30"/>
                    </a:lnTo>
                    <a:lnTo>
                      <a:pt x="66" y="34"/>
                    </a:lnTo>
                    <a:lnTo>
                      <a:pt x="66" y="34"/>
                    </a:lnTo>
                    <a:lnTo>
                      <a:pt x="62" y="32"/>
                    </a:lnTo>
                    <a:lnTo>
                      <a:pt x="62" y="28"/>
                    </a:lnTo>
                    <a:lnTo>
                      <a:pt x="62" y="24"/>
                    </a:lnTo>
                    <a:lnTo>
                      <a:pt x="68" y="20"/>
                    </a:lnTo>
                    <a:lnTo>
                      <a:pt x="68" y="20"/>
                    </a:lnTo>
                    <a:lnTo>
                      <a:pt x="72" y="18"/>
                    </a:lnTo>
                    <a:lnTo>
                      <a:pt x="74" y="16"/>
                    </a:lnTo>
                    <a:lnTo>
                      <a:pt x="76" y="12"/>
                    </a:lnTo>
                    <a:lnTo>
                      <a:pt x="80" y="10"/>
                    </a:lnTo>
                    <a:lnTo>
                      <a:pt x="80" y="10"/>
                    </a:lnTo>
                    <a:lnTo>
                      <a:pt x="84" y="8"/>
                    </a:lnTo>
                    <a:lnTo>
                      <a:pt x="86" y="4"/>
                    </a:lnTo>
                    <a:lnTo>
                      <a:pt x="84" y="2"/>
                    </a:lnTo>
                    <a:lnTo>
                      <a:pt x="76" y="2"/>
                    </a:lnTo>
                    <a:lnTo>
                      <a:pt x="76" y="2"/>
                    </a:lnTo>
                    <a:lnTo>
                      <a:pt x="58" y="2"/>
                    </a:lnTo>
                    <a:lnTo>
                      <a:pt x="44" y="4"/>
                    </a:lnTo>
                    <a:lnTo>
                      <a:pt x="44" y="4"/>
                    </a:lnTo>
                    <a:lnTo>
                      <a:pt x="38" y="6"/>
                    </a:lnTo>
                    <a:lnTo>
                      <a:pt x="30" y="10"/>
                    </a:lnTo>
                    <a:lnTo>
                      <a:pt x="30" y="10"/>
                    </a:lnTo>
                    <a:lnTo>
                      <a:pt x="24" y="16"/>
                    </a:lnTo>
                    <a:lnTo>
                      <a:pt x="20" y="18"/>
                    </a:lnTo>
                    <a:lnTo>
                      <a:pt x="12" y="22"/>
                    </a:lnTo>
                    <a:lnTo>
                      <a:pt x="12" y="22"/>
                    </a:lnTo>
                    <a:lnTo>
                      <a:pt x="8" y="22"/>
                    </a:lnTo>
                    <a:lnTo>
                      <a:pt x="6" y="24"/>
                    </a:lnTo>
                    <a:lnTo>
                      <a:pt x="6" y="26"/>
                    </a:lnTo>
                    <a:lnTo>
                      <a:pt x="8" y="28"/>
                    </a:lnTo>
                    <a:lnTo>
                      <a:pt x="10" y="30"/>
                    </a:lnTo>
                    <a:lnTo>
                      <a:pt x="10" y="30"/>
                    </a:lnTo>
                    <a:lnTo>
                      <a:pt x="8" y="32"/>
                    </a:lnTo>
                    <a:lnTo>
                      <a:pt x="8" y="32"/>
                    </a:lnTo>
                    <a:lnTo>
                      <a:pt x="2" y="32"/>
                    </a:lnTo>
                    <a:lnTo>
                      <a:pt x="0" y="34"/>
                    </a:lnTo>
                    <a:lnTo>
                      <a:pt x="2" y="38"/>
                    </a:lnTo>
                    <a:lnTo>
                      <a:pt x="4" y="40"/>
                    </a:lnTo>
                    <a:lnTo>
                      <a:pt x="14" y="44"/>
                    </a:lnTo>
                    <a:lnTo>
                      <a:pt x="20" y="46"/>
                    </a:lnTo>
                    <a:lnTo>
                      <a:pt x="26" y="46"/>
                    </a:lnTo>
                    <a:lnTo>
                      <a:pt x="26" y="46"/>
                    </a:lnTo>
                    <a:lnTo>
                      <a:pt x="38" y="44"/>
                    </a:lnTo>
                    <a:lnTo>
                      <a:pt x="44" y="42"/>
                    </a:lnTo>
                    <a:lnTo>
                      <a:pt x="44" y="42"/>
                    </a:lnTo>
                    <a:lnTo>
                      <a:pt x="50" y="40"/>
                    </a:lnTo>
                    <a:lnTo>
                      <a:pt x="52" y="42"/>
                    </a:lnTo>
                    <a:lnTo>
                      <a:pt x="54" y="42"/>
                    </a:lnTo>
                    <a:lnTo>
                      <a:pt x="58" y="44"/>
                    </a:lnTo>
                    <a:lnTo>
                      <a:pt x="58" y="44"/>
                    </a:lnTo>
                    <a:lnTo>
                      <a:pt x="66" y="44"/>
                    </a:lnTo>
                    <a:lnTo>
                      <a:pt x="70" y="46"/>
                    </a:lnTo>
                    <a:lnTo>
                      <a:pt x="74" y="44"/>
                    </a:lnTo>
                    <a:lnTo>
                      <a:pt x="74" y="44"/>
                    </a:lnTo>
                    <a:lnTo>
                      <a:pt x="78" y="40"/>
                    </a:lnTo>
                    <a:lnTo>
                      <a:pt x="82" y="40"/>
                    </a:lnTo>
                    <a:lnTo>
                      <a:pt x="82" y="40"/>
                    </a:lnTo>
                    <a:lnTo>
                      <a:pt x="78" y="44"/>
                    </a:lnTo>
                    <a:lnTo>
                      <a:pt x="78" y="44"/>
                    </a:lnTo>
                    <a:lnTo>
                      <a:pt x="82" y="46"/>
                    </a:lnTo>
                    <a:lnTo>
                      <a:pt x="82" y="46"/>
                    </a:lnTo>
                    <a:lnTo>
                      <a:pt x="86" y="46"/>
                    </a:lnTo>
                    <a:lnTo>
                      <a:pt x="86" y="46"/>
                    </a:lnTo>
                    <a:lnTo>
                      <a:pt x="88" y="46"/>
                    </a:lnTo>
                    <a:lnTo>
                      <a:pt x="90" y="46"/>
                    </a:lnTo>
                    <a:lnTo>
                      <a:pt x="90" y="46"/>
                    </a:lnTo>
                    <a:lnTo>
                      <a:pt x="94" y="46"/>
                    </a:lnTo>
                    <a:lnTo>
                      <a:pt x="96" y="48"/>
                    </a:lnTo>
                    <a:lnTo>
                      <a:pt x="100" y="50"/>
                    </a:lnTo>
                    <a:lnTo>
                      <a:pt x="102" y="50"/>
                    </a:lnTo>
                    <a:lnTo>
                      <a:pt x="102" y="50"/>
                    </a:lnTo>
                    <a:lnTo>
                      <a:pt x="104" y="48"/>
                    </a:lnTo>
                    <a:lnTo>
                      <a:pt x="104" y="44"/>
                    </a:lnTo>
                    <a:lnTo>
                      <a:pt x="104" y="42"/>
                    </a:lnTo>
                    <a:lnTo>
                      <a:pt x="106" y="44"/>
                    </a:lnTo>
                    <a:lnTo>
                      <a:pt x="106" y="44"/>
                    </a:lnTo>
                    <a:lnTo>
                      <a:pt x="110" y="46"/>
                    </a:lnTo>
                    <a:lnTo>
                      <a:pt x="112" y="50"/>
                    </a:lnTo>
                    <a:lnTo>
                      <a:pt x="116" y="50"/>
                    </a:lnTo>
                    <a:lnTo>
                      <a:pt x="120" y="50"/>
                    </a:lnTo>
                    <a:lnTo>
                      <a:pt x="120" y="50"/>
                    </a:lnTo>
                    <a:lnTo>
                      <a:pt x="122" y="50"/>
                    </a:lnTo>
                    <a:lnTo>
                      <a:pt x="122" y="48"/>
                    </a:lnTo>
                    <a:lnTo>
                      <a:pt x="118" y="46"/>
                    </a:lnTo>
                    <a:lnTo>
                      <a:pt x="114" y="44"/>
                    </a:lnTo>
                    <a:lnTo>
                      <a:pt x="114" y="42"/>
                    </a:lnTo>
                    <a:lnTo>
                      <a:pt x="114" y="42"/>
                    </a:lnTo>
                    <a:lnTo>
                      <a:pt x="114" y="42"/>
                    </a:lnTo>
                    <a:lnTo>
                      <a:pt x="120" y="42"/>
                    </a:lnTo>
                    <a:lnTo>
                      <a:pt x="124" y="44"/>
                    </a:lnTo>
                    <a:lnTo>
                      <a:pt x="128" y="46"/>
                    </a:lnTo>
                    <a:lnTo>
                      <a:pt x="132" y="46"/>
                    </a:lnTo>
                    <a:lnTo>
                      <a:pt x="132" y="46"/>
                    </a:lnTo>
                    <a:lnTo>
                      <a:pt x="136" y="44"/>
                    </a:lnTo>
                    <a:lnTo>
                      <a:pt x="138" y="40"/>
                    </a:lnTo>
                    <a:lnTo>
                      <a:pt x="138" y="38"/>
                    </a:lnTo>
                    <a:lnTo>
                      <a:pt x="132" y="34"/>
                    </a:lnTo>
                    <a:lnTo>
                      <a:pt x="132" y="34"/>
                    </a:lnTo>
                    <a:lnTo>
                      <a:pt x="144" y="40"/>
                    </a:lnTo>
                    <a:lnTo>
                      <a:pt x="146" y="40"/>
                    </a:lnTo>
                    <a:lnTo>
                      <a:pt x="148" y="38"/>
                    </a:lnTo>
                    <a:lnTo>
                      <a:pt x="148" y="38"/>
                    </a:lnTo>
                    <a:lnTo>
                      <a:pt x="148" y="36"/>
                    </a:lnTo>
                    <a:lnTo>
                      <a:pt x="148" y="38"/>
                    </a:lnTo>
                    <a:lnTo>
                      <a:pt x="150" y="40"/>
                    </a:lnTo>
                    <a:lnTo>
                      <a:pt x="154" y="40"/>
                    </a:lnTo>
                    <a:lnTo>
                      <a:pt x="154" y="40"/>
                    </a:lnTo>
                    <a:lnTo>
                      <a:pt x="160" y="42"/>
                    </a:lnTo>
                    <a:lnTo>
                      <a:pt x="162" y="44"/>
                    </a:lnTo>
                    <a:lnTo>
                      <a:pt x="164" y="46"/>
                    </a:lnTo>
                    <a:lnTo>
                      <a:pt x="168" y="46"/>
                    </a:lnTo>
                    <a:lnTo>
                      <a:pt x="168" y="46"/>
                    </a:lnTo>
                    <a:lnTo>
                      <a:pt x="172" y="46"/>
                    </a:lnTo>
                    <a:lnTo>
                      <a:pt x="172" y="48"/>
                    </a:lnTo>
                    <a:lnTo>
                      <a:pt x="172" y="50"/>
                    </a:lnTo>
                    <a:lnTo>
                      <a:pt x="176" y="50"/>
                    </a:lnTo>
                    <a:lnTo>
                      <a:pt x="176" y="50"/>
                    </a:lnTo>
                    <a:lnTo>
                      <a:pt x="180" y="50"/>
                    </a:lnTo>
                    <a:lnTo>
                      <a:pt x="184" y="52"/>
                    </a:lnTo>
                    <a:lnTo>
                      <a:pt x="186" y="54"/>
                    </a:lnTo>
                    <a:lnTo>
                      <a:pt x="182" y="54"/>
                    </a:lnTo>
                    <a:lnTo>
                      <a:pt x="182" y="54"/>
                    </a:lnTo>
                    <a:lnTo>
                      <a:pt x="178" y="56"/>
                    </a:lnTo>
                    <a:lnTo>
                      <a:pt x="174" y="58"/>
                    </a:lnTo>
                    <a:lnTo>
                      <a:pt x="174" y="60"/>
                    </a:lnTo>
                    <a:lnTo>
                      <a:pt x="178" y="62"/>
                    </a:lnTo>
                    <a:lnTo>
                      <a:pt x="178" y="62"/>
                    </a:lnTo>
                    <a:lnTo>
                      <a:pt x="184" y="62"/>
                    </a:lnTo>
                    <a:lnTo>
                      <a:pt x="184" y="60"/>
                    </a:lnTo>
                    <a:lnTo>
                      <a:pt x="186" y="58"/>
                    </a:lnTo>
                    <a:lnTo>
                      <a:pt x="188" y="56"/>
                    </a:lnTo>
                    <a:lnTo>
                      <a:pt x="188" y="56"/>
                    </a:lnTo>
                    <a:lnTo>
                      <a:pt x="196" y="58"/>
                    </a:lnTo>
                    <a:lnTo>
                      <a:pt x="198" y="58"/>
                    </a:lnTo>
                    <a:lnTo>
                      <a:pt x="200" y="60"/>
                    </a:lnTo>
                    <a:lnTo>
                      <a:pt x="200" y="60"/>
                    </a:lnTo>
                    <a:lnTo>
                      <a:pt x="204" y="60"/>
                    </a:lnTo>
                    <a:lnTo>
                      <a:pt x="206" y="62"/>
                    </a:lnTo>
                    <a:lnTo>
                      <a:pt x="210" y="62"/>
                    </a:lnTo>
                    <a:lnTo>
                      <a:pt x="210" y="64"/>
                    </a:lnTo>
                    <a:lnTo>
                      <a:pt x="210" y="64"/>
                    </a:lnTo>
                    <a:lnTo>
                      <a:pt x="212" y="68"/>
                    </a:lnTo>
                    <a:lnTo>
                      <a:pt x="214" y="72"/>
                    </a:lnTo>
                    <a:lnTo>
                      <a:pt x="214" y="74"/>
                    </a:lnTo>
                    <a:lnTo>
                      <a:pt x="212" y="76"/>
                    </a:lnTo>
                    <a:lnTo>
                      <a:pt x="212" y="76"/>
                    </a:lnTo>
                    <a:lnTo>
                      <a:pt x="202" y="78"/>
                    </a:lnTo>
                    <a:lnTo>
                      <a:pt x="194" y="82"/>
                    </a:lnTo>
                    <a:lnTo>
                      <a:pt x="194" y="82"/>
                    </a:lnTo>
                    <a:lnTo>
                      <a:pt x="182" y="86"/>
                    </a:lnTo>
                    <a:lnTo>
                      <a:pt x="178" y="88"/>
                    </a:lnTo>
                    <a:lnTo>
                      <a:pt x="182" y="88"/>
                    </a:lnTo>
                    <a:lnTo>
                      <a:pt x="182" y="88"/>
                    </a:lnTo>
                    <a:lnTo>
                      <a:pt x="192" y="92"/>
                    </a:lnTo>
                    <a:lnTo>
                      <a:pt x="198" y="94"/>
                    </a:lnTo>
                    <a:lnTo>
                      <a:pt x="202" y="92"/>
                    </a:lnTo>
                    <a:lnTo>
                      <a:pt x="202" y="92"/>
                    </a:lnTo>
                    <a:lnTo>
                      <a:pt x="212" y="86"/>
                    </a:lnTo>
                    <a:lnTo>
                      <a:pt x="214" y="84"/>
                    </a:lnTo>
                    <a:lnTo>
                      <a:pt x="216" y="86"/>
                    </a:lnTo>
                    <a:lnTo>
                      <a:pt x="216" y="86"/>
                    </a:lnTo>
                    <a:lnTo>
                      <a:pt x="216" y="90"/>
                    </a:lnTo>
                    <a:lnTo>
                      <a:pt x="216" y="92"/>
                    </a:lnTo>
                    <a:lnTo>
                      <a:pt x="220" y="94"/>
                    </a:lnTo>
                    <a:lnTo>
                      <a:pt x="226" y="94"/>
                    </a:lnTo>
                    <a:lnTo>
                      <a:pt x="226" y="94"/>
                    </a:lnTo>
                    <a:lnTo>
                      <a:pt x="230" y="94"/>
                    </a:lnTo>
                    <a:lnTo>
                      <a:pt x="230" y="96"/>
                    </a:lnTo>
                    <a:lnTo>
                      <a:pt x="220" y="98"/>
                    </a:lnTo>
                    <a:lnTo>
                      <a:pt x="220" y="98"/>
                    </a:lnTo>
                    <a:lnTo>
                      <a:pt x="214" y="100"/>
                    </a:lnTo>
                    <a:lnTo>
                      <a:pt x="212" y="100"/>
                    </a:lnTo>
                    <a:lnTo>
                      <a:pt x="208" y="100"/>
                    </a:lnTo>
                    <a:lnTo>
                      <a:pt x="202" y="104"/>
                    </a:lnTo>
                    <a:lnTo>
                      <a:pt x="202" y="104"/>
                    </a:lnTo>
                    <a:lnTo>
                      <a:pt x="194" y="110"/>
                    </a:lnTo>
                    <a:lnTo>
                      <a:pt x="192" y="110"/>
                    </a:lnTo>
                    <a:lnTo>
                      <a:pt x="192" y="108"/>
                    </a:lnTo>
                    <a:lnTo>
                      <a:pt x="192" y="108"/>
                    </a:lnTo>
                    <a:lnTo>
                      <a:pt x="192" y="104"/>
                    </a:lnTo>
                    <a:lnTo>
                      <a:pt x="196" y="100"/>
                    </a:lnTo>
                    <a:lnTo>
                      <a:pt x="196" y="100"/>
                    </a:lnTo>
                    <a:lnTo>
                      <a:pt x="198" y="98"/>
                    </a:lnTo>
                    <a:lnTo>
                      <a:pt x="198" y="96"/>
                    </a:lnTo>
                    <a:lnTo>
                      <a:pt x="192" y="94"/>
                    </a:lnTo>
                    <a:lnTo>
                      <a:pt x="192" y="94"/>
                    </a:lnTo>
                    <a:lnTo>
                      <a:pt x="182" y="92"/>
                    </a:lnTo>
                    <a:lnTo>
                      <a:pt x="176" y="90"/>
                    </a:lnTo>
                    <a:lnTo>
                      <a:pt x="172" y="90"/>
                    </a:lnTo>
                    <a:lnTo>
                      <a:pt x="172" y="90"/>
                    </a:lnTo>
                    <a:lnTo>
                      <a:pt x="164" y="92"/>
                    </a:lnTo>
                    <a:lnTo>
                      <a:pt x="160" y="94"/>
                    </a:lnTo>
                    <a:lnTo>
                      <a:pt x="158" y="96"/>
                    </a:lnTo>
                    <a:lnTo>
                      <a:pt x="158" y="96"/>
                    </a:lnTo>
                    <a:lnTo>
                      <a:pt x="158" y="98"/>
                    </a:lnTo>
                    <a:lnTo>
                      <a:pt x="160" y="98"/>
                    </a:lnTo>
                    <a:lnTo>
                      <a:pt x="164" y="100"/>
                    </a:lnTo>
                    <a:lnTo>
                      <a:pt x="170" y="104"/>
                    </a:lnTo>
                    <a:lnTo>
                      <a:pt x="172" y="106"/>
                    </a:lnTo>
                    <a:lnTo>
                      <a:pt x="172" y="106"/>
                    </a:lnTo>
                    <a:lnTo>
                      <a:pt x="158" y="102"/>
                    </a:lnTo>
                    <a:lnTo>
                      <a:pt x="154" y="102"/>
                    </a:lnTo>
                    <a:lnTo>
                      <a:pt x="154" y="104"/>
                    </a:lnTo>
                    <a:lnTo>
                      <a:pt x="154" y="104"/>
                    </a:lnTo>
                    <a:lnTo>
                      <a:pt x="154" y="104"/>
                    </a:lnTo>
                    <a:lnTo>
                      <a:pt x="154" y="106"/>
                    </a:lnTo>
                    <a:lnTo>
                      <a:pt x="152" y="106"/>
                    </a:lnTo>
                    <a:lnTo>
                      <a:pt x="146" y="106"/>
                    </a:lnTo>
                    <a:lnTo>
                      <a:pt x="140" y="106"/>
                    </a:lnTo>
                    <a:lnTo>
                      <a:pt x="140" y="106"/>
                    </a:lnTo>
                    <a:lnTo>
                      <a:pt x="140" y="108"/>
                    </a:lnTo>
                    <a:lnTo>
                      <a:pt x="140" y="108"/>
                    </a:lnTo>
                    <a:lnTo>
                      <a:pt x="142" y="108"/>
                    </a:lnTo>
                    <a:lnTo>
                      <a:pt x="140" y="108"/>
                    </a:lnTo>
                    <a:lnTo>
                      <a:pt x="132" y="108"/>
                    </a:lnTo>
                    <a:lnTo>
                      <a:pt x="124" y="108"/>
                    </a:lnTo>
                    <a:lnTo>
                      <a:pt x="122" y="108"/>
                    </a:lnTo>
                    <a:lnTo>
                      <a:pt x="124" y="108"/>
                    </a:lnTo>
                    <a:lnTo>
                      <a:pt x="124" y="108"/>
                    </a:lnTo>
                    <a:lnTo>
                      <a:pt x="124" y="110"/>
                    </a:lnTo>
                    <a:lnTo>
                      <a:pt x="122" y="110"/>
                    </a:lnTo>
                    <a:lnTo>
                      <a:pt x="110" y="108"/>
                    </a:lnTo>
                    <a:lnTo>
                      <a:pt x="98" y="106"/>
                    </a:lnTo>
                    <a:lnTo>
                      <a:pt x="96" y="108"/>
                    </a:lnTo>
                    <a:lnTo>
                      <a:pt x="98" y="110"/>
                    </a:lnTo>
                    <a:lnTo>
                      <a:pt x="98" y="110"/>
                    </a:lnTo>
                    <a:lnTo>
                      <a:pt x="102" y="112"/>
                    </a:lnTo>
                    <a:lnTo>
                      <a:pt x="100" y="112"/>
                    </a:lnTo>
                    <a:lnTo>
                      <a:pt x="92" y="112"/>
                    </a:lnTo>
                    <a:lnTo>
                      <a:pt x="82" y="112"/>
                    </a:lnTo>
                    <a:lnTo>
                      <a:pt x="80" y="112"/>
                    </a:lnTo>
                    <a:lnTo>
                      <a:pt x="84" y="114"/>
                    </a:lnTo>
                    <a:lnTo>
                      <a:pt x="84" y="114"/>
                    </a:lnTo>
                    <a:lnTo>
                      <a:pt x="88" y="116"/>
                    </a:lnTo>
                    <a:lnTo>
                      <a:pt x="86" y="116"/>
                    </a:lnTo>
                    <a:lnTo>
                      <a:pt x="82" y="118"/>
                    </a:lnTo>
                    <a:lnTo>
                      <a:pt x="80" y="120"/>
                    </a:lnTo>
                    <a:lnTo>
                      <a:pt x="78" y="124"/>
                    </a:lnTo>
                    <a:lnTo>
                      <a:pt x="78"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8" name="Freeform 105">
                <a:extLst>
                  <a:ext uri="{FF2B5EF4-FFF2-40B4-BE49-F238E27FC236}">
                    <a16:creationId xmlns:a16="http://schemas.microsoft.com/office/drawing/2014/main" id="{47B9FC7D-80C5-405F-990A-A458EA64D1C0}"/>
                  </a:ext>
                </a:extLst>
              </p:cNvPr>
              <p:cNvSpPr>
                <a:spLocks/>
              </p:cNvSpPr>
              <p:nvPr/>
            </p:nvSpPr>
            <p:spPr bwMode="auto">
              <a:xfrm>
                <a:off x="1515021" y="332614"/>
                <a:ext cx="345326" cy="84523"/>
              </a:xfrm>
              <a:custGeom>
                <a:avLst/>
                <a:gdLst/>
                <a:ahLst/>
                <a:cxnLst>
                  <a:cxn ang="0">
                    <a:pos x="2" y="46"/>
                  </a:cxn>
                  <a:cxn ang="0">
                    <a:pos x="24" y="48"/>
                  </a:cxn>
                  <a:cxn ang="0">
                    <a:pos x="24" y="54"/>
                  </a:cxn>
                  <a:cxn ang="0">
                    <a:pos x="32" y="58"/>
                  </a:cxn>
                  <a:cxn ang="0">
                    <a:pos x="66" y="56"/>
                  </a:cxn>
                  <a:cxn ang="0">
                    <a:pos x="84" y="56"/>
                  </a:cxn>
                  <a:cxn ang="0">
                    <a:pos x="102" y="52"/>
                  </a:cxn>
                  <a:cxn ang="0">
                    <a:pos x="112" y="50"/>
                  </a:cxn>
                  <a:cxn ang="0">
                    <a:pos x="136" y="46"/>
                  </a:cxn>
                  <a:cxn ang="0">
                    <a:pos x="140" y="38"/>
                  </a:cxn>
                  <a:cxn ang="0">
                    <a:pos x="146" y="46"/>
                  </a:cxn>
                  <a:cxn ang="0">
                    <a:pos x="160" y="48"/>
                  </a:cxn>
                  <a:cxn ang="0">
                    <a:pos x="180" y="52"/>
                  </a:cxn>
                  <a:cxn ang="0">
                    <a:pos x="196" y="58"/>
                  </a:cxn>
                  <a:cxn ang="0">
                    <a:pos x="214" y="56"/>
                  </a:cxn>
                  <a:cxn ang="0">
                    <a:pos x="218" y="52"/>
                  </a:cxn>
                  <a:cxn ang="0">
                    <a:pos x="196" y="46"/>
                  </a:cxn>
                  <a:cxn ang="0">
                    <a:pos x="214" y="44"/>
                  </a:cxn>
                  <a:cxn ang="0">
                    <a:pos x="214" y="38"/>
                  </a:cxn>
                  <a:cxn ang="0">
                    <a:pos x="232" y="40"/>
                  </a:cxn>
                  <a:cxn ang="0">
                    <a:pos x="236" y="32"/>
                  </a:cxn>
                  <a:cxn ang="0">
                    <a:pos x="218" y="24"/>
                  </a:cxn>
                  <a:cxn ang="0">
                    <a:pos x="218" y="14"/>
                  </a:cxn>
                  <a:cxn ang="0">
                    <a:pos x="216" y="10"/>
                  </a:cxn>
                  <a:cxn ang="0">
                    <a:pos x="202" y="0"/>
                  </a:cxn>
                  <a:cxn ang="0">
                    <a:pos x="196" y="0"/>
                  </a:cxn>
                  <a:cxn ang="0">
                    <a:pos x="192" y="6"/>
                  </a:cxn>
                  <a:cxn ang="0">
                    <a:pos x="190" y="10"/>
                  </a:cxn>
                  <a:cxn ang="0">
                    <a:pos x="188" y="14"/>
                  </a:cxn>
                  <a:cxn ang="0">
                    <a:pos x="186" y="18"/>
                  </a:cxn>
                  <a:cxn ang="0">
                    <a:pos x="174" y="18"/>
                  </a:cxn>
                  <a:cxn ang="0">
                    <a:pos x="172" y="18"/>
                  </a:cxn>
                  <a:cxn ang="0">
                    <a:pos x="184" y="6"/>
                  </a:cxn>
                  <a:cxn ang="0">
                    <a:pos x="164" y="2"/>
                  </a:cxn>
                  <a:cxn ang="0">
                    <a:pos x="168" y="6"/>
                  </a:cxn>
                  <a:cxn ang="0">
                    <a:pos x="158" y="8"/>
                  </a:cxn>
                  <a:cxn ang="0">
                    <a:pos x="154" y="8"/>
                  </a:cxn>
                  <a:cxn ang="0">
                    <a:pos x="148" y="10"/>
                  </a:cxn>
                  <a:cxn ang="0">
                    <a:pos x="140" y="8"/>
                  </a:cxn>
                  <a:cxn ang="0">
                    <a:pos x="140" y="2"/>
                  </a:cxn>
                  <a:cxn ang="0">
                    <a:pos x="122" y="2"/>
                  </a:cxn>
                  <a:cxn ang="0">
                    <a:pos x="114" y="4"/>
                  </a:cxn>
                  <a:cxn ang="0">
                    <a:pos x="102" y="0"/>
                  </a:cxn>
                  <a:cxn ang="0">
                    <a:pos x="58" y="6"/>
                  </a:cxn>
                  <a:cxn ang="0">
                    <a:pos x="56" y="12"/>
                  </a:cxn>
                  <a:cxn ang="0">
                    <a:pos x="26" y="18"/>
                  </a:cxn>
                  <a:cxn ang="0">
                    <a:pos x="34" y="20"/>
                  </a:cxn>
                  <a:cxn ang="0">
                    <a:pos x="50" y="20"/>
                  </a:cxn>
                  <a:cxn ang="0">
                    <a:pos x="20" y="24"/>
                  </a:cxn>
                  <a:cxn ang="0">
                    <a:pos x="20" y="30"/>
                  </a:cxn>
                  <a:cxn ang="0">
                    <a:pos x="30" y="34"/>
                  </a:cxn>
                  <a:cxn ang="0">
                    <a:pos x="56" y="32"/>
                  </a:cxn>
                  <a:cxn ang="0">
                    <a:pos x="62" y="36"/>
                  </a:cxn>
                  <a:cxn ang="0">
                    <a:pos x="42" y="38"/>
                  </a:cxn>
                  <a:cxn ang="0">
                    <a:pos x="4" y="42"/>
                  </a:cxn>
                </a:cxnLst>
                <a:rect l="0" t="0" r="r" b="b"/>
                <a:pathLst>
                  <a:path w="240" h="58">
                    <a:moveTo>
                      <a:pt x="4" y="42"/>
                    </a:moveTo>
                    <a:lnTo>
                      <a:pt x="4" y="42"/>
                    </a:lnTo>
                    <a:lnTo>
                      <a:pt x="0" y="44"/>
                    </a:lnTo>
                    <a:lnTo>
                      <a:pt x="2" y="46"/>
                    </a:lnTo>
                    <a:lnTo>
                      <a:pt x="14" y="46"/>
                    </a:lnTo>
                    <a:lnTo>
                      <a:pt x="14" y="46"/>
                    </a:lnTo>
                    <a:lnTo>
                      <a:pt x="20" y="48"/>
                    </a:lnTo>
                    <a:lnTo>
                      <a:pt x="24" y="48"/>
                    </a:lnTo>
                    <a:lnTo>
                      <a:pt x="26" y="50"/>
                    </a:lnTo>
                    <a:lnTo>
                      <a:pt x="24" y="52"/>
                    </a:lnTo>
                    <a:lnTo>
                      <a:pt x="24" y="52"/>
                    </a:lnTo>
                    <a:lnTo>
                      <a:pt x="24" y="54"/>
                    </a:lnTo>
                    <a:lnTo>
                      <a:pt x="24" y="54"/>
                    </a:lnTo>
                    <a:lnTo>
                      <a:pt x="26" y="56"/>
                    </a:lnTo>
                    <a:lnTo>
                      <a:pt x="32" y="58"/>
                    </a:lnTo>
                    <a:lnTo>
                      <a:pt x="32" y="58"/>
                    </a:lnTo>
                    <a:lnTo>
                      <a:pt x="44" y="58"/>
                    </a:lnTo>
                    <a:lnTo>
                      <a:pt x="56" y="56"/>
                    </a:lnTo>
                    <a:lnTo>
                      <a:pt x="56" y="56"/>
                    </a:lnTo>
                    <a:lnTo>
                      <a:pt x="66" y="56"/>
                    </a:lnTo>
                    <a:lnTo>
                      <a:pt x="74" y="56"/>
                    </a:lnTo>
                    <a:lnTo>
                      <a:pt x="74" y="56"/>
                    </a:lnTo>
                    <a:lnTo>
                      <a:pt x="80" y="56"/>
                    </a:lnTo>
                    <a:lnTo>
                      <a:pt x="84" y="56"/>
                    </a:lnTo>
                    <a:lnTo>
                      <a:pt x="90" y="56"/>
                    </a:lnTo>
                    <a:lnTo>
                      <a:pt x="96" y="54"/>
                    </a:lnTo>
                    <a:lnTo>
                      <a:pt x="96" y="54"/>
                    </a:lnTo>
                    <a:lnTo>
                      <a:pt x="102" y="52"/>
                    </a:lnTo>
                    <a:lnTo>
                      <a:pt x="104" y="52"/>
                    </a:lnTo>
                    <a:lnTo>
                      <a:pt x="108" y="52"/>
                    </a:lnTo>
                    <a:lnTo>
                      <a:pt x="112" y="50"/>
                    </a:lnTo>
                    <a:lnTo>
                      <a:pt x="112" y="50"/>
                    </a:lnTo>
                    <a:lnTo>
                      <a:pt x="116" y="50"/>
                    </a:lnTo>
                    <a:lnTo>
                      <a:pt x="120" y="50"/>
                    </a:lnTo>
                    <a:lnTo>
                      <a:pt x="126" y="48"/>
                    </a:lnTo>
                    <a:lnTo>
                      <a:pt x="136" y="46"/>
                    </a:lnTo>
                    <a:lnTo>
                      <a:pt x="136" y="46"/>
                    </a:lnTo>
                    <a:lnTo>
                      <a:pt x="138" y="44"/>
                    </a:lnTo>
                    <a:lnTo>
                      <a:pt x="140" y="42"/>
                    </a:lnTo>
                    <a:lnTo>
                      <a:pt x="140" y="38"/>
                    </a:lnTo>
                    <a:lnTo>
                      <a:pt x="140" y="38"/>
                    </a:lnTo>
                    <a:lnTo>
                      <a:pt x="140" y="42"/>
                    </a:lnTo>
                    <a:lnTo>
                      <a:pt x="142" y="44"/>
                    </a:lnTo>
                    <a:lnTo>
                      <a:pt x="146" y="46"/>
                    </a:lnTo>
                    <a:lnTo>
                      <a:pt x="146" y="46"/>
                    </a:lnTo>
                    <a:lnTo>
                      <a:pt x="156" y="46"/>
                    </a:lnTo>
                    <a:lnTo>
                      <a:pt x="158" y="46"/>
                    </a:lnTo>
                    <a:lnTo>
                      <a:pt x="160" y="48"/>
                    </a:lnTo>
                    <a:lnTo>
                      <a:pt x="160" y="48"/>
                    </a:lnTo>
                    <a:lnTo>
                      <a:pt x="160" y="50"/>
                    </a:lnTo>
                    <a:lnTo>
                      <a:pt x="164" y="52"/>
                    </a:lnTo>
                    <a:lnTo>
                      <a:pt x="180" y="52"/>
                    </a:lnTo>
                    <a:lnTo>
                      <a:pt x="180" y="52"/>
                    </a:lnTo>
                    <a:lnTo>
                      <a:pt x="188" y="54"/>
                    </a:lnTo>
                    <a:lnTo>
                      <a:pt x="192" y="56"/>
                    </a:lnTo>
                    <a:lnTo>
                      <a:pt x="196" y="58"/>
                    </a:lnTo>
                    <a:lnTo>
                      <a:pt x="202" y="58"/>
                    </a:lnTo>
                    <a:lnTo>
                      <a:pt x="202" y="58"/>
                    </a:lnTo>
                    <a:lnTo>
                      <a:pt x="210" y="58"/>
                    </a:lnTo>
                    <a:lnTo>
                      <a:pt x="214" y="56"/>
                    </a:lnTo>
                    <a:lnTo>
                      <a:pt x="220" y="54"/>
                    </a:lnTo>
                    <a:lnTo>
                      <a:pt x="220" y="54"/>
                    </a:lnTo>
                    <a:lnTo>
                      <a:pt x="220" y="52"/>
                    </a:lnTo>
                    <a:lnTo>
                      <a:pt x="218" y="52"/>
                    </a:lnTo>
                    <a:lnTo>
                      <a:pt x="212" y="50"/>
                    </a:lnTo>
                    <a:lnTo>
                      <a:pt x="212" y="50"/>
                    </a:lnTo>
                    <a:lnTo>
                      <a:pt x="198" y="48"/>
                    </a:lnTo>
                    <a:lnTo>
                      <a:pt x="196" y="46"/>
                    </a:lnTo>
                    <a:lnTo>
                      <a:pt x="200" y="46"/>
                    </a:lnTo>
                    <a:lnTo>
                      <a:pt x="200" y="46"/>
                    </a:lnTo>
                    <a:lnTo>
                      <a:pt x="212" y="46"/>
                    </a:lnTo>
                    <a:lnTo>
                      <a:pt x="214" y="44"/>
                    </a:lnTo>
                    <a:lnTo>
                      <a:pt x="212" y="40"/>
                    </a:lnTo>
                    <a:lnTo>
                      <a:pt x="212" y="40"/>
                    </a:lnTo>
                    <a:lnTo>
                      <a:pt x="212" y="38"/>
                    </a:lnTo>
                    <a:lnTo>
                      <a:pt x="214" y="38"/>
                    </a:lnTo>
                    <a:lnTo>
                      <a:pt x="218" y="40"/>
                    </a:lnTo>
                    <a:lnTo>
                      <a:pt x="224" y="42"/>
                    </a:lnTo>
                    <a:lnTo>
                      <a:pt x="224" y="42"/>
                    </a:lnTo>
                    <a:lnTo>
                      <a:pt x="232" y="40"/>
                    </a:lnTo>
                    <a:lnTo>
                      <a:pt x="238" y="38"/>
                    </a:lnTo>
                    <a:lnTo>
                      <a:pt x="240" y="36"/>
                    </a:lnTo>
                    <a:lnTo>
                      <a:pt x="236" y="32"/>
                    </a:lnTo>
                    <a:lnTo>
                      <a:pt x="236" y="32"/>
                    </a:lnTo>
                    <a:lnTo>
                      <a:pt x="228" y="30"/>
                    </a:lnTo>
                    <a:lnTo>
                      <a:pt x="224" y="28"/>
                    </a:lnTo>
                    <a:lnTo>
                      <a:pt x="218" y="24"/>
                    </a:lnTo>
                    <a:lnTo>
                      <a:pt x="218" y="24"/>
                    </a:lnTo>
                    <a:lnTo>
                      <a:pt x="216" y="22"/>
                    </a:lnTo>
                    <a:lnTo>
                      <a:pt x="216" y="22"/>
                    </a:lnTo>
                    <a:lnTo>
                      <a:pt x="216" y="18"/>
                    </a:lnTo>
                    <a:lnTo>
                      <a:pt x="218" y="14"/>
                    </a:lnTo>
                    <a:lnTo>
                      <a:pt x="218" y="14"/>
                    </a:lnTo>
                    <a:lnTo>
                      <a:pt x="218" y="14"/>
                    </a:lnTo>
                    <a:lnTo>
                      <a:pt x="216" y="12"/>
                    </a:lnTo>
                    <a:lnTo>
                      <a:pt x="216" y="10"/>
                    </a:lnTo>
                    <a:lnTo>
                      <a:pt x="216" y="6"/>
                    </a:lnTo>
                    <a:lnTo>
                      <a:pt x="212" y="2"/>
                    </a:lnTo>
                    <a:lnTo>
                      <a:pt x="212" y="2"/>
                    </a:lnTo>
                    <a:lnTo>
                      <a:pt x="202" y="0"/>
                    </a:lnTo>
                    <a:lnTo>
                      <a:pt x="198" y="0"/>
                    </a:lnTo>
                    <a:lnTo>
                      <a:pt x="196" y="0"/>
                    </a:lnTo>
                    <a:lnTo>
                      <a:pt x="196" y="0"/>
                    </a:lnTo>
                    <a:lnTo>
                      <a:pt x="196" y="0"/>
                    </a:lnTo>
                    <a:lnTo>
                      <a:pt x="196" y="2"/>
                    </a:lnTo>
                    <a:lnTo>
                      <a:pt x="194" y="4"/>
                    </a:lnTo>
                    <a:lnTo>
                      <a:pt x="192" y="4"/>
                    </a:lnTo>
                    <a:lnTo>
                      <a:pt x="192" y="6"/>
                    </a:lnTo>
                    <a:lnTo>
                      <a:pt x="192" y="6"/>
                    </a:lnTo>
                    <a:lnTo>
                      <a:pt x="192" y="8"/>
                    </a:lnTo>
                    <a:lnTo>
                      <a:pt x="192" y="8"/>
                    </a:lnTo>
                    <a:lnTo>
                      <a:pt x="190" y="10"/>
                    </a:lnTo>
                    <a:lnTo>
                      <a:pt x="190" y="12"/>
                    </a:lnTo>
                    <a:lnTo>
                      <a:pt x="190" y="12"/>
                    </a:lnTo>
                    <a:lnTo>
                      <a:pt x="190" y="14"/>
                    </a:lnTo>
                    <a:lnTo>
                      <a:pt x="188" y="14"/>
                    </a:lnTo>
                    <a:lnTo>
                      <a:pt x="186" y="14"/>
                    </a:lnTo>
                    <a:lnTo>
                      <a:pt x="186" y="16"/>
                    </a:lnTo>
                    <a:lnTo>
                      <a:pt x="186" y="16"/>
                    </a:lnTo>
                    <a:lnTo>
                      <a:pt x="186" y="18"/>
                    </a:lnTo>
                    <a:lnTo>
                      <a:pt x="184" y="18"/>
                    </a:lnTo>
                    <a:lnTo>
                      <a:pt x="180" y="18"/>
                    </a:lnTo>
                    <a:lnTo>
                      <a:pt x="176" y="18"/>
                    </a:lnTo>
                    <a:lnTo>
                      <a:pt x="174" y="18"/>
                    </a:lnTo>
                    <a:lnTo>
                      <a:pt x="174" y="18"/>
                    </a:lnTo>
                    <a:lnTo>
                      <a:pt x="174" y="18"/>
                    </a:lnTo>
                    <a:lnTo>
                      <a:pt x="174" y="20"/>
                    </a:lnTo>
                    <a:lnTo>
                      <a:pt x="172" y="18"/>
                    </a:lnTo>
                    <a:lnTo>
                      <a:pt x="174" y="14"/>
                    </a:lnTo>
                    <a:lnTo>
                      <a:pt x="178" y="10"/>
                    </a:lnTo>
                    <a:lnTo>
                      <a:pt x="178" y="10"/>
                    </a:lnTo>
                    <a:lnTo>
                      <a:pt x="184" y="6"/>
                    </a:lnTo>
                    <a:lnTo>
                      <a:pt x="184" y="4"/>
                    </a:lnTo>
                    <a:lnTo>
                      <a:pt x="176" y="2"/>
                    </a:lnTo>
                    <a:lnTo>
                      <a:pt x="176" y="2"/>
                    </a:lnTo>
                    <a:lnTo>
                      <a:pt x="164" y="2"/>
                    </a:lnTo>
                    <a:lnTo>
                      <a:pt x="162" y="4"/>
                    </a:lnTo>
                    <a:lnTo>
                      <a:pt x="166" y="4"/>
                    </a:lnTo>
                    <a:lnTo>
                      <a:pt x="166" y="4"/>
                    </a:lnTo>
                    <a:lnTo>
                      <a:pt x="168" y="6"/>
                    </a:lnTo>
                    <a:lnTo>
                      <a:pt x="164" y="6"/>
                    </a:lnTo>
                    <a:lnTo>
                      <a:pt x="158" y="6"/>
                    </a:lnTo>
                    <a:lnTo>
                      <a:pt x="158" y="6"/>
                    </a:lnTo>
                    <a:lnTo>
                      <a:pt x="158" y="8"/>
                    </a:lnTo>
                    <a:lnTo>
                      <a:pt x="158" y="8"/>
                    </a:lnTo>
                    <a:lnTo>
                      <a:pt x="160" y="10"/>
                    </a:lnTo>
                    <a:lnTo>
                      <a:pt x="158" y="10"/>
                    </a:lnTo>
                    <a:lnTo>
                      <a:pt x="154" y="8"/>
                    </a:lnTo>
                    <a:lnTo>
                      <a:pt x="150" y="10"/>
                    </a:lnTo>
                    <a:lnTo>
                      <a:pt x="150" y="10"/>
                    </a:lnTo>
                    <a:lnTo>
                      <a:pt x="150" y="10"/>
                    </a:lnTo>
                    <a:lnTo>
                      <a:pt x="148" y="10"/>
                    </a:lnTo>
                    <a:lnTo>
                      <a:pt x="146" y="8"/>
                    </a:lnTo>
                    <a:lnTo>
                      <a:pt x="142" y="8"/>
                    </a:lnTo>
                    <a:lnTo>
                      <a:pt x="142" y="8"/>
                    </a:lnTo>
                    <a:lnTo>
                      <a:pt x="140" y="8"/>
                    </a:lnTo>
                    <a:lnTo>
                      <a:pt x="142" y="6"/>
                    </a:lnTo>
                    <a:lnTo>
                      <a:pt x="144" y="4"/>
                    </a:lnTo>
                    <a:lnTo>
                      <a:pt x="144" y="2"/>
                    </a:lnTo>
                    <a:lnTo>
                      <a:pt x="140" y="2"/>
                    </a:lnTo>
                    <a:lnTo>
                      <a:pt x="140" y="2"/>
                    </a:lnTo>
                    <a:lnTo>
                      <a:pt x="130" y="2"/>
                    </a:lnTo>
                    <a:lnTo>
                      <a:pt x="122" y="2"/>
                    </a:lnTo>
                    <a:lnTo>
                      <a:pt x="122" y="2"/>
                    </a:lnTo>
                    <a:lnTo>
                      <a:pt x="114" y="4"/>
                    </a:lnTo>
                    <a:lnTo>
                      <a:pt x="112" y="4"/>
                    </a:lnTo>
                    <a:lnTo>
                      <a:pt x="114" y="4"/>
                    </a:lnTo>
                    <a:lnTo>
                      <a:pt x="114" y="4"/>
                    </a:lnTo>
                    <a:lnTo>
                      <a:pt x="116" y="2"/>
                    </a:lnTo>
                    <a:lnTo>
                      <a:pt x="114" y="2"/>
                    </a:lnTo>
                    <a:lnTo>
                      <a:pt x="110" y="0"/>
                    </a:lnTo>
                    <a:lnTo>
                      <a:pt x="102" y="0"/>
                    </a:lnTo>
                    <a:lnTo>
                      <a:pt x="92" y="2"/>
                    </a:lnTo>
                    <a:lnTo>
                      <a:pt x="92" y="2"/>
                    </a:lnTo>
                    <a:lnTo>
                      <a:pt x="74" y="4"/>
                    </a:lnTo>
                    <a:lnTo>
                      <a:pt x="58" y="6"/>
                    </a:lnTo>
                    <a:lnTo>
                      <a:pt x="58" y="6"/>
                    </a:lnTo>
                    <a:lnTo>
                      <a:pt x="56" y="8"/>
                    </a:lnTo>
                    <a:lnTo>
                      <a:pt x="56" y="10"/>
                    </a:lnTo>
                    <a:lnTo>
                      <a:pt x="56" y="12"/>
                    </a:lnTo>
                    <a:lnTo>
                      <a:pt x="52" y="12"/>
                    </a:lnTo>
                    <a:lnTo>
                      <a:pt x="52" y="12"/>
                    </a:lnTo>
                    <a:lnTo>
                      <a:pt x="32" y="16"/>
                    </a:lnTo>
                    <a:lnTo>
                      <a:pt x="26" y="18"/>
                    </a:lnTo>
                    <a:lnTo>
                      <a:pt x="26" y="18"/>
                    </a:lnTo>
                    <a:lnTo>
                      <a:pt x="26" y="20"/>
                    </a:lnTo>
                    <a:lnTo>
                      <a:pt x="26" y="20"/>
                    </a:lnTo>
                    <a:lnTo>
                      <a:pt x="34" y="20"/>
                    </a:lnTo>
                    <a:lnTo>
                      <a:pt x="44" y="20"/>
                    </a:lnTo>
                    <a:lnTo>
                      <a:pt x="52" y="20"/>
                    </a:lnTo>
                    <a:lnTo>
                      <a:pt x="52" y="20"/>
                    </a:lnTo>
                    <a:lnTo>
                      <a:pt x="50" y="20"/>
                    </a:lnTo>
                    <a:lnTo>
                      <a:pt x="50" y="20"/>
                    </a:lnTo>
                    <a:lnTo>
                      <a:pt x="40" y="22"/>
                    </a:lnTo>
                    <a:lnTo>
                      <a:pt x="28" y="22"/>
                    </a:lnTo>
                    <a:lnTo>
                      <a:pt x="20" y="24"/>
                    </a:lnTo>
                    <a:lnTo>
                      <a:pt x="18" y="24"/>
                    </a:lnTo>
                    <a:lnTo>
                      <a:pt x="18" y="26"/>
                    </a:lnTo>
                    <a:lnTo>
                      <a:pt x="18" y="26"/>
                    </a:lnTo>
                    <a:lnTo>
                      <a:pt x="20" y="30"/>
                    </a:lnTo>
                    <a:lnTo>
                      <a:pt x="22" y="32"/>
                    </a:lnTo>
                    <a:lnTo>
                      <a:pt x="24" y="34"/>
                    </a:lnTo>
                    <a:lnTo>
                      <a:pt x="30" y="34"/>
                    </a:lnTo>
                    <a:lnTo>
                      <a:pt x="30" y="34"/>
                    </a:lnTo>
                    <a:lnTo>
                      <a:pt x="44" y="32"/>
                    </a:lnTo>
                    <a:lnTo>
                      <a:pt x="50" y="30"/>
                    </a:lnTo>
                    <a:lnTo>
                      <a:pt x="56" y="32"/>
                    </a:lnTo>
                    <a:lnTo>
                      <a:pt x="56" y="32"/>
                    </a:lnTo>
                    <a:lnTo>
                      <a:pt x="66" y="36"/>
                    </a:lnTo>
                    <a:lnTo>
                      <a:pt x="66" y="38"/>
                    </a:lnTo>
                    <a:lnTo>
                      <a:pt x="62" y="36"/>
                    </a:lnTo>
                    <a:lnTo>
                      <a:pt x="62" y="36"/>
                    </a:lnTo>
                    <a:lnTo>
                      <a:pt x="56" y="36"/>
                    </a:lnTo>
                    <a:lnTo>
                      <a:pt x="52" y="36"/>
                    </a:lnTo>
                    <a:lnTo>
                      <a:pt x="42" y="38"/>
                    </a:lnTo>
                    <a:lnTo>
                      <a:pt x="42" y="38"/>
                    </a:lnTo>
                    <a:lnTo>
                      <a:pt x="26" y="38"/>
                    </a:lnTo>
                    <a:lnTo>
                      <a:pt x="14" y="38"/>
                    </a:lnTo>
                    <a:lnTo>
                      <a:pt x="4" y="42"/>
                    </a:lnTo>
                    <a:lnTo>
                      <a:pt x="4"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49" name="Freeform 106">
                <a:extLst>
                  <a:ext uri="{FF2B5EF4-FFF2-40B4-BE49-F238E27FC236}">
                    <a16:creationId xmlns:a16="http://schemas.microsoft.com/office/drawing/2014/main" id="{C3ACC692-9639-4389-B48C-69825A03A8FB}"/>
                  </a:ext>
                </a:extLst>
              </p:cNvPr>
              <p:cNvSpPr>
                <a:spLocks/>
              </p:cNvSpPr>
              <p:nvPr/>
            </p:nvSpPr>
            <p:spPr bwMode="auto">
              <a:xfrm>
                <a:off x="2329414" y="965088"/>
                <a:ext cx="51799" cy="26233"/>
              </a:xfrm>
              <a:custGeom>
                <a:avLst/>
                <a:gdLst/>
                <a:ahLst/>
                <a:cxnLst>
                  <a:cxn ang="0">
                    <a:pos x="0" y="8"/>
                  </a:cxn>
                  <a:cxn ang="0">
                    <a:pos x="0" y="8"/>
                  </a:cxn>
                  <a:cxn ang="0">
                    <a:pos x="0" y="0"/>
                  </a:cxn>
                  <a:cxn ang="0">
                    <a:pos x="2" y="0"/>
                  </a:cxn>
                  <a:cxn ang="0">
                    <a:pos x="4" y="2"/>
                  </a:cxn>
                  <a:cxn ang="0">
                    <a:pos x="4" y="2"/>
                  </a:cxn>
                  <a:cxn ang="0">
                    <a:pos x="6" y="4"/>
                  </a:cxn>
                  <a:cxn ang="0">
                    <a:pos x="10" y="4"/>
                  </a:cxn>
                  <a:cxn ang="0">
                    <a:pos x="12" y="6"/>
                  </a:cxn>
                  <a:cxn ang="0">
                    <a:pos x="12" y="8"/>
                  </a:cxn>
                  <a:cxn ang="0">
                    <a:pos x="12" y="8"/>
                  </a:cxn>
                  <a:cxn ang="0">
                    <a:pos x="12" y="8"/>
                  </a:cxn>
                  <a:cxn ang="0">
                    <a:pos x="14" y="8"/>
                  </a:cxn>
                  <a:cxn ang="0">
                    <a:pos x="18" y="8"/>
                  </a:cxn>
                  <a:cxn ang="0">
                    <a:pos x="18" y="8"/>
                  </a:cxn>
                  <a:cxn ang="0">
                    <a:pos x="22" y="10"/>
                  </a:cxn>
                  <a:cxn ang="0">
                    <a:pos x="28" y="10"/>
                  </a:cxn>
                  <a:cxn ang="0">
                    <a:pos x="28" y="10"/>
                  </a:cxn>
                  <a:cxn ang="0">
                    <a:pos x="36" y="8"/>
                  </a:cxn>
                  <a:cxn ang="0">
                    <a:pos x="36" y="8"/>
                  </a:cxn>
                  <a:cxn ang="0">
                    <a:pos x="36" y="10"/>
                  </a:cxn>
                  <a:cxn ang="0">
                    <a:pos x="36" y="10"/>
                  </a:cxn>
                  <a:cxn ang="0">
                    <a:pos x="32" y="12"/>
                  </a:cxn>
                  <a:cxn ang="0">
                    <a:pos x="30" y="14"/>
                  </a:cxn>
                  <a:cxn ang="0">
                    <a:pos x="30" y="14"/>
                  </a:cxn>
                  <a:cxn ang="0">
                    <a:pos x="28" y="14"/>
                  </a:cxn>
                  <a:cxn ang="0">
                    <a:pos x="30" y="14"/>
                  </a:cxn>
                  <a:cxn ang="0">
                    <a:pos x="32" y="16"/>
                  </a:cxn>
                  <a:cxn ang="0">
                    <a:pos x="30" y="18"/>
                  </a:cxn>
                  <a:cxn ang="0">
                    <a:pos x="30" y="18"/>
                  </a:cxn>
                  <a:cxn ang="0">
                    <a:pos x="26" y="18"/>
                  </a:cxn>
                  <a:cxn ang="0">
                    <a:pos x="26" y="18"/>
                  </a:cxn>
                  <a:cxn ang="0">
                    <a:pos x="24" y="16"/>
                  </a:cxn>
                  <a:cxn ang="0">
                    <a:pos x="24" y="16"/>
                  </a:cxn>
                  <a:cxn ang="0">
                    <a:pos x="24" y="16"/>
                  </a:cxn>
                  <a:cxn ang="0">
                    <a:pos x="20" y="14"/>
                  </a:cxn>
                  <a:cxn ang="0">
                    <a:pos x="18" y="14"/>
                  </a:cxn>
                  <a:cxn ang="0">
                    <a:pos x="18" y="14"/>
                  </a:cxn>
                  <a:cxn ang="0">
                    <a:pos x="18" y="14"/>
                  </a:cxn>
                  <a:cxn ang="0">
                    <a:pos x="18" y="16"/>
                  </a:cxn>
                  <a:cxn ang="0">
                    <a:pos x="16" y="16"/>
                  </a:cxn>
                  <a:cxn ang="0">
                    <a:pos x="16" y="16"/>
                  </a:cxn>
                  <a:cxn ang="0">
                    <a:pos x="10" y="14"/>
                  </a:cxn>
                  <a:cxn ang="0">
                    <a:pos x="10" y="14"/>
                  </a:cxn>
                  <a:cxn ang="0">
                    <a:pos x="10" y="14"/>
                  </a:cxn>
                  <a:cxn ang="0">
                    <a:pos x="10" y="14"/>
                  </a:cxn>
                  <a:cxn ang="0">
                    <a:pos x="10" y="12"/>
                  </a:cxn>
                  <a:cxn ang="0">
                    <a:pos x="8" y="12"/>
                  </a:cxn>
                  <a:cxn ang="0">
                    <a:pos x="8" y="12"/>
                  </a:cxn>
                  <a:cxn ang="0">
                    <a:pos x="4" y="12"/>
                  </a:cxn>
                  <a:cxn ang="0">
                    <a:pos x="4" y="10"/>
                  </a:cxn>
                  <a:cxn ang="0">
                    <a:pos x="4" y="10"/>
                  </a:cxn>
                  <a:cxn ang="0">
                    <a:pos x="4" y="8"/>
                  </a:cxn>
                  <a:cxn ang="0">
                    <a:pos x="4" y="8"/>
                  </a:cxn>
                  <a:cxn ang="0">
                    <a:pos x="4" y="8"/>
                  </a:cxn>
                  <a:cxn ang="0">
                    <a:pos x="2" y="10"/>
                  </a:cxn>
                  <a:cxn ang="0">
                    <a:pos x="0" y="8"/>
                  </a:cxn>
                  <a:cxn ang="0">
                    <a:pos x="0" y="8"/>
                  </a:cxn>
                </a:cxnLst>
                <a:rect l="0" t="0" r="r" b="b"/>
                <a:pathLst>
                  <a:path w="36" h="18">
                    <a:moveTo>
                      <a:pt x="0" y="8"/>
                    </a:moveTo>
                    <a:lnTo>
                      <a:pt x="0" y="8"/>
                    </a:lnTo>
                    <a:lnTo>
                      <a:pt x="0" y="0"/>
                    </a:lnTo>
                    <a:lnTo>
                      <a:pt x="2" y="0"/>
                    </a:lnTo>
                    <a:lnTo>
                      <a:pt x="4" y="2"/>
                    </a:lnTo>
                    <a:lnTo>
                      <a:pt x="4" y="2"/>
                    </a:lnTo>
                    <a:lnTo>
                      <a:pt x="6" y="4"/>
                    </a:lnTo>
                    <a:lnTo>
                      <a:pt x="10" y="4"/>
                    </a:lnTo>
                    <a:lnTo>
                      <a:pt x="12" y="6"/>
                    </a:lnTo>
                    <a:lnTo>
                      <a:pt x="12" y="8"/>
                    </a:lnTo>
                    <a:lnTo>
                      <a:pt x="12" y="8"/>
                    </a:lnTo>
                    <a:lnTo>
                      <a:pt x="12" y="8"/>
                    </a:lnTo>
                    <a:lnTo>
                      <a:pt x="14" y="8"/>
                    </a:lnTo>
                    <a:lnTo>
                      <a:pt x="18" y="8"/>
                    </a:lnTo>
                    <a:lnTo>
                      <a:pt x="18" y="8"/>
                    </a:lnTo>
                    <a:lnTo>
                      <a:pt x="22" y="10"/>
                    </a:lnTo>
                    <a:lnTo>
                      <a:pt x="28" y="10"/>
                    </a:lnTo>
                    <a:lnTo>
                      <a:pt x="28" y="10"/>
                    </a:lnTo>
                    <a:lnTo>
                      <a:pt x="36" y="8"/>
                    </a:lnTo>
                    <a:lnTo>
                      <a:pt x="36" y="8"/>
                    </a:lnTo>
                    <a:lnTo>
                      <a:pt x="36" y="10"/>
                    </a:lnTo>
                    <a:lnTo>
                      <a:pt x="36" y="10"/>
                    </a:lnTo>
                    <a:lnTo>
                      <a:pt x="32" y="12"/>
                    </a:lnTo>
                    <a:lnTo>
                      <a:pt x="30" y="14"/>
                    </a:lnTo>
                    <a:lnTo>
                      <a:pt x="30" y="14"/>
                    </a:lnTo>
                    <a:lnTo>
                      <a:pt x="28" y="14"/>
                    </a:lnTo>
                    <a:lnTo>
                      <a:pt x="30" y="14"/>
                    </a:lnTo>
                    <a:lnTo>
                      <a:pt x="32" y="16"/>
                    </a:lnTo>
                    <a:lnTo>
                      <a:pt x="30" y="18"/>
                    </a:lnTo>
                    <a:lnTo>
                      <a:pt x="30" y="18"/>
                    </a:lnTo>
                    <a:lnTo>
                      <a:pt x="26" y="18"/>
                    </a:lnTo>
                    <a:lnTo>
                      <a:pt x="26" y="18"/>
                    </a:lnTo>
                    <a:lnTo>
                      <a:pt x="24" y="16"/>
                    </a:lnTo>
                    <a:lnTo>
                      <a:pt x="24" y="16"/>
                    </a:lnTo>
                    <a:lnTo>
                      <a:pt x="24" y="16"/>
                    </a:lnTo>
                    <a:lnTo>
                      <a:pt x="20" y="14"/>
                    </a:lnTo>
                    <a:lnTo>
                      <a:pt x="18" y="14"/>
                    </a:lnTo>
                    <a:lnTo>
                      <a:pt x="18" y="14"/>
                    </a:lnTo>
                    <a:lnTo>
                      <a:pt x="18" y="14"/>
                    </a:lnTo>
                    <a:lnTo>
                      <a:pt x="18" y="16"/>
                    </a:lnTo>
                    <a:lnTo>
                      <a:pt x="16" y="16"/>
                    </a:lnTo>
                    <a:lnTo>
                      <a:pt x="16" y="16"/>
                    </a:lnTo>
                    <a:lnTo>
                      <a:pt x="10" y="14"/>
                    </a:lnTo>
                    <a:lnTo>
                      <a:pt x="10" y="14"/>
                    </a:lnTo>
                    <a:lnTo>
                      <a:pt x="10" y="14"/>
                    </a:lnTo>
                    <a:lnTo>
                      <a:pt x="10" y="14"/>
                    </a:lnTo>
                    <a:lnTo>
                      <a:pt x="10" y="12"/>
                    </a:lnTo>
                    <a:lnTo>
                      <a:pt x="8" y="12"/>
                    </a:lnTo>
                    <a:lnTo>
                      <a:pt x="8" y="12"/>
                    </a:lnTo>
                    <a:lnTo>
                      <a:pt x="4" y="12"/>
                    </a:lnTo>
                    <a:lnTo>
                      <a:pt x="4" y="10"/>
                    </a:lnTo>
                    <a:lnTo>
                      <a:pt x="4" y="10"/>
                    </a:lnTo>
                    <a:lnTo>
                      <a:pt x="4" y="8"/>
                    </a:lnTo>
                    <a:lnTo>
                      <a:pt x="4" y="8"/>
                    </a:lnTo>
                    <a:lnTo>
                      <a:pt x="4" y="8"/>
                    </a:lnTo>
                    <a:lnTo>
                      <a:pt x="2" y="10"/>
                    </a:lnTo>
                    <a:lnTo>
                      <a:pt x="0" y="8"/>
                    </a:lnTo>
                    <a:lnTo>
                      <a:pt x="0"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0" name="Freeform 107">
                <a:extLst>
                  <a:ext uri="{FF2B5EF4-FFF2-40B4-BE49-F238E27FC236}">
                    <a16:creationId xmlns:a16="http://schemas.microsoft.com/office/drawing/2014/main" id="{B9A783A4-F701-417B-9E41-A64E16B84E54}"/>
                  </a:ext>
                </a:extLst>
              </p:cNvPr>
              <p:cNvSpPr>
                <a:spLocks/>
              </p:cNvSpPr>
              <p:nvPr/>
            </p:nvSpPr>
            <p:spPr bwMode="auto">
              <a:xfrm>
                <a:off x="2398481" y="970918"/>
                <a:ext cx="40289" cy="32060"/>
              </a:xfrm>
              <a:custGeom>
                <a:avLst/>
                <a:gdLst/>
                <a:ahLst/>
                <a:cxnLst>
                  <a:cxn ang="0">
                    <a:pos x="0" y="20"/>
                  </a:cxn>
                  <a:cxn ang="0">
                    <a:pos x="0" y="20"/>
                  </a:cxn>
                  <a:cxn ang="0">
                    <a:pos x="0" y="14"/>
                  </a:cxn>
                  <a:cxn ang="0">
                    <a:pos x="4" y="12"/>
                  </a:cxn>
                  <a:cxn ang="0">
                    <a:pos x="4" y="12"/>
                  </a:cxn>
                  <a:cxn ang="0">
                    <a:pos x="12" y="6"/>
                  </a:cxn>
                  <a:cxn ang="0">
                    <a:pos x="18" y="0"/>
                  </a:cxn>
                  <a:cxn ang="0">
                    <a:pos x="18" y="0"/>
                  </a:cxn>
                  <a:cxn ang="0">
                    <a:pos x="20" y="0"/>
                  </a:cxn>
                  <a:cxn ang="0">
                    <a:pos x="20" y="2"/>
                  </a:cxn>
                  <a:cxn ang="0">
                    <a:pos x="20" y="4"/>
                  </a:cxn>
                  <a:cxn ang="0">
                    <a:pos x="20" y="4"/>
                  </a:cxn>
                  <a:cxn ang="0">
                    <a:pos x="22" y="6"/>
                  </a:cxn>
                  <a:cxn ang="0">
                    <a:pos x="20" y="8"/>
                  </a:cxn>
                  <a:cxn ang="0">
                    <a:pos x="18" y="10"/>
                  </a:cxn>
                  <a:cxn ang="0">
                    <a:pos x="18" y="10"/>
                  </a:cxn>
                  <a:cxn ang="0">
                    <a:pos x="24" y="10"/>
                  </a:cxn>
                  <a:cxn ang="0">
                    <a:pos x="26" y="10"/>
                  </a:cxn>
                  <a:cxn ang="0">
                    <a:pos x="26" y="12"/>
                  </a:cxn>
                  <a:cxn ang="0">
                    <a:pos x="26" y="12"/>
                  </a:cxn>
                  <a:cxn ang="0">
                    <a:pos x="26" y="12"/>
                  </a:cxn>
                  <a:cxn ang="0">
                    <a:pos x="26" y="14"/>
                  </a:cxn>
                  <a:cxn ang="0">
                    <a:pos x="28" y="16"/>
                  </a:cxn>
                  <a:cxn ang="0">
                    <a:pos x="26" y="16"/>
                  </a:cxn>
                  <a:cxn ang="0">
                    <a:pos x="26" y="16"/>
                  </a:cxn>
                  <a:cxn ang="0">
                    <a:pos x="20" y="18"/>
                  </a:cxn>
                  <a:cxn ang="0">
                    <a:pos x="16" y="20"/>
                  </a:cxn>
                  <a:cxn ang="0">
                    <a:pos x="16" y="20"/>
                  </a:cxn>
                  <a:cxn ang="0">
                    <a:pos x="12" y="20"/>
                  </a:cxn>
                  <a:cxn ang="0">
                    <a:pos x="8" y="22"/>
                  </a:cxn>
                  <a:cxn ang="0">
                    <a:pos x="8" y="22"/>
                  </a:cxn>
                  <a:cxn ang="0">
                    <a:pos x="4" y="22"/>
                  </a:cxn>
                  <a:cxn ang="0">
                    <a:pos x="2" y="22"/>
                  </a:cxn>
                  <a:cxn ang="0">
                    <a:pos x="0" y="20"/>
                  </a:cxn>
                  <a:cxn ang="0">
                    <a:pos x="0" y="20"/>
                  </a:cxn>
                </a:cxnLst>
                <a:rect l="0" t="0" r="r" b="b"/>
                <a:pathLst>
                  <a:path w="28" h="22">
                    <a:moveTo>
                      <a:pt x="0" y="20"/>
                    </a:moveTo>
                    <a:lnTo>
                      <a:pt x="0" y="20"/>
                    </a:lnTo>
                    <a:lnTo>
                      <a:pt x="0" y="14"/>
                    </a:lnTo>
                    <a:lnTo>
                      <a:pt x="4" y="12"/>
                    </a:lnTo>
                    <a:lnTo>
                      <a:pt x="4" y="12"/>
                    </a:lnTo>
                    <a:lnTo>
                      <a:pt x="12" y="6"/>
                    </a:lnTo>
                    <a:lnTo>
                      <a:pt x="18" y="0"/>
                    </a:lnTo>
                    <a:lnTo>
                      <a:pt x="18" y="0"/>
                    </a:lnTo>
                    <a:lnTo>
                      <a:pt x="20" y="0"/>
                    </a:lnTo>
                    <a:lnTo>
                      <a:pt x="20" y="2"/>
                    </a:lnTo>
                    <a:lnTo>
                      <a:pt x="20" y="4"/>
                    </a:lnTo>
                    <a:lnTo>
                      <a:pt x="20" y="4"/>
                    </a:lnTo>
                    <a:lnTo>
                      <a:pt x="22" y="6"/>
                    </a:lnTo>
                    <a:lnTo>
                      <a:pt x="20" y="8"/>
                    </a:lnTo>
                    <a:lnTo>
                      <a:pt x="18" y="10"/>
                    </a:lnTo>
                    <a:lnTo>
                      <a:pt x="18" y="10"/>
                    </a:lnTo>
                    <a:lnTo>
                      <a:pt x="24" y="10"/>
                    </a:lnTo>
                    <a:lnTo>
                      <a:pt x="26" y="10"/>
                    </a:lnTo>
                    <a:lnTo>
                      <a:pt x="26" y="12"/>
                    </a:lnTo>
                    <a:lnTo>
                      <a:pt x="26" y="12"/>
                    </a:lnTo>
                    <a:lnTo>
                      <a:pt x="26" y="12"/>
                    </a:lnTo>
                    <a:lnTo>
                      <a:pt x="26" y="14"/>
                    </a:lnTo>
                    <a:lnTo>
                      <a:pt x="28" y="16"/>
                    </a:lnTo>
                    <a:lnTo>
                      <a:pt x="26" y="16"/>
                    </a:lnTo>
                    <a:lnTo>
                      <a:pt x="26" y="16"/>
                    </a:lnTo>
                    <a:lnTo>
                      <a:pt x="20" y="18"/>
                    </a:lnTo>
                    <a:lnTo>
                      <a:pt x="16" y="20"/>
                    </a:lnTo>
                    <a:lnTo>
                      <a:pt x="16" y="20"/>
                    </a:lnTo>
                    <a:lnTo>
                      <a:pt x="12" y="20"/>
                    </a:lnTo>
                    <a:lnTo>
                      <a:pt x="8" y="22"/>
                    </a:lnTo>
                    <a:lnTo>
                      <a:pt x="8" y="22"/>
                    </a:lnTo>
                    <a:lnTo>
                      <a:pt x="4" y="22"/>
                    </a:lnTo>
                    <a:lnTo>
                      <a:pt x="2" y="22"/>
                    </a:lnTo>
                    <a:lnTo>
                      <a:pt x="0" y="20"/>
                    </a:lnTo>
                    <a:lnTo>
                      <a:pt x="0"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1" name="Freeform 108">
                <a:extLst>
                  <a:ext uri="{FF2B5EF4-FFF2-40B4-BE49-F238E27FC236}">
                    <a16:creationId xmlns:a16="http://schemas.microsoft.com/office/drawing/2014/main" id="{DF369260-6EB0-41B8-9675-DF2F6C4CFF9F}"/>
                  </a:ext>
                </a:extLst>
              </p:cNvPr>
              <p:cNvSpPr>
                <a:spLocks/>
              </p:cNvSpPr>
              <p:nvPr/>
            </p:nvSpPr>
            <p:spPr bwMode="auto">
              <a:xfrm>
                <a:off x="2467544" y="828101"/>
                <a:ext cx="172663" cy="136988"/>
              </a:xfrm>
              <a:custGeom>
                <a:avLst/>
                <a:gdLst/>
                <a:ahLst/>
                <a:cxnLst>
                  <a:cxn ang="0">
                    <a:pos x="70" y="12"/>
                  </a:cxn>
                  <a:cxn ang="0">
                    <a:pos x="70" y="10"/>
                  </a:cxn>
                  <a:cxn ang="0">
                    <a:pos x="82" y="2"/>
                  </a:cxn>
                  <a:cxn ang="0">
                    <a:pos x="90" y="0"/>
                  </a:cxn>
                  <a:cxn ang="0">
                    <a:pos x="92" y="2"/>
                  </a:cxn>
                  <a:cxn ang="0">
                    <a:pos x="96" y="4"/>
                  </a:cxn>
                  <a:cxn ang="0">
                    <a:pos x="90" y="8"/>
                  </a:cxn>
                  <a:cxn ang="0">
                    <a:pos x="94" y="8"/>
                  </a:cxn>
                  <a:cxn ang="0">
                    <a:pos x="92" y="14"/>
                  </a:cxn>
                  <a:cxn ang="0">
                    <a:pos x="84" y="20"/>
                  </a:cxn>
                  <a:cxn ang="0">
                    <a:pos x="80" y="22"/>
                  </a:cxn>
                  <a:cxn ang="0">
                    <a:pos x="76" y="24"/>
                  </a:cxn>
                  <a:cxn ang="0">
                    <a:pos x="68" y="30"/>
                  </a:cxn>
                  <a:cxn ang="0">
                    <a:pos x="72" y="30"/>
                  </a:cxn>
                  <a:cxn ang="0">
                    <a:pos x="80" y="28"/>
                  </a:cxn>
                  <a:cxn ang="0">
                    <a:pos x="82" y="30"/>
                  </a:cxn>
                  <a:cxn ang="0">
                    <a:pos x="88" y="30"/>
                  </a:cxn>
                  <a:cxn ang="0">
                    <a:pos x="74" y="36"/>
                  </a:cxn>
                  <a:cxn ang="0">
                    <a:pos x="82" y="36"/>
                  </a:cxn>
                  <a:cxn ang="0">
                    <a:pos x="86" y="38"/>
                  </a:cxn>
                  <a:cxn ang="0">
                    <a:pos x="88" y="42"/>
                  </a:cxn>
                  <a:cxn ang="0">
                    <a:pos x="90" y="46"/>
                  </a:cxn>
                  <a:cxn ang="0">
                    <a:pos x="100" y="44"/>
                  </a:cxn>
                  <a:cxn ang="0">
                    <a:pos x="114" y="44"/>
                  </a:cxn>
                  <a:cxn ang="0">
                    <a:pos x="116" y="50"/>
                  </a:cxn>
                  <a:cxn ang="0">
                    <a:pos x="110" y="52"/>
                  </a:cxn>
                  <a:cxn ang="0">
                    <a:pos x="104" y="56"/>
                  </a:cxn>
                  <a:cxn ang="0">
                    <a:pos x="114" y="56"/>
                  </a:cxn>
                  <a:cxn ang="0">
                    <a:pos x="120" y="58"/>
                  </a:cxn>
                  <a:cxn ang="0">
                    <a:pos x="116" y="62"/>
                  </a:cxn>
                  <a:cxn ang="0">
                    <a:pos x="110" y="66"/>
                  </a:cxn>
                  <a:cxn ang="0">
                    <a:pos x="114" y="68"/>
                  </a:cxn>
                  <a:cxn ang="0">
                    <a:pos x="104" y="72"/>
                  </a:cxn>
                  <a:cxn ang="0">
                    <a:pos x="98" y="76"/>
                  </a:cxn>
                  <a:cxn ang="0">
                    <a:pos x="90" y="80"/>
                  </a:cxn>
                  <a:cxn ang="0">
                    <a:pos x="84" y="86"/>
                  </a:cxn>
                  <a:cxn ang="0">
                    <a:pos x="78" y="90"/>
                  </a:cxn>
                  <a:cxn ang="0">
                    <a:pos x="64" y="92"/>
                  </a:cxn>
                  <a:cxn ang="0">
                    <a:pos x="62" y="90"/>
                  </a:cxn>
                  <a:cxn ang="0">
                    <a:pos x="72" y="84"/>
                  </a:cxn>
                  <a:cxn ang="0">
                    <a:pos x="80" y="78"/>
                  </a:cxn>
                  <a:cxn ang="0">
                    <a:pos x="74" y="78"/>
                  </a:cxn>
                  <a:cxn ang="0">
                    <a:pos x="68" y="78"/>
                  </a:cxn>
                  <a:cxn ang="0">
                    <a:pos x="64" y="76"/>
                  </a:cxn>
                  <a:cxn ang="0">
                    <a:pos x="58" y="78"/>
                  </a:cxn>
                  <a:cxn ang="0">
                    <a:pos x="54" y="76"/>
                  </a:cxn>
                  <a:cxn ang="0">
                    <a:pos x="50" y="76"/>
                  </a:cxn>
                  <a:cxn ang="0">
                    <a:pos x="40" y="80"/>
                  </a:cxn>
                  <a:cxn ang="0">
                    <a:pos x="26" y="80"/>
                  </a:cxn>
                  <a:cxn ang="0">
                    <a:pos x="22" y="78"/>
                  </a:cxn>
                  <a:cxn ang="0">
                    <a:pos x="8" y="80"/>
                  </a:cxn>
                  <a:cxn ang="0">
                    <a:pos x="2" y="78"/>
                  </a:cxn>
                  <a:cxn ang="0">
                    <a:pos x="0" y="74"/>
                  </a:cxn>
                  <a:cxn ang="0">
                    <a:pos x="12" y="66"/>
                  </a:cxn>
                  <a:cxn ang="0">
                    <a:pos x="18" y="64"/>
                  </a:cxn>
                  <a:cxn ang="0">
                    <a:pos x="8" y="64"/>
                  </a:cxn>
                  <a:cxn ang="0">
                    <a:pos x="16" y="62"/>
                  </a:cxn>
                  <a:cxn ang="0">
                    <a:pos x="28" y="54"/>
                  </a:cxn>
                  <a:cxn ang="0">
                    <a:pos x="32" y="50"/>
                  </a:cxn>
                  <a:cxn ang="0">
                    <a:pos x="36" y="46"/>
                  </a:cxn>
                  <a:cxn ang="0">
                    <a:pos x="46" y="38"/>
                  </a:cxn>
                  <a:cxn ang="0">
                    <a:pos x="62" y="16"/>
                  </a:cxn>
                </a:cxnLst>
                <a:rect l="0" t="0" r="r" b="b"/>
                <a:pathLst>
                  <a:path w="120" h="94">
                    <a:moveTo>
                      <a:pt x="62" y="16"/>
                    </a:moveTo>
                    <a:lnTo>
                      <a:pt x="62" y="16"/>
                    </a:lnTo>
                    <a:lnTo>
                      <a:pt x="68" y="14"/>
                    </a:lnTo>
                    <a:lnTo>
                      <a:pt x="70" y="12"/>
                    </a:lnTo>
                    <a:lnTo>
                      <a:pt x="70" y="10"/>
                    </a:lnTo>
                    <a:lnTo>
                      <a:pt x="70" y="10"/>
                    </a:lnTo>
                    <a:lnTo>
                      <a:pt x="70" y="10"/>
                    </a:lnTo>
                    <a:lnTo>
                      <a:pt x="70" y="10"/>
                    </a:lnTo>
                    <a:lnTo>
                      <a:pt x="74" y="8"/>
                    </a:lnTo>
                    <a:lnTo>
                      <a:pt x="74" y="8"/>
                    </a:lnTo>
                    <a:lnTo>
                      <a:pt x="78" y="4"/>
                    </a:lnTo>
                    <a:lnTo>
                      <a:pt x="82" y="2"/>
                    </a:lnTo>
                    <a:lnTo>
                      <a:pt x="82" y="2"/>
                    </a:lnTo>
                    <a:lnTo>
                      <a:pt x="86" y="0"/>
                    </a:lnTo>
                    <a:lnTo>
                      <a:pt x="90" y="0"/>
                    </a:lnTo>
                    <a:lnTo>
                      <a:pt x="90" y="0"/>
                    </a:lnTo>
                    <a:lnTo>
                      <a:pt x="92" y="0"/>
                    </a:lnTo>
                    <a:lnTo>
                      <a:pt x="90" y="2"/>
                    </a:lnTo>
                    <a:lnTo>
                      <a:pt x="90" y="2"/>
                    </a:lnTo>
                    <a:lnTo>
                      <a:pt x="92" y="2"/>
                    </a:lnTo>
                    <a:lnTo>
                      <a:pt x="92" y="2"/>
                    </a:lnTo>
                    <a:lnTo>
                      <a:pt x="96" y="2"/>
                    </a:lnTo>
                    <a:lnTo>
                      <a:pt x="96" y="4"/>
                    </a:lnTo>
                    <a:lnTo>
                      <a:pt x="96" y="4"/>
                    </a:lnTo>
                    <a:lnTo>
                      <a:pt x="94" y="6"/>
                    </a:lnTo>
                    <a:lnTo>
                      <a:pt x="92" y="6"/>
                    </a:lnTo>
                    <a:lnTo>
                      <a:pt x="92" y="6"/>
                    </a:lnTo>
                    <a:lnTo>
                      <a:pt x="90" y="8"/>
                    </a:lnTo>
                    <a:lnTo>
                      <a:pt x="90" y="8"/>
                    </a:lnTo>
                    <a:lnTo>
                      <a:pt x="90" y="8"/>
                    </a:lnTo>
                    <a:lnTo>
                      <a:pt x="90" y="8"/>
                    </a:lnTo>
                    <a:lnTo>
                      <a:pt x="94" y="8"/>
                    </a:lnTo>
                    <a:lnTo>
                      <a:pt x="94" y="10"/>
                    </a:lnTo>
                    <a:lnTo>
                      <a:pt x="94" y="12"/>
                    </a:lnTo>
                    <a:lnTo>
                      <a:pt x="94" y="12"/>
                    </a:lnTo>
                    <a:lnTo>
                      <a:pt x="92" y="14"/>
                    </a:lnTo>
                    <a:lnTo>
                      <a:pt x="90" y="16"/>
                    </a:lnTo>
                    <a:lnTo>
                      <a:pt x="90" y="16"/>
                    </a:lnTo>
                    <a:lnTo>
                      <a:pt x="86" y="18"/>
                    </a:lnTo>
                    <a:lnTo>
                      <a:pt x="84" y="20"/>
                    </a:lnTo>
                    <a:lnTo>
                      <a:pt x="84" y="20"/>
                    </a:lnTo>
                    <a:lnTo>
                      <a:pt x="84" y="20"/>
                    </a:lnTo>
                    <a:lnTo>
                      <a:pt x="82" y="20"/>
                    </a:lnTo>
                    <a:lnTo>
                      <a:pt x="80" y="22"/>
                    </a:lnTo>
                    <a:lnTo>
                      <a:pt x="80" y="24"/>
                    </a:lnTo>
                    <a:lnTo>
                      <a:pt x="78" y="24"/>
                    </a:lnTo>
                    <a:lnTo>
                      <a:pt x="78" y="24"/>
                    </a:lnTo>
                    <a:lnTo>
                      <a:pt x="76" y="24"/>
                    </a:lnTo>
                    <a:lnTo>
                      <a:pt x="76" y="24"/>
                    </a:lnTo>
                    <a:lnTo>
                      <a:pt x="74" y="26"/>
                    </a:lnTo>
                    <a:lnTo>
                      <a:pt x="74" y="26"/>
                    </a:lnTo>
                    <a:lnTo>
                      <a:pt x="68" y="30"/>
                    </a:lnTo>
                    <a:lnTo>
                      <a:pt x="66" y="34"/>
                    </a:lnTo>
                    <a:lnTo>
                      <a:pt x="66" y="36"/>
                    </a:lnTo>
                    <a:lnTo>
                      <a:pt x="66" y="36"/>
                    </a:lnTo>
                    <a:lnTo>
                      <a:pt x="72" y="30"/>
                    </a:lnTo>
                    <a:lnTo>
                      <a:pt x="78" y="28"/>
                    </a:lnTo>
                    <a:lnTo>
                      <a:pt x="78" y="28"/>
                    </a:lnTo>
                    <a:lnTo>
                      <a:pt x="80" y="28"/>
                    </a:lnTo>
                    <a:lnTo>
                      <a:pt x="80" y="28"/>
                    </a:lnTo>
                    <a:lnTo>
                      <a:pt x="80" y="30"/>
                    </a:lnTo>
                    <a:lnTo>
                      <a:pt x="80" y="30"/>
                    </a:lnTo>
                    <a:lnTo>
                      <a:pt x="80" y="30"/>
                    </a:lnTo>
                    <a:lnTo>
                      <a:pt x="82" y="30"/>
                    </a:lnTo>
                    <a:lnTo>
                      <a:pt x="86" y="30"/>
                    </a:lnTo>
                    <a:lnTo>
                      <a:pt x="86" y="30"/>
                    </a:lnTo>
                    <a:lnTo>
                      <a:pt x="88" y="30"/>
                    </a:lnTo>
                    <a:lnTo>
                      <a:pt x="88" y="30"/>
                    </a:lnTo>
                    <a:lnTo>
                      <a:pt x="88" y="30"/>
                    </a:lnTo>
                    <a:lnTo>
                      <a:pt x="86" y="32"/>
                    </a:lnTo>
                    <a:lnTo>
                      <a:pt x="82" y="34"/>
                    </a:lnTo>
                    <a:lnTo>
                      <a:pt x="74" y="36"/>
                    </a:lnTo>
                    <a:lnTo>
                      <a:pt x="74" y="36"/>
                    </a:lnTo>
                    <a:lnTo>
                      <a:pt x="82" y="36"/>
                    </a:lnTo>
                    <a:lnTo>
                      <a:pt x="82" y="36"/>
                    </a:lnTo>
                    <a:lnTo>
                      <a:pt x="82" y="36"/>
                    </a:lnTo>
                    <a:lnTo>
                      <a:pt x="82" y="36"/>
                    </a:lnTo>
                    <a:lnTo>
                      <a:pt x="82" y="38"/>
                    </a:lnTo>
                    <a:lnTo>
                      <a:pt x="84" y="38"/>
                    </a:lnTo>
                    <a:lnTo>
                      <a:pt x="86" y="38"/>
                    </a:lnTo>
                    <a:lnTo>
                      <a:pt x="86" y="40"/>
                    </a:lnTo>
                    <a:lnTo>
                      <a:pt x="86" y="40"/>
                    </a:lnTo>
                    <a:lnTo>
                      <a:pt x="86" y="42"/>
                    </a:lnTo>
                    <a:lnTo>
                      <a:pt x="88" y="42"/>
                    </a:lnTo>
                    <a:lnTo>
                      <a:pt x="90" y="42"/>
                    </a:lnTo>
                    <a:lnTo>
                      <a:pt x="90" y="44"/>
                    </a:lnTo>
                    <a:lnTo>
                      <a:pt x="90" y="44"/>
                    </a:lnTo>
                    <a:lnTo>
                      <a:pt x="90" y="46"/>
                    </a:lnTo>
                    <a:lnTo>
                      <a:pt x="92" y="46"/>
                    </a:lnTo>
                    <a:lnTo>
                      <a:pt x="98" y="44"/>
                    </a:lnTo>
                    <a:lnTo>
                      <a:pt x="98" y="44"/>
                    </a:lnTo>
                    <a:lnTo>
                      <a:pt x="100" y="44"/>
                    </a:lnTo>
                    <a:lnTo>
                      <a:pt x="104" y="44"/>
                    </a:lnTo>
                    <a:lnTo>
                      <a:pt x="104" y="44"/>
                    </a:lnTo>
                    <a:lnTo>
                      <a:pt x="110" y="44"/>
                    </a:lnTo>
                    <a:lnTo>
                      <a:pt x="114" y="44"/>
                    </a:lnTo>
                    <a:lnTo>
                      <a:pt x="116" y="46"/>
                    </a:lnTo>
                    <a:lnTo>
                      <a:pt x="116" y="46"/>
                    </a:lnTo>
                    <a:lnTo>
                      <a:pt x="116" y="48"/>
                    </a:lnTo>
                    <a:lnTo>
                      <a:pt x="116" y="50"/>
                    </a:lnTo>
                    <a:lnTo>
                      <a:pt x="114" y="50"/>
                    </a:lnTo>
                    <a:lnTo>
                      <a:pt x="114" y="50"/>
                    </a:lnTo>
                    <a:lnTo>
                      <a:pt x="112" y="52"/>
                    </a:lnTo>
                    <a:lnTo>
                      <a:pt x="110" y="52"/>
                    </a:lnTo>
                    <a:lnTo>
                      <a:pt x="110" y="52"/>
                    </a:lnTo>
                    <a:lnTo>
                      <a:pt x="108" y="54"/>
                    </a:lnTo>
                    <a:lnTo>
                      <a:pt x="104" y="56"/>
                    </a:lnTo>
                    <a:lnTo>
                      <a:pt x="104" y="56"/>
                    </a:lnTo>
                    <a:lnTo>
                      <a:pt x="106" y="56"/>
                    </a:lnTo>
                    <a:lnTo>
                      <a:pt x="110" y="56"/>
                    </a:lnTo>
                    <a:lnTo>
                      <a:pt x="110" y="56"/>
                    </a:lnTo>
                    <a:lnTo>
                      <a:pt x="114" y="56"/>
                    </a:lnTo>
                    <a:lnTo>
                      <a:pt x="118" y="56"/>
                    </a:lnTo>
                    <a:lnTo>
                      <a:pt x="118" y="56"/>
                    </a:lnTo>
                    <a:lnTo>
                      <a:pt x="120" y="56"/>
                    </a:lnTo>
                    <a:lnTo>
                      <a:pt x="120" y="58"/>
                    </a:lnTo>
                    <a:lnTo>
                      <a:pt x="120" y="58"/>
                    </a:lnTo>
                    <a:lnTo>
                      <a:pt x="118" y="60"/>
                    </a:lnTo>
                    <a:lnTo>
                      <a:pt x="116" y="62"/>
                    </a:lnTo>
                    <a:lnTo>
                      <a:pt x="116" y="62"/>
                    </a:lnTo>
                    <a:lnTo>
                      <a:pt x="112" y="64"/>
                    </a:lnTo>
                    <a:lnTo>
                      <a:pt x="108" y="64"/>
                    </a:lnTo>
                    <a:lnTo>
                      <a:pt x="108" y="64"/>
                    </a:lnTo>
                    <a:lnTo>
                      <a:pt x="110" y="66"/>
                    </a:lnTo>
                    <a:lnTo>
                      <a:pt x="114" y="66"/>
                    </a:lnTo>
                    <a:lnTo>
                      <a:pt x="114" y="68"/>
                    </a:lnTo>
                    <a:lnTo>
                      <a:pt x="114" y="68"/>
                    </a:lnTo>
                    <a:lnTo>
                      <a:pt x="114" y="68"/>
                    </a:lnTo>
                    <a:lnTo>
                      <a:pt x="108" y="72"/>
                    </a:lnTo>
                    <a:lnTo>
                      <a:pt x="106" y="72"/>
                    </a:lnTo>
                    <a:lnTo>
                      <a:pt x="104" y="72"/>
                    </a:lnTo>
                    <a:lnTo>
                      <a:pt x="104" y="72"/>
                    </a:lnTo>
                    <a:lnTo>
                      <a:pt x="104" y="70"/>
                    </a:lnTo>
                    <a:lnTo>
                      <a:pt x="100" y="74"/>
                    </a:lnTo>
                    <a:lnTo>
                      <a:pt x="100" y="74"/>
                    </a:lnTo>
                    <a:lnTo>
                      <a:pt x="98" y="76"/>
                    </a:lnTo>
                    <a:lnTo>
                      <a:pt x="94" y="78"/>
                    </a:lnTo>
                    <a:lnTo>
                      <a:pt x="94" y="78"/>
                    </a:lnTo>
                    <a:lnTo>
                      <a:pt x="90" y="80"/>
                    </a:lnTo>
                    <a:lnTo>
                      <a:pt x="90" y="80"/>
                    </a:lnTo>
                    <a:lnTo>
                      <a:pt x="88" y="82"/>
                    </a:lnTo>
                    <a:lnTo>
                      <a:pt x="88" y="82"/>
                    </a:lnTo>
                    <a:lnTo>
                      <a:pt x="84" y="84"/>
                    </a:lnTo>
                    <a:lnTo>
                      <a:pt x="84" y="86"/>
                    </a:lnTo>
                    <a:lnTo>
                      <a:pt x="84" y="86"/>
                    </a:lnTo>
                    <a:lnTo>
                      <a:pt x="80" y="88"/>
                    </a:lnTo>
                    <a:lnTo>
                      <a:pt x="78" y="90"/>
                    </a:lnTo>
                    <a:lnTo>
                      <a:pt x="78" y="90"/>
                    </a:lnTo>
                    <a:lnTo>
                      <a:pt x="68" y="94"/>
                    </a:lnTo>
                    <a:lnTo>
                      <a:pt x="68" y="94"/>
                    </a:lnTo>
                    <a:lnTo>
                      <a:pt x="66" y="92"/>
                    </a:lnTo>
                    <a:lnTo>
                      <a:pt x="64" y="92"/>
                    </a:lnTo>
                    <a:lnTo>
                      <a:pt x="64" y="92"/>
                    </a:lnTo>
                    <a:lnTo>
                      <a:pt x="62" y="92"/>
                    </a:lnTo>
                    <a:lnTo>
                      <a:pt x="62" y="90"/>
                    </a:lnTo>
                    <a:lnTo>
                      <a:pt x="62" y="90"/>
                    </a:lnTo>
                    <a:lnTo>
                      <a:pt x="64" y="88"/>
                    </a:lnTo>
                    <a:lnTo>
                      <a:pt x="64" y="88"/>
                    </a:lnTo>
                    <a:lnTo>
                      <a:pt x="70" y="86"/>
                    </a:lnTo>
                    <a:lnTo>
                      <a:pt x="72" y="84"/>
                    </a:lnTo>
                    <a:lnTo>
                      <a:pt x="72" y="84"/>
                    </a:lnTo>
                    <a:lnTo>
                      <a:pt x="76" y="80"/>
                    </a:lnTo>
                    <a:lnTo>
                      <a:pt x="80" y="78"/>
                    </a:lnTo>
                    <a:lnTo>
                      <a:pt x="80" y="78"/>
                    </a:lnTo>
                    <a:lnTo>
                      <a:pt x="80" y="78"/>
                    </a:lnTo>
                    <a:lnTo>
                      <a:pt x="80" y="78"/>
                    </a:lnTo>
                    <a:lnTo>
                      <a:pt x="74" y="78"/>
                    </a:lnTo>
                    <a:lnTo>
                      <a:pt x="74" y="78"/>
                    </a:lnTo>
                    <a:lnTo>
                      <a:pt x="70" y="78"/>
                    </a:lnTo>
                    <a:lnTo>
                      <a:pt x="68" y="78"/>
                    </a:lnTo>
                    <a:lnTo>
                      <a:pt x="68" y="78"/>
                    </a:lnTo>
                    <a:lnTo>
                      <a:pt x="68" y="78"/>
                    </a:lnTo>
                    <a:lnTo>
                      <a:pt x="64" y="78"/>
                    </a:lnTo>
                    <a:lnTo>
                      <a:pt x="64" y="78"/>
                    </a:lnTo>
                    <a:lnTo>
                      <a:pt x="64" y="78"/>
                    </a:lnTo>
                    <a:lnTo>
                      <a:pt x="64" y="76"/>
                    </a:lnTo>
                    <a:lnTo>
                      <a:pt x="64" y="76"/>
                    </a:lnTo>
                    <a:lnTo>
                      <a:pt x="62" y="76"/>
                    </a:lnTo>
                    <a:lnTo>
                      <a:pt x="62" y="76"/>
                    </a:lnTo>
                    <a:lnTo>
                      <a:pt x="58" y="78"/>
                    </a:lnTo>
                    <a:lnTo>
                      <a:pt x="56" y="78"/>
                    </a:lnTo>
                    <a:lnTo>
                      <a:pt x="56" y="78"/>
                    </a:lnTo>
                    <a:lnTo>
                      <a:pt x="56" y="78"/>
                    </a:lnTo>
                    <a:lnTo>
                      <a:pt x="54" y="76"/>
                    </a:lnTo>
                    <a:lnTo>
                      <a:pt x="52" y="76"/>
                    </a:lnTo>
                    <a:lnTo>
                      <a:pt x="50" y="78"/>
                    </a:lnTo>
                    <a:lnTo>
                      <a:pt x="50" y="76"/>
                    </a:lnTo>
                    <a:lnTo>
                      <a:pt x="50" y="76"/>
                    </a:lnTo>
                    <a:lnTo>
                      <a:pt x="48" y="76"/>
                    </a:lnTo>
                    <a:lnTo>
                      <a:pt x="46" y="78"/>
                    </a:lnTo>
                    <a:lnTo>
                      <a:pt x="42" y="80"/>
                    </a:lnTo>
                    <a:lnTo>
                      <a:pt x="40" y="80"/>
                    </a:lnTo>
                    <a:lnTo>
                      <a:pt x="40" y="80"/>
                    </a:lnTo>
                    <a:lnTo>
                      <a:pt x="36" y="80"/>
                    </a:lnTo>
                    <a:lnTo>
                      <a:pt x="32" y="80"/>
                    </a:lnTo>
                    <a:lnTo>
                      <a:pt x="26" y="80"/>
                    </a:lnTo>
                    <a:lnTo>
                      <a:pt x="26" y="80"/>
                    </a:lnTo>
                    <a:lnTo>
                      <a:pt x="22" y="80"/>
                    </a:lnTo>
                    <a:lnTo>
                      <a:pt x="22" y="78"/>
                    </a:lnTo>
                    <a:lnTo>
                      <a:pt x="22" y="78"/>
                    </a:lnTo>
                    <a:lnTo>
                      <a:pt x="22" y="80"/>
                    </a:lnTo>
                    <a:lnTo>
                      <a:pt x="16" y="80"/>
                    </a:lnTo>
                    <a:lnTo>
                      <a:pt x="16" y="80"/>
                    </a:lnTo>
                    <a:lnTo>
                      <a:pt x="8" y="80"/>
                    </a:lnTo>
                    <a:lnTo>
                      <a:pt x="4" y="82"/>
                    </a:lnTo>
                    <a:lnTo>
                      <a:pt x="4" y="82"/>
                    </a:lnTo>
                    <a:lnTo>
                      <a:pt x="2" y="82"/>
                    </a:lnTo>
                    <a:lnTo>
                      <a:pt x="2" y="78"/>
                    </a:lnTo>
                    <a:lnTo>
                      <a:pt x="2" y="78"/>
                    </a:lnTo>
                    <a:lnTo>
                      <a:pt x="2" y="76"/>
                    </a:lnTo>
                    <a:lnTo>
                      <a:pt x="0" y="74"/>
                    </a:lnTo>
                    <a:lnTo>
                      <a:pt x="0" y="74"/>
                    </a:lnTo>
                    <a:lnTo>
                      <a:pt x="2" y="72"/>
                    </a:lnTo>
                    <a:lnTo>
                      <a:pt x="2" y="72"/>
                    </a:lnTo>
                    <a:lnTo>
                      <a:pt x="8" y="68"/>
                    </a:lnTo>
                    <a:lnTo>
                      <a:pt x="12" y="66"/>
                    </a:lnTo>
                    <a:lnTo>
                      <a:pt x="12" y="66"/>
                    </a:lnTo>
                    <a:lnTo>
                      <a:pt x="18" y="64"/>
                    </a:lnTo>
                    <a:lnTo>
                      <a:pt x="18" y="64"/>
                    </a:lnTo>
                    <a:lnTo>
                      <a:pt x="18" y="64"/>
                    </a:lnTo>
                    <a:lnTo>
                      <a:pt x="18" y="64"/>
                    </a:lnTo>
                    <a:lnTo>
                      <a:pt x="10" y="66"/>
                    </a:lnTo>
                    <a:lnTo>
                      <a:pt x="8" y="66"/>
                    </a:lnTo>
                    <a:lnTo>
                      <a:pt x="8" y="64"/>
                    </a:lnTo>
                    <a:lnTo>
                      <a:pt x="8" y="64"/>
                    </a:lnTo>
                    <a:lnTo>
                      <a:pt x="12" y="64"/>
                    </a:lnTo>
                    <a:lnTo>
                      <a:pt x="16" y="62"/>
                    </a:lnTo>
                    <a:lnTo>
                      <a:pt x="16" y="62"/>
                    </a:lnTo>
                    <a:lnTo>
                      <a:pt x="20" y="60"/>
                    </a:lnTo>
                    <a:lnTo>
                      <a:pt x="22" y="56"/>
                    </a:lnTo>
                    <a:lnTo>
                      <a:pt x="22" y="56"/>
                    </a:lnTo>
                    <a:lnTo>
                      <a:pt x="28" y="54"/>
                    </a:lnTo>
                    <a:lnTo>
                      <a:pt x="34" y="54"/>
                    </a:lnTo>
                    <a:lnTo>
                      <a:pt x="34" y="54"/>
                    </a:lnTo>
                    <a:lnTo>
                      <a:pt x="34" y="52"/>
                    </a:lnTo>
                    <a:lnTo>
                      <a:pt x="32" y="50"/>
                    </a:lnTo>
                    <a:lnTo>
                      <a:pt x="32" y="50"/>
                    </a:lnTo>
                    <a:lnTo>
                      <a:pt x="32" y="48"/>
                    </a:lnTo>
                    <a:lnTo>
                      <a:pt x="36" y="46"/>
                    </a:lnTo>
                    <a:lnTo>
                      <a:pt x="36" y="46"/>
                    </a:lnTo>
                    <a:lnTo>
                      <a:pt x="40" y="42"/>
                    </a:lnTo>
                    <a:lnTo>
                      <a:pt x="42" y="40"/>
                    </a:lnTo>
                    <a:lnTo>
                      <a:pt x="42" y="40"/>
                    </a:lnTo>
                    <a:lnTo>
                      <a:pt x="46" y="38"/>
                    </a:lnTo>
                    <a:lnTo>
                      <a:pt x="46" y="36"/>
                    </a:lnTo>
                    <a:lnTo>
                      <a:pt x="50" y="32"/>
                    </a:lnTo>
                    <a:lnTo>
                      <a:pt x="50" y="32"/>
                    </a:lnTo>
                    <a:lnTo>
                      <a:pt x="62" y="16"/>
                    </a:lnTo>
                    <a:lnTo>
                      <a:pt x="62"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2" name="Freeform 109">
                <a:extLst>
                  <a:ext uri="{FF2B5EF4-FFF2-40B4-BE49-F238E27FC236}">
                    <a16:creationId xmlns:a16="http://schemas.microsoft.com/office/drawing/2014/main" id="{A43F2FF4-F7B4-4B34-8630-59B205C728A9}"/>
                  </a:ext>
                </a:extLst>
              </p:cNvPr>
              <p:cNvSpPr>
                <a:spLocks/>
              </p:cNvSpPr>
              <p:nvPr/>
            </p:nvSpPr>
            <p:spPr bwMode="auto">
              <a:xfrm>
                <a:off x="2602798" y="933028"/>
                <a:ext cx="34533" cy="37890"/>
              </a:xfrm>
              <a:custGeom>
                <a:avLst/>
                <a:gdLst/>
                <a:ahLst/>
                <a:cxnLst>
                  <a:cxn ang="0">
                    <a:pos x="4" y="8"/>
                  </a:cxn>
                  <a:cxn ang="0">
                    <a:pos x="4" y="8"/>
                  </a:cxn>
                  <a:cxn ang="0">
                    <a:pos x="8" y="6"/>
                  </a:cxn>
                  <a:cxn ang="0">
                    <a:pos x="10" y="6"/>
                  </a:cxn>
                  <a:cxn ang="0">
                    <a:pos x="10" y="6"/>
                  </a:cxn>
                  <a:cxn ang="0">
                    <a:pos x="20" y="0"/>
                  </a:cxn>
                  <a:cxn ang="0">
                    <a:pos x="20" y="0"/>
                  </a:cxn>
                  <a:cxn ang="0">
                    <a:pos x="24" y="0"/>
                  </a:cxn>
                  <a:cxn ang="0">
                    <a:pos x="24" y="0"/>
                  </a:cxn>
                  <a:cxn ang="0">
                    <a:pos x="22" y="2"/>
                  </a:cxn>
                  <a:cxn ang="0">
                    <a:pos x="22" y="2"/>
                  </a:cxn>
                  <a:cxn ang="0">
                    <a:pos x="18" y="6"/>
                  </a:cxn>
                  <a:cxn ang="0">
                    <a:pos x="16" y="6"/>
                  </a:cxn>
                  <a:cxn ang="0">
                    <a:pos x="18" y="6"/>
                  </a:cxn>
                  <a:cxn ang="0">
                    <a:pos x="18" y="6"/>
                  </a:cxn>
                  <a:cxn ang="0">
                    <a:pos x="22" y="4"/>
                  </a:cxn>
                  <a:cxn ang="0">
                    <a:pos x="24" y="4"/>
                  </a:cxn>
                  <a:cxn ang="0">
                    <a:pos x="24" y="4"/>
                  </a:cxn>
                  <a:cxn ang="0">
                    <a:pos x="24" y="4"/>
                  </a:cxn>
                  <a:cxn ang="0">
                    <a:pos x="24" y="10"/>
                  </a:cxn>
                  <a:cxn ang="0">
                    <a:pos x="22" y="14"/>
                  </a:cxn>
                  <a:cxn ang="0">
                    <a:pos x="22" y="14"/>
                  </a:cxn>
                  <a:cxn ang="0">
                    <a:pos x="20" y="18"/>
                  </a:cxn>
                  <a:cxn ang="0">
                    <a:pos x="20" y="22"/>
                  </a:cxn>
                  <a:cxn ang="0">
                    <a:pos x="20" y="22"/>
                  </a:cxn>
                  <a:cxn ang="0">
                    <a:pos x="20" y="24"/>
                  </a:cxn>
                  <a:cxn ang="0">
                    <a:pos x="18" y="26"/>
                  </a:cxn>
                  <a:cxn ang="0">
                    <a:pos x="14" y="26"/>
                  </a:cxn>
                  <a:cxn ang="0">
                    <a:pos x="14" y="26"/>
                  </a:cxn>
                  <a:cxn ang="0">
                    <a:pos x="12" y="26"/>
                  </a:cxn>
                  <a:cxn ang="0">
                    <a:pos x="10" y="26"/>
                  </a:cxn>
                  <a:cxn ang="0">
                    <a:pos x="8" y="26"/>
                  </a:cxn>
                  <a:cxn ang="0">
                    <a:pos x="8" y="26"/>
                  </a:cxn>
                  <a:cxn ang="0">
                    <a:pos x="8" y="20"/>
                  </a:cxn>
                  <a:cxn ang="0">
                    <a:pos x="10" y="16"/>
                  </a:cxn>
                  <a:cxn ang="0">
                    <a:pos x="10" y="16"/>
                  </a:cxn>
                  <a:cxn ang="0">
                    <a:pos x="10" y="16"/>
                  </a:cxn>
                  <a:cxn ang="0">
                    <a:pos x="8" y="16"/>
                  </a:cxn>
                  <a:cxn ang="0">
                    <a:pos x="6" y="22"/>
                  </a:cxn>
                  <a:cxn ang="0">
                    <a:pos x="6" y="22"/>
                  </a:cxn>
                  <a:cxn ang="0">
                    <a:pos x="2" y="26"/>
                  </a:cxn>
                  <a:cxn ang="0">
                    <a:pos x="0" y="26"/>
                  </a:cxn>
                  <a:cxn ang="0">
                    <a:pos x="0" y="24"/>
                  </a:cxn>
                  <a:cxn ang="0">
                    <a:pos x="0" y="24"/>
                  </a:cxn>
                  <a:cxn ang="0">
                    <a:pos x="0" y="18"/>
                  </a:cxn>
                  <a:cxn ang="0">
                    <a:pos x="0" y="14"/>
                  </a:cxn>
                  <a:cxn ang="0">
                    <a:pos x="2" y="12"/>
                  </a:cxn>
                  <a:cxn ang="0">
                    <a:pos x="2" y="12"/>
                  </a:cxn>
                  <a:cxn ang="0">
                    <a:pos x="2" y="10"/>
                  </a:cxn>
                  <a:cxn ang="0">
                    <a:pos x="4" y="8"/>
                  </a:cxn>
                  <a:cxn ang="0">
                    <a:pos x="4" y="8"/>
                  </a:cxn>
                </a:cxnLst>
                <a:rect l="0" t="0" r="r" b="b"/>
                <a:pathLst>
                  <a:path w="24" h="26">
                    <a:moveTo>
                      <a:pt x="4" y="8"/>
                    </a:moveTo>
                    <a:lnTo>
                      <a:pt x="4" y="8"/>
                    </a:lnTo>
                    <a:lnTo>
                      <a:pt x="8" y="6"/>
                    </a:lnTo>
                    <a:lnTo>
                      <a:pt x="10" y="6"/>
                    </a:lnTo>
                    <a:lnTo>
                      <a:pt x="10" y="6"/>
                    </a:lnTo>
                    <a:lnTo>
                      <a:pt x="20" y="0"/>
                    </a:lnTo>
                    <a:lnTo>
                      <a:pt x="20" y="0"/>
                    </a:lnTo>
                    <a:lnTo>
                      <a:pt x="24" y="0"/>
                    </a:lnTo>
                    <a:lnTo>
                      <a:pt x="24" y="0"/>
                    </a:lnTo>
                    <a:lnTo>
                      <a:pt x="22" y="2"/>
                    </a:lnTo>
                    <a:lnTo>
                      <a:pt x="22" y="2"/>
                    </a:lnTo>
                    <a:lnTo>
                      <a:pt x="18" y="6"/>
                    </a:lnTo>
                    <a:lnTo>
                      <a:pt x="16" y="6"/>
                    </a:lnTo>
                    <a:lnTo>
                      <a:pt x="18" y="6"/>
                    </a:lnTo>
                    <a:lnTo>
                      <a:pt x="18" y="6"/>
                    </a:lnTo>
                    <a:lnTo>
                      <a:pt x="22" y="4"/>
                    </a:lnTo>
                    <a:lnTo>
                      <a:pt x="24" y="4"/>
                    </a:lnTo>
                    <a:lnTo>
                      <a:pt x="24" y="4"/>
                    </a:lnTo>
                    <a:lnTo>
                      <a:pt x="24" y="4"/>
                    </a:lnTo>
                    <a:lnTo>
                      <a:pt x="24" y="10"/>
                    </a:lnTo>
                    <a:lnTo>
                      <a:pt x="22" y="14"/>
                    </a:lnTo>
                    <a:lnTo>
                      <a:pt x="22" y="14"/>
                    </a:lnTo>
                    <a:lnTo>
                      <a:pt x="20" y="18"/>
                    </a:lnTo>
                    <a:lnTo>
                      <a:pt x="20" y="22"/>
                    </a:lnTo>
                    <a:lnTo>
                      <a:pt x="20" y="22"/>
                    </a:lnTo>
                    <a:lnTo>
                      <a:pt x="20" y="24"/>
                    </a:lnTo>
                    <a:lnTo>
                      <a:pt x="18" y="26"/>
                    </a:lnTo>
                    <a:lnTo>
                      <a:pt x="14" y="26"/>
                    </a:lnTo>
                    <a:lnTo>
                      <a:pt x="14" y="26"/>
                    </a:lnTo>
                    <a:lnTo>
                      <a:pt x="12" y="26"/>
                    </a:lnTo>
                    <a:lnTo>
                      <a:pt x="10" y="26"/>
                    </a:lnTo>
                    <a:lnTo>
                      <a:pt x="8" y="26"/>
                    </a:lnTo>
                    <a:lnTo>
                      <a:pt x="8" y="26"/>
                    </a:lnTo>
                    <a:lnTo>
                      <a:pt x="8" y="20"/>
                    </a:lnTo>
                    <a:lnTo>
                      <a:pt x="10" y="16"/>
                    </a:lnTo>
                    <a:lnTo>
                      <a:pt x="10" y="16"/>
                    </a:lnTo>
                    <a:lnTo>
                      <a:pt x="10" y="16"/>
                    </a:lnTo>
                    <a:lnTo>
                      <a:pt x="8" y="16"/>
                    </a:lnTo>
                    <a:lnTo>
                      <a:pt x="6" y="22"/>
                    </a:lnTo>
                    <a:lnTo>
                      <a:pt x="6" y="22"/>
                    </a:lnTo>
                    <a:lnTo>
                      <a:pt x="2" y="26"/>
                    </a:lnTo>
                    <a:lnTo>
                      <a:pt x="0" y="26"/>
                    </a:lnTo>
                    <a:lnTo>
                      <a:pt x="0" y="24"/>
                    </a:lnTo>
                    <a:lnTo>
                      <a:pt x="0" y="24"/>
                    </a:lnTo>
                    <a:lnTo>
                      <a:pt x="0" y="18"/>
                    </a:lnTo>
                    <a:lnTo>
                      <a:pt x="0" y="14"/>
                    </a:lnTo>
                    <a:lnTo>
                      <a:pt x="2" y="12"/>
                    </a:lnTo>
                    <a:lnTo>
                      <a:pt x="2" y="12"/>
                    </a:lnTo>
                    <a:lnTo>
                      <a:pt x="2" y="10"/>
                    </a:lnTo>
                    <a:lnTo>
                      <a:pt x="4" y="8"/>
                    </a:lnTo>
                    <a:lnTo>
                      <a:pt x="4"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3" name="Freeform 110">
                <a:extLst>
                  <a:ext uri="{FF2B5EF4-FFF2-40B4-BE49-F238E27FC236}">
                    <a16:creationId xmlns:a16="http://schemas.microsoft.com/office/drawing/2014/main" id="{8B734787-BF9B-4A9A-82A6-0807FEBA2E7E}"/>
                  </a:ext>
                </a:extLst>
              </p:cNvPr>
              <p:cNvSpPr>
                <a:spLocks/>
              </p:cNvSpPr>
              <p:nvPr/>
            </p:nvSpPr>
            <p:spPr bwMode="auto">
              <a:xfrm>
                <a:off x="2007109" y="481259"/>
                <a:ext cx="155397" cy="64120"/>
              </a:xfrm>
              <a:custGeom>
                <a:avLst/>
                <a:gdLst/>
                <a:ahLst/>
                <a:cxnLst>
                  <a:cxn ang="0">
                    <a:pos x="26" y="26"/>
                  </a:cxn>
                  <a:cxn ang="0">
                    <a:pos x="28" y="18"/>
                  </a:cxn>
                  <a:cxn ang="0">
                    <a:pos x="40" y="12"/>
                  </a:cxn>
                  <a:cxn ang="0">
                    <a:pos x="58" y="2"/>
                  </a:cxn>
                  <a:cxn ang="0">
                    <a:pos x="62" y="0"/>
                  </a:cxn>
                  <a:cxn ang="0">
                    <a:pos x="64" y="2"/>
                  </a:cxn>
                  <a:cxn ang="0">
                    <a:pos x="64" y="4"/>
                  </a:cxn>
                  <a:cxn ang="0">
                    <a:pos x="62" y="10"/>
                  </a:cxn>
                  <a:cxn ang="0">
                    <a:pos x="64" y="10"/>
                  </a:cxn>
                  <a:cxn ang="0">
                    <a:pos x="68" y="8"/>
                  </a:cxn>
                  <a:cxn ang="0">
                    <a:pos x="74" y="6"/>
                  </a:cxn>
                  <a:cxn ang="0">
                    <a:pos x="76" y="8"/>
                  </a:cxn>
                  <a:cxn ang="0">
                    <a:pos x="84" y="12"/>
                  </a:cxn>
                  <a:cxn ang="0">
                    <a:pos x="90" y="16"/>
                  </a:cxn>
                  <a:cxn ang="0">
                    <a:pos x="90" y="20"/>
                  </a:cxn>
                  <a:cxn ang="0">
                    <a:pos x="96" y="24"/>
                  </a:cxn>
                  <a:cxn ang="0">
                    <a:pos x="104" y="26"/>
                  </a:cxn>
                  <a:cxn ang="0">
                    <a:pos x="104" y="30"/>
                  </a:cxn>
                  <a:cxn ang="0">
                    <a:pos x="102" y="30"/>
                  </a:cxn>
                  <a:cxn ang="0">
                    <a:pos x="106" y="32"/>
                  </a:cxn>
                  <a:cxn ang="0">
                    <a:pos x="106" y="34"/>
                  </a:cxn>
                  <a:cxn ang="0">
                    <a:pos x="102" y="38"/>
                  </a:cxn>
                  <a:cxn ang="0">
                    <a:pos x="94" y="34"/>
                  </a:cxn>
                  <a:cxn ang="0">
                    <a:pos x="84" y="34"/>
                  </a:cxn>
                  <a:cxn ang="0">
                    <a:pos x="84" y="32"/>
                  </a:cxn>
                  <a:cxn ang="0">
                    <a:pos x="88" y="28"/>
                  </a:cxn>
                  <a:cxn ang="0">
                    <a:pos x="76" y="28"/>
                  </a:cxn>
                  <a:cxn ang="0">
                    <a:pos x="78" y="26"/>
                  </a:cxn>
                  <a:cxn ang="0">
                    <a:pos x="78" y="24"/>
                  </a:cxn>
                  <a:cxn ang="0">
                    <a:pos x="74" y="26"/>
                  </a:cxn>
                  <a:cxn ang="0">
                    <a:pos x="66" y="26"/>
                  </a:cxn>
                  <a:cxn ang="0">
                    <a:pos x="60" y="28"/>
                  </a:cxn>
                  <a:cxn ang="0">
                    <a:pos x="58" y="32"/>
                  </a:cxn>
                  <a:cxn ang="0">
                    <a:pos x="46" y="34"/>
                  </a:cxn>
                  <a:cxn ang="0">
                    <a:pos x="42" y="34"/>
                  </a:cxn>
                  <a:cxn ang="0">
                    <a:pos x="36" y="40"/>
                  </a:cxn>
                  <a:cxn ang="0">
                    <a:pos x="34" y="42"/>
                  </a:cxn>
                  <a:cxn ang="0">
                    <a:pos x="16" y="44"/>
                  </a:cxn>
                  <a:cxn ang="0">
                    <a:pos x="14" y="44"/>
                  </a:cxn>
                  <a:cxn ang="0">
                    <a:pos x="18" y="40"/>
                  </a:cxn>
                  <a:cxn ang="0">
                    <a:pos x="20" y="38"/>
                  </a:cxn>
                  <a:cxn ang="0">
                    <a:pos x="16" y="36"/>
                  </a:cxn>
                  <a:cxn ang="0">
                    <a:pos x="4" y="36"/>
                  </a:cxn>
                  <a:cxn ang="0">
                    <a:pos x="0" y="36"/>
                  </a:cxn>
                  <a:cxn ang="0">
                    <a:pos x="6" y="32"/>
                  </a:cxn>
                  <a:cxn ang="0">
                    <a:pos x="26" y="26"/>
                  </a:cxn>
                </a:cxnLst>
                <a:rect l="0" t="0" r="r" b="b"/>
                <a:pathLst>
                  <a:path w="108" h="44">
                    <a:moveTo>
                      <a:pt x="26" y="26"/>
                    </a:moveTo>
                    <a:lnTo>
                      <a:pt x="26" y="26"/>
                    </a:lnTo>
                    <a:lnTo>
                      <a:pt x="26" y="22"/>
                    </a:lnTo>
                    <a:lnTo>
                      <a:pt x="28" y="18"/>
                    </a:lnTo>
                    <a:lnTo>
                      <a:pt x="40" y="12"/>
                    </a:lnTo>
                    <a:lnTo>
                      <a:pt x="40" y="12"/>
                    </a:lnTo>
                    <a:lnTo>
                      <a:pt x="48" y="6"/>
                    </a:lnTo>
                    <a:lnTo>
                      <a:pt x="58" y="2"/>
                    </a:lnTo>
                    <a:lnTo>
                      <a:pt x="58" y="2"/>
                    </a:lnTo>
                    <a:lnTo>
                      <a:pt x="62" y="0"/>
                    </a:lnTo>
                    <a:lnTo>
                      <a:pt x="64" y="2"/>
                    </a:lnTo>
                    <a:lnTo>
                      <a:pt x="64" y="2"/>
                    </a:lnTo>
                    <a:lnTo>
                      <a:pt x="64" y="4"/>
                    </a:lnTo>
                    <a:lnTo>
                      <a:pt x="64" y="4"/>
                    </a:lnTo>
                    <a:lnTo>
                      <a:pt x="62" y="6"/>
                    </a:lnTo>
                    <a:lnTo>
                      <a:pt x="62" y="10"/>
                    </a:lnTo>
                    <a:lnTo>
                      <a:pt x="62" y="10"/>
                    </a:lnTo>
                    <a:lnTo>
                      <a:pt x="64" y="10"/>
                    </a:lnTo>
                    <a:lnTo>
                      <a:pt x="64" y="10"/>
                    </a:lnTo>
                    <a:lnTo>
                      <a:pt x="68" y="8"/>
                    </a:lnTo>
                    <a:lnTo>
                      <a:pt x="72" y="6"/>
                    </a:lnTo>
                    <a:lnTo>
                      <a:pt x="74" y="6"/>
                    </a:lnTo>
                    <a:lnTo>
                      <a:pt x="76" y="8"/>
                    </a:lnTo>
                    <a:lnTo>
                      <a:pt x="76" y="8"/>
                    </a:lnTo>
                    <a:lnTo>
                      <a:pt x="78" y="10"/>
                    </a:lnTo>
                    <a:lnTo>
                      <a:pt x="84" y="12"/>
                    </a:lnTo>
                    <a:lnTo>
                      <a:pt x="88" y="14"/>
                    </a:lnTo>
                    <a:lnTo>
                      <a:pt x="90" y="16"/>
                    </a:lnTo>
                    <a:lnTo>
                      <a:pt x="90" y="16"/>
                    </a:lnTo>
                    <a:lnTo>
                      <a:pt x="90" y="20"/>
                    </a:lnTo>
                    <a:lnTo>
                      <a:pt x="90" y="22"/>
                    </a:lnTo>
                    <a:lnTo>
                      <a:pt x="96" y="24"/>
                    </a:lnTo>
                    <a:lnTo>
                      <a:pt x="96" y="24"/>
                    </a:lnTo>
                    <a:lnTo>
                      <a:pt x="104" y="26"/>
                    </a:lnTo>
                    <a:lnTo>
                      <a:pt x="104" y="28"/>
                    </a:lnTo>
                    <a:lnTo>
                      <a:pt x="104" y="30"/>
                    </a:lnTo>
                    <a:lnTo>
                      <a:pt x="104" y="30"/>
                    </a:lnTo>
                    <a:lnTo>
                      <a:pt x="102" y="30"/>
                    </a:lnTo>
                    <a:lnTo>
                      <a:pt x="104" y="30"/>
                    </a:lnTo>
                    <a:lnTo>
                      <a:pt x="106" y="32"/>
                    </a:lnTo>
                    <a:lnTo>
                      <a:pt x="108" y="32"/>
                    </a:lnTo>
                    <a:lnTo>
                      <a:pt x="106" y="34"/>
                    </a:lnTo>
                    <a:lnTo>
                      <a:pt x="106" y="34"/>
                    </a:lnTo>
                    <a:lnTo>
                      <a:pt x="102" y="38"/>
                    </a:lnTo>
                    <a:lnTo>
                      <a:pt x="100" y="38"/>
                    </a:lnTo>
                    <a:lnTo>
                      <a:pt x="94" y="34"/>
                    </a:lnTo>
                    <a:lnTo>
                      <a:pt x="94" y="34"/>
                    </a:lnTo>
                    <a:lnTo>
                      <a:pt x="84" y="34"/>
                    </a:lnTo>
                    <a:lnTo>
                      <a:pt x="82" y="34"/>
                    </a:lnTo>
                    <a:lnTo>
                      <a:pt x="84" y="32"/>
                    </a:lnTo>
                    <a:lnTo>
                      <a:pt x="84" y="32"/>
                    </a:lnTo>
                    <a:lnTo>
                      <a:pt x="88" y="28"/>
                    </a:lnTo>
                    <a:lnTo>
                      <a:pt x="84" y="28"/>
                    </a:lnTo>
                    <a:lnTo>
                      <a:pt x="76" y="28"/>
                    </a:lnTo>
                    <a:lnTo>
                      <a:pt x="76" y="28"/>
                    </a:lnTo>
                    <a:lnTo>
                      <a:pt x="78" y="26"/>
                    </a:lnTo>
                    <a:lnTo>
                      <a:pt x="78" y="26"/>
                    </a:lnTo>
                    <a:lnTo>
                      <a:pt x="78" y="24"/>
                    </a:lnTo>
                    <a:lnTo>
                      <a:pt x="74" y="26"/>
                    </a:lnTo>
                    <a:lnTo>
                      <a:pt x="74" y="26"/>
                    </a:lnTo>
                    <a:lnTo>
                      <a:pt x="68" y="26"/>
                    </a:lnTo>
                    <a:lnTo>
                      <a:pt x="66" y="26"/>
                    </a:lnTo>
                    <a:lnTo>
                      <a:pt x="62" y="26"/>
                    </a:lnTo>
                    <a:lnTo>
                      <a:pt x="60" y="28"/>
                    </a:lnTo>
                    <a:lnTo>
                      <a:pt x="60" y="28"/>
                    </a:lnTo>
                    <a:lnTo>
                      <a:pt x="58" y="32"/>
                    </a:lnTo>
                    <a:lnTo>
                      <a:pt x="54" y="32"/>
                    </a:lnTo>
                    <a:lnTo>
                      <a:pt x="46" y="34"/>
                    </a:lnTo>
                    <a:lnTo>
                      <a:pt x="46" y="34"/>
                    </a:lnTo>
                    <a:lnTo>
                      <a:pt x="42" y="34"/>
                    </a:lnTo>
                    <a:lnTo>
                      <a:pt x="40" y="36"/>
                    </a:lnTo>
                    <a:lnTo>
                      <a:pt x="36" y="40"/>
                    </a:lnTo>
                    <a:lnTo>
                      <a:pt x="34" y="42"/>
                    </a:lnTo>
                    <a:lnTo>
                      <a:pt x="34" y="42"/>
                    </a:lnTo>
                    <a:lnTo>
                      <a:pt x="24" y="44"/>
                    </a:lnTo>
                    <a:lnTo>
                      <a:pt x="16" y="44"/>
                    </a:lnTo>
                    <a:lnTo>
                      <a:pt x="16" y="44"/>
                    </a:lnTo>
                    <a:lnTo>
                      <a:pt x="14" y="44"/>
                    </a:lnTo>
                    <a:lnTo>
                      <a:pt x="14" y="42"/>
                    </a:lnTo>
                    <a:lnTo>
                      <a:pt x="18" y="40"/>
                    </a:lnTo>
                    <a:lnTo>
                      <a:pt x="18" y="40"/>
                    </a:lnTo>
                    <a:lnTo>
                      <a:pt x="20" y="38"/>
                    </a:lnTo>
                    <a:lnTo>
                      <a:pt x="20" y="36"/>
                    </a:lnTo>
                    <a:lnTo>
                      <a:pt x="16" y="36"/>
                    </a:lnTo>
                    <a:lnTo>
                      <a:pt x="16" y="36"/>
                    </a:lnTo>
                    <a:lnTo>
                      <a:pt x="4" y="36"/>
                    </a:lnTo>
                    <a:lnTo>
                      <a:pt x="2" y="36"/>
                    </a:lnTo>
                    <a:lnTo>
                      <a:pt x="0" y="36"/>
                    </a:lnTo>
                    <a:lnTo>
                      <a:pt x="0" y="36"/>
                    </a:lnTo>
                    <a:lnTo>
                      <a:pt x="6" y="32"/>
                    </a:lnTo>
                    <a:lnTo>
                      <a:pt x="26" y="26"/>
                    </a:lnTo>
                    <a:lnTo>
                      <a:pt x="26"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4" name="Freeform 111">
                <a:extLst>
                  <a:ext uri="{FF2B5EF4-FFF2-40B4-BE49-F238E27FC236}">
                    <a16:creationId xmlns:a16="http://schemas.microsoft.com/office/drawing/2014/main" id="{F2320436-FF11-4145-9712-671656645179}"/>
                  </a:ext>
                </a:extLst>
              </p:cNvPr>
              <p:cNvSpPr>
                <a:spLocks/>
              </p:cNvSpPr>
              <p:nvPr/>
            </p:nvSpPr>
            <p:spPr bwMode="auto">
              <a:xfrm>
                <a:off x="2369701" y="320954"/>
                <a:ext cx="63310" cy="23317"/>
              </a:xfrm>
              <a:custGeom>
                <a:avLst/>
                <a:gdLst/>
                <a:ahLst/>
                <a:cxnLst>
                  <a:cxn ang="0">
                    <a:pos x="8" y="16"/>
                  </a:cxn>
                  <a:cxn ang="0">
                    <a:pos x="8" y="16"/>
                  </a:cxn>
                  <a:cxn ang="0">
                    <a:pos x="4" y="14"/>
                  </a:cxn>
                  <a:cxn ang="0">
                    <a:pos x="4" y="12"/>
                  </a:cxn>
                  <a:cxn ang="0">
                    <a:pos x="2" y="8"/>
                  </a:cxn>
                  <a:cxn ang="0">
                    <a:pos x="2" y="8"/>
                  </a:cxn>
                  <a:cxn ang="0">
                    <a:pos x="0" y="6"/>
                  </a:cxn>
                  <a:cxn ang="0">
                    <a:pos x="0" y="4"/>
                  </a:cxn>
                  <a:cxn ang="0">
                    <a:pos x="2" y="2"/>
                  </a:cxn>
                  <a:cxn ang="0">
                    <a:pos x="8" y="2"/>
                  </a:cxn>
                  <a:cxn ang="0">
                    <a:pos x="8" y="2"/>
                  </a:cxn>
                  <a:cxn ang="0">
                    <a:pos x="18" y="0"/>
                  </a:cxn>
                  <a:cxn ang="0">
                    <a:pos x="22" y="0"/>
                  </a:cxn>
                  <a:cxn ang="0">
                    <a:pos x="28" y="2"/>
                  </a:cxn>
                  <a:cxn ang="0">
                    <a:pos x="28" y="2"/>
                  </a:cxn>
                  <a:cxn ang="0">
                    <a:pos x="40" y="6"/>
                  </a:cxn>
                  <a:cxn ang="0">
                    <a:pos x="44" y="8"/>
                  </a:cxn>
                  <a:cxn ang="0">
                    <a:pos x="42" y="10"/>
                  </a:cxn>
                  <a:cxn ang="0">
                    <a:pos x="42" y="10"/>
                  </a:cxn>
                  <a:cxn ang="0">
                    <a:pos x="34" y="10"/>
                  </a:cxn>
                  <a:cxn ang="0">
                    <a:pos x="24" y="12"/>
                  </a:cxn>
                  <a:cxn ang="0">
                    <a:pos x="24" y="12"/>
                  </a:cxn>
                  <a:cxn ang="0">
                    <a:pos x="16" y="16"/>
                  </a:cxn>
                  <a:cxn ang="0">
                    <a:pos x="12" y="16"/>
                  </a:cxn>
                  <a:cxn ang="0">
                    <a:pos x="8" y="16"/>
                  </a:cxn>
                  <a:cxn ang="0">
                    <a:pos x="8" y="16"/>
                  </a:cxn>
                </a:cxnLst>
                <a:rect l="0" t="0" r="r" b="b"/>
                <a:pathLst>
                  <a:path w="44" h="16">
                    <a:moveTo>
                      <a:pt x="8" y="16"/>
                    </a:moveTo>
                    <a:lnTo>
                      <a:pt x="8" y="16"/>
                    </a:lnTo>
                    <a:lnTo>
                      <a:pt x="4" y="14"/>
                    </a:lnTo>
                    <a:lnTo>
                      <a:pt x="4" y="12"/>
                    </a:lnTo>
                    <a:lnTo>
                      <a:pt x="2" y="8"/>
                    </a:lnTo>
                    <a:lnTo>
                      <a:pt x="2" y="8"/>
                    </a:lnTo>
                    <a:lnTo>
                      <a:pt x="0" y="6"/>
                    </a:lnTo>
                    <a:lnTo>
                      <a:pt x="0" y="4"/>
                    </a:lnTo>
                    <a:lnTo>
                      <a:pt x="2" y="2"/>
                    </a:lnTo>
                    <a:lnTo>
                      <a:pt x="8" y="2"/>
                    </a:lnTo>
                    <a:lnTo>
                      <a:pt x="8" y="2"/>
                    </a:lnTo>
                    <a:lnTo>
                      <a:pt x="18" y="0"/>
                    </a:lnTo>
                    <a:lnTo>
                      <a:pt x="22" y="0"/>
                    </a:lnTo>
                    <a:lnTo>
                      <a:pt x="28" y="2"/>
                    </a:lnTo>
                    <a:lnTo>
                      <a:pt x="28" y="2"/>
                    </a:lnTo>
                    <a:lnTo>
                      <a:pt x="40" y="6"/>
                    </a:lnTo>
                    <a:lnTo>
                      <a:pt x="44" y="8"/>
                    </a:lnTo>
                    <a:lnTo>
                      <a:pt x="42" y="10"/>
                    </a:lnTo>
                    <a:lnTo>
                      <a:pt x="42" y="10"/>
                    </a:lnTo>
                    <a:lnTo>
                      <a:pt x="34" y="10"/>
                    </a:lnTo>
                    <a:lnTo>
                      <a:pt x="24" y="12"/>
                    </a:lnTo>
                    <a:lnTo>
                      <a:pt x="24" y="12"/>
                    </a:lnTo>
                    <a:lnTo>
                      <a:pt x="16" y="16"/>
                    </a:lnTo>
                    <a:lnTo>
                      <a:pt x="12" y="16"/>
                    </a:lnTo>
                    <a:lnTo>
                      <a:pt x="8" y="16"/>
                    </a:lnTo>
                    <a:lnTo>
                      <a:pt x="8" y="1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5" name="Freeform 112">
                <a:extLst>
                  <a:ext uri="{FF2B5EF4-FFF2-40B4-BE49-F238E27FC236}">
                    <a16:creationId xmlns:a16="http://schemas.microsoft.com/office/drawing/2014/main" id="{951BE7B6-2942-47BF-A0AF-36471D6D25D1}"/>
                  </a:ext>
                </a:extLst>
              </p:cNvPr>
              <p:cNvSpPr>
                <a:spLocks/>
              </p:cNvSpPr>
              <p:nvPr/>
            </p:nvSpPr>
            <p:spPr bwMode="auto">
              <a:xfrm>
                <a:off x="1912145" y="318039"/>
                <a:ext cx="129499" cy="43720"/>
              </a:xfrm>
              <a:custGeom>
                <a:avLst/>
                <a:gdLst/>
                <a:ahLst/>
                <a:cxnLst>
                  <a:cxn ang="0">
                    <a:pos x="54" y="26"/>
                  </a:cxn>
                  <a:cxn ang="0">
                    <a:pos x="56" y="28"/>
                  </a:cxn>
                  <a:cxn ang="0">
                    <a:pos x="64" y="26"/>
                  </a:cxn>
                  <a:cxn ang="0">
                    <a:pos x="72" y="22"/>
                  </a:cxn>
                  <a:cxn ang="0">
                    <a:pos x="76" y="18"/>
                  </a:cxn>
                  <a:cxn ang="0">
                    <a:pos x="72" y="16"/>
                  </a:cxn>
                  <a:cxn ang="0">
                    <a:pos x="72" y="14"/>
                  </a:cxn>
                  <a:cxn ang="0">
                    <a:pos x="84" y="12"/>
                  </a:cxn>
                  <a:cxn ang="0">
                    <a:pos x="88" y="10"/>
                  </a:cxn>
                  <a:cxn ang="0">
                    <a:pos x="90" y="6"/>
                  </a:cxn>
                  <a:cxn ang="0">
                    <a:pos x="82" y="6"/>
                  </a:cxn>
                  <a:cxn ang="0">
                    <a:pos x="80" y="6"/>
                  </a:cxn>
                  <a:cxn ang="0">
                    <a:pos x="88" y="4"/>
                  </a:cxn>
                  <a:cxn ang="0">
                    <a:pos x="88" y="2"/>
                  </a:cxn>
                  <a:cxn ang="0">
                    <a:pos x="78" y="2"/>
                  </a:cxn>
                  <a:cxn ang="0">
                    <a:pos x="66" y="2"/>
                  </a:cxn>
                  <a:cxn ang="0">
                    <a:pos x="52" y="2"/>
                  </a:cxn>
                  <a:cxn ang="0">
                    <a:pos x="44" y="2"/>
                  </a:cxn>
                  <a:cxn ang="0">
                    <a:pos x="38" y="2"/>
                  </a:cxn>
                  <a:cxn ang="0">
                    <a:pos x="28" y="4"/>
                  </a:cxn>
                  <a:cxn ang="0">
                    <a:pos x="28" y="6"/>
                  </a:cxn>
                  <a:cxn ang="0">
                    <a:pos x="40" y="12"/>
                  </a:cxn>
                  <a:cxn ang="0">
                    <a:pos x="40" y="14"/>
                  </a:cxn>
                  <a:cxn ang="0">
                    <a:pos x="30" y="12"/>
                  </a:cxn>
                  <a:cxn ang="0">
                    <a:pos x="14" y="10"/>
                  </a:cxn>
                  <a:cxn ang="0">
                    <a:pos x="0" y="12"/>
                  </a:cxn>
                  <a:cxn ang="0">
                    <a:pos x="0" y="14"/>
                  </a:cxn>
                  <a:cxn ang="0">
                    <a:pos x="6" y="22"/>
                  </a:cxn>
                  <a:cxn ang="0">
                    <a:pos x="10" y="22"/>
                  </a:cxn>
                  <a:cxn ang="0">
                    <a:pos x="24" y="26"/>
                  </a:cxn>
                  <a:cxn ang="0">
                    <a:pos x="28" y="28"/>
                  </a:cxn>
                  <a:cxn ang="0">
                    <a:pos x="36" y="28"/>
                  </a:cxn>
                  <a:cxn ang="0">
                    <a:pos x="44" y="30"/>
                  </a:cxn>
                  <a:cxn ang="0">
                    <a:pos x="54" y="26"/>
                  </a:cxn>
                </a:cxnLst>
                <a:rect l="0" t="0" r="r" b="b"/>
                <a:pathLst>
                  <a:path w="90" h="30">
                    <a:moveTo>
                      <a:pt x="54" y="26"/>
                    </a:moveTo>
                    <a:lnTo>
                      <a:pt x="54" y="26"/>
                    </a:lnTo>
                    <a:lnTo>
                      <a:pt x="54" y="28"/>
                    </a:lnTo>
                    <a:lnTo>
                      <a:pt x="56" y="28"/>
                    </a:lnTo>
                    <a:lnTo>
                      <a:pt x="60" y="28"/>
                    </a:lnTo>
                    <a:lnTo>
                      <a:pt x="64" y="26"/>
                    </a:lnTo>
                    <a:lnTo>
                      <a:pt x="64" y="26"/>
                    </a:lnTo>
                    <a:lnTo>
                      <a:pt x="72" y="22"/>
                    </a:lnTo>
                    <a:lnTo>
                      <a:pt x="72" y="22"/>
                    </a:lnTo>
                    <a:lnTo>
                      <a:pt x="76" y="18"/>
                    </a:lnTo>
                    <a:lnTo>
                      <a:pt x="76" y="16"/>
                    </a:lnTo>
                    <a:lnTo>
                      <a:pt x="72" y="16"/>
                    </a:lnTo>
                    <a:lnTo>
                      <a:pt x="72" y="14"/>
                    </a:lnTo>
                    <a:lnTo>
                      <a:pt x="72" y="14"/>
                    </a:lnTo>
                    <a:lnTo>
                      <a:pt x="78" y="14"/>
                    </a:lnTo>
                    <a:lnTo>
                      <a:pt x="84" y="12"/>
                    </a:lnTo>
                    <a:lnTo>
                      <a:pt x="88" y="10"/>
                    </a:lnTo>
                    <a:lnTo>
                      <a:pt x="88" y="10"/>
                    </a:lnTo>
                    <a:lnTo>
                      <a:pt x="90" y="8"/>
                    </a:lnTo>
                    <a:lnTo>
                      <a:pt x="90" y="6"/>
                    </a:lnTo>
                    <a:lnTo>
                      <a:pt x="86" y="6"/>
                    </a:lnTo>
                    <a:lnTo>
                      <a:pt x="82" y="6"/>
                    </a:lnTo>
                    <a:lnTo>
                      <a:pt x="80" y="6"/>
                    </a:lnTo>
                    <a:lnTo>
                      <a:pt x="80" y="6"/>
                    </a:lnTo>
                    <a:lnTo>
                      <a:pt x="86" y="4"/>
                    </a:lnTo>
                    <a:lnTo>
                      <a:pt x="88" y="4"/>
                    </a:lnTo>
                    <a:lnTo>
                      <a:pt x="88" y="2"/>
                    </a:lnTo>
                    <a:lnTo>
                      <a:pt x="88" y="2"/>
                    </a:lnTo>
                    <a:lnTo>
                      <a:pt x="84" y="0"/>
                    </a:lnTo>
                    <a:lnTo>
                      <a:pt x="78" y="2"/>
                    </a:lnTo>
                    <a:lnTo>
                      <a:pt x="66" y="2"/>
                    </a:lnTo>
                    <a:lnTo>
                      <a:pt x="66" y="2"/>
                    </a:lnTo>
                    <a:lnTo>
                      <a:pt x="60" y="2"/>
                    </a:lnTo>
                    <a:lnTo>
                      <a:pt x="52" y="2"/>
                    </a:lnTo>
                    <a:lnTo>
                      <a:pt x="52" y="2"/>
                    </a:lnTo>
                    <a:lnTo>
                      <a:pt x="44" y="2"/>
                    </a:lnTo>
                    <a:lnTo>
                      <a:pt x="38" y="2"/>
                    </a:lnTo>
                    <a:lnTo>
                      <a:pt x="38" y="2"/>
                    </a:lnTo>
                    <a:lnTo>
                      <a:pt x="30" y="4"/>
                    </a:lnTo>
                    <a:lnTo>
                      <a:pt x="28" y="4"/>
                    </a:lnTo>
                    <a:lnTo>
                      <a:pt x="28" y="6"/>
                    </a:lnTo>
                    <a:lnTo>
                      <a:pt x="28" y="6"/>
                    </a:lnTo>
                    <a:lnTo>
                      <a:pt x="36" y="8"/>
                    </a:lnTo>
                    <a:lnTo>
                      <a:pt x="40" y="12"/>
                    </a:lnTo>
                    <a:lnTo>
                      <a:pt x="40" y="12"/>
                    </a:lnTo>
                    <a:lnTo>
                      <a:pt x="40" y="14"/>
                    </a:lnTo>
                    <a:lnTo>
                      <a:pt x="40" y="14"/>
                    </a:lnTo>
                    <a:lnTo>
                      <a:pt x="30" y="12"/>
                    </a:lnTo>
                    <a:lnTo>
                      <a:pt x="30" y="12"/>
                    </a:lnTo>
                    <a:lnTo>
                      <a:pt x="14" y="10"/>
                    </a:lnTo>
                    <a:lnTo>
                      <a:pt x="6" y="10"/>
                    </a:lnTo>
                    <a:lnTo>
                      <a:pt x="0" y="12"/>
                    </a:lnTo>
                    <a:lnTo>
                      <a:pt x="0" y="12"/>
                    </a:lnTo>
                    <a:lnTo>
                      <a:pt x="0" y="14"/>
                    </a:lnTo>
                    <a:lnTo>
                      <a:pt x="2" y="18"/>
                    </a:lnTo>
                    <a:lnTo>
                      <a:pt x="6" y="22"/>
                    </a:lnTo>
                    <a:lnTo>
                      <a:pt x="10" y="22"/>
                    </a:lnTo>
                    <a:lnTo>
                      <a:pt x="10" y="22"/>
                    </a:lnTo>
                    <a:lnTo>
                      <a:pt x="18" y="24"/>
                    </a:lnTo>
                    <a:lnTo>
                      <a:pt x="24" y="26"/>
                    </a:lnTo>
                    <a:lnTo>
                      <a:pt x="24" y="26"/>
                    </a:lnTo>
                    <a:lnTo>
                      <a:pt x="28" y="28"/>
                    </a:lnTo>
                    <a:lnTo>
                      <a:pt x="32" y="28"/>
                    </a:lnTo>
                    <a:lnTo>
                      <a:pt x="36" y="28"/>
                    </a:lnTo>
                    <a:lnTo>
                      <a:pt x="36" y="28"/>
                    </a:lnTo>
                    <a:lnTo>
                      <a:pt x="44" y="30"/>
                    </a:lnTo>
                    <a:lnTo>
                      <a:pt x="48" y="30"/>
                    </a:lnTo>
                    <a:lnTo>
                      <a:pt x="54" y="26"/>
                    </a:lnTo>
                    <a:lnTo>
                      <a:pt x="54"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6" name="Freeform 113">
                <a:extLst>
                  <a:ext uri="{FF2B5EF4-FFF2-40B4-BE49-F238E27FC236}">
                    <a16:creationId xmlns:a16="http://schemas.microsoft.com/office/drawing/2014/main" id="{65730411-40B5-48A1-9048-33C0E6A100B8}"/>
                  </a:ext>
                </a:extLst>
              </p:cNvPr>
              <p:cNvSpPr>
                <a:spLocks/>
              </p:cNvSpPr>
              <p:nvPr/>
            </p:nvSpPr>
            <p:spPr bwMode="auto">
              <a:xfrm>
                <a:off x="2053153" y="320954"/>
                <a:ext cx="97843" cy="32060"/>
              </a:xfrm>
              <a:custGeom>
                <a:avLst/>
                <a:gdLst/>
                <a:ahLst/>
                <a:cxnLst>
                  <a:cxn ang="0">
                    <a:pos x="2" y="18"/>
                  </a:cxn>
                  <a:cxn ang="0">
                    <a:pos x="2" y="18"/>
                  </a:cxn>
                  <a:cxn ang="0">
                    <a:pos x="6" y="22"/>
                  </a:cxn>
                  <a:cxn ang="0">
                    <a:pos x="10" y="22"/>
                  </a:cxn>
                  <a:cxn ang="0">
                    <a:pos x="12" y="22"/>
                  </a:cxn>
                  <a:cxn ang="0">
                    <a:pos x="12" y="22"/>
                  </a:cxn>
                  <a:cxn ang="0">
                    <a:pos x="16" y="20"/>
                  </a:cxn>
                  <a:cxn ang="0">
                    <a:pos x="18" y="18"/>
                  </a:cxn>
                  <a:cxn ang="0">
                    <a:pos x="18" y="16"/>
                  </a:cxn>
                  <a:cxn ang="0">
                    <a:pos x="18" y="16"/>
                  </a:cxn>
                  <a:cxn ang="0">
                    <a:pos x="12" y="14"/>
                  </a:cxn>
                  <a:cxn ang="0">
                    <a:pos x="12" y="12"/>
                  </a:cxn>
                  <a:cxn ang="0">
                    <a:pos x="18" y="14"/>
                  </a:cxn>
                  <a:cxn ang="0">
                    <a:pos x="18" y="14"/>
                  </a:cxn>
                  <a:cxn ang="0">
                    <a:pos x="36" y="16"/>
                  </a:cxn>
                  <a:cxn ang="0">
                    <a:pos x="40" y="16"/>
                  </a:cxn>
                  <a:cxn ang="0">
                    <a:pos x="44" y="16"/>
                  </a:cxn>
                  <a:cxn ang="0">
                    <a:pos x="44" y="16"/>
                  </a:cxn>
                  <a:cxn ang="0">
                    <a:pos x="48" y="12"/>
                  </a:cxn>
                  <a:cxn ang="0">
                    <a:pos x="54" y="8"/>
                  </a:cxn>
                  <a:cxn ang="0">
                    <a:pos x="66" y="4"/>
                  </a:cxn>
                  <a:cxn ang="0">
                    <a:pos x="66" y="4"/>
                  </a:cxn>
                  <a:cxn ang="0">
                    <a:pos x="68" y="4"/>
                  </a:cxn>
                  <a:cxn ang="0">
                    <a:pos x="66" y="2"/>
                  </a:cxn>
                  <a:cxn ang="0">
                    <a:pos x="52" y="2"/>
                  </a:cxn>
                  <a:cxn ang="0">
                    <a:pos x="52" y="2"/>
                  </a:cxn>
                  <a:cxn ang="0">
                    <a:pos x="36" y="0"/>
                  </a:cxn>
                  <a:cxn ang="0">
                    <a:pos x="28" y="0"/>
                  </a:cxn>
                  <a:cxn ang="0">
                    <a:pos x="22" y="0"/>
                  </a:cxn>
                  <a:cxn ang="0">
                    <a:pos x="22" y="0"/>
                  </a:cxn>
                  <a:cxn ang="0">
                    <a:pos x="12" y="4"/>
                  </a:cxn>
                  <a:cxn ang="0">
                    <a:pos x="8" y="6"/>
                  </a:cxn>
                  <a:cxn ang="0">
                    <a:pos x="6" y="10"/>
                  </a:cxn>
                  <a:cxn ang="0">
                    <a:pos x="6" y="10"/>
                  </a:cxn>
                  <a:cxn ang="0">
                    <a:pos x="6" y="12"/>
                  </a:cxn>
                  <a:cxn ang="0">
                    <a:pos x="2" y="14"/>
                  </a:cxn>
                  <a:cxn ang="0">
                    <a:pos x="0" y="16"/>
                  </a:cxn>
                  <a:cxn ang="0">
                    <a:pos x="2" y="18"/>
                  </a:cxn>
                  <a:cxn ang="0">
                    <a:pos x="2" y="18"/>
                  </a:cxn>
                </a:cxnLst>
                <a:rect l="0" t="0" r="r" b="b"/>
                <a:pathLst>
                  <a:path w="68" h="22">
                    <a:moveTo>
                      <a:pt x="2" y="18"/>
                    </a:moveTo>
                    <a:lnTo>
                      <a:pt x="2" y="18"/>
                    </a:lnTo>
                    <a:lnTo>
                      <a:pt x="6" y="22"/>
                    </a:lnTo>
                    <a:lnTo>
                      <a:pt x="10" y="22"/>
                    </a:lnTo>
                    <a:lnTo>
                      <a:pt x="12" y="22"/>
                    </a:lnTo>
                    <a:lnTo>
                      <a:pt x="12" y="22"/>
                    </a:lnTo>
                    <a:lnTo>
                      <a:pt x="16" y="20"/>
                    </a:lnTo>
                    <a:lnTo>
                      <a:pt x="18" y="18"/>
                    </a:lnTo>
                    <a:lnTo>
                      <a:pt x="18" y="16"/>
                    </a:lnTo>
                    <a:lnTo>
                      <a:pt x="18" y="16"/>
                    </a:lnTo>
                    <a:lnTo>
                      <a:pt x="12" y="14"/>
                    </a:lnTo>
                    <a:lnTo>
                      <a:pt x="12" y="12"/>
                    </a:lnTo>
                    <a:lnTo>
                      <a:pt x="18" y="14"/>
                    </a:lnTo>
                    <a:lnTo>
                      <a:pt x="18" y="14"/>
                    </a:lnTo>
                    <a:lnTo>
                      <a:pt x="36" y="16"/>
                    </a:lnTo>
                    <a:lnTo>
                      <a:pt x="40" y="16"/>
                    </a:lnTo>
                    <a:lnTo>
                      <a:pt x="44" y="16"/>
                    </a:lnTo>
                    <a:lnTo>
                      <a:pt x="44" y="16"/>
                    </a:lnTo>
                    <a:lnTo>
                      <a:pt x="48" y="12"/>
                    </a:lnTo>
                    <a:lnTo>
                      <a:pt x="54" y="8"/>
                    </a:lnTo>
                    <a:lnTo>
                      <a:pt x="66" y="4"/>
                    </a:lnTo>
                    <a:lnTo>
                      <a:pt x="66" y="4"/>
                    </a:lnTo>
                    <a:lnTo>
                      <a:pt x="68" y="4"/>
                    </a:lnTo>
                    <a:lnTo>
                      <a:pt x="66" y="2"/>
                    </a:lnTo>
                    <a:lnTo>
                      <a:pt x="52" y="2"/>
                    </a:lnTo>
                    <a:lnTo>
                      <a:pt x="52" y="2"/>
                    </a:lnTo>
                    <a:lnTo>
                      <a:pt x="36" y="0"/>
                    </a:lnTo>
                    <a:lnTo>
                      <a:pt x="28" y="0"/>
                    </a:lnTo>
                    <a:lnTo>
                      <a:pt x="22" y="0"/>
                    </a:lnTo>
                    <a:lnTo>
                      <a:pt x="22" y="0"/>
                    </a:lnTo>
                    <a:lnTo>
                      <a:pt x="12" y="4"/>
                    </a:lnTo>
                    <a:lnTo>
                      <a:pt x="8" y="6"/>
                    </a:lnTo>
                    <a:lnTo>
                      <a:pt x="6" y="10"/>
                    </a:lnTo>
                    <a:lnTo>
                      <a:pt x="6" y="10"/>
                    </a:lnTo>
                    <a:lnTo>
                      <a:pt x="6" y="12"/>
                    </a:lnTo>
                    <a:lnTo>
                      <a:pt x="2" y="14"/>
                    </a:lnTo>
                    <a:lnTo>
                      <a:pt x="0" y="16"/>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7" name="Freeform 114">
                <a:extLst>
                  <a:ext uri="{FF2B5EF4-FFF2-40B4-BE49-F238E27FC236}">
                    <a16:creationId xmlns:a16="http://schemas.microsoft.com/office/drawing/2014/main" id="{0D420BA3-BD35-452F-9ADC-C00317105FDC}"/>
                  </a:ext>
                </a:extLst>
              </p:cNvPr>
              <p:cNvSpPr>
                <a:spLocks/>
              </p:cNvSpPr>
              <p:nvPr/>
            </p:nvSpPr>
            <p:spPr bwMode="auto">
              <a:xfrm>
                <a:off x="2136607" y="280149"/>
                <a:ext cx="284895" cy="43720"/>
              </a:xfrm>
              <a:custGeom>
                <a:avLst/>
                <a:gdLst/>
                <a:ahLst/>
                <a:cxnLst>
                  <a:cxn ang="0">
                    <a:pos x="34" y="30"/>
                  </a:cxn>
                  <a:cxn ang="0">
                    <a:pos x="48" y="26"/>
                  </a:cxn>
                  <a:cxn ang="0">
                    <a:pos x="54" y="26"/>
                  </a:cxn>
                  <a:cxn ang="0">
                    <a:pos x="58" y="30"/>
                  </a:cxn>
                  <a:cxn ang="0">
                    <a:pos x="66" y="30"/>
                  </a:cxn>
                  <a:cxn ang="0">
                    <a:pos x="78" y="28"/>
                  </a:cxn>
                  <a:cxn ang="0">
                    <a:pos x="88" y="24"/>
                  </a:cxn>
                  <a:cxn ang="0">
                    <a:pos x="90" y="24"/>
                  </a:cxn>
                  <a:cxn ang="0">
                    <a:pos x="88" y="26"/>
                  </a:cxn>
                  <a:cxn ang="0">
                    <a:pos x="90" y="30"/>
                  </a:cxn>
                  <a:cxn ang="0">
                    <a:pos x="100" y="30"/>
                  </a:cxn>
                  <a:cxn ang="0">
                    <a:pos x="108" y="26"/>
                  </a:cxn>
                  <a:cxn ang="0">
                    <a:pos x="112" y="26"/>
                  </a:cxn>
                  <a:cxn ang="0">
                    <a:pos x="138" y="26"/>
                  </a:cxn>
                  <a:cxn ang="0">
                    <a:pos x="144" y="26"/>
                  </a:cxn>
                  <a:cxn ang="0">
                    <a:pos x="152" y="28"/>
                  </a:cxn>
                  <a:cxn ang="0">
                    <a:pos x="156" y="28"/>
                  </a:cxn>
                  <a:cxn ang="0">
                    <a:pos x="158" y="26"/>
                  </a:cxn>
                  <a:cxn ang="0">
                    <a:pos x="156" y="20"/>
                  </a:cxn>
                  <a:cxn ang="0">
                    <a:pos x="160" y="22"/>
                  </a:cxn>
                  <a:cxn ang="0">
                    <a:pos x="178" y="26"/>
                  </a:cxn>
                  <a:cxn ang="0">
                    <a:pos x="194" y="24"/>
                  </a:cxn>
                  <a:cxn ang="0">
                    <a:pos x="194" y="22"/>
                  </a:cxn>
                  <a:cxn ang="0">
                    <a:pos x="188" y="18"/>
                  </a:cxn>
                  <a:cxn ang="0">
                    <a:pos x="180" y="12"/>
                  </a:cxn>
                  <a:cxn ang="0">
                    <a:pos x="174" y="10"/>
                  </a:cxn>
                  <a:cxn ang="0">
                    <a:pos x="164" y="12"/>
                  </a:cxn>
                  <a:cxn ang="0">
                    <a:pos x="160" y="12"/>
                  </a:cxn>
                  <a:cxn ang="0">
                    <a:pos x="156" y="12"/>
                  </a:cxn>
                  <a:cxn ang="0">
                    <a:pos x="142" y="14"/>
                  </a:cxn>
                  <a:cxn ang="0">
                    <a:pos x="136" y="14"/>
                  </a:cxn>
                  <a:cxn ang="0">
                    <a:pos x="124" y="14"/>
                  </a:cxn>
                  <a:cxn ang="0">
                    <a:pos x="112" y="14"/>
                  </a:cxn>
                  <a:cxn ang="0">
                    <a:pos x="104" y="12"/>
                  </a:cxn>
                  <a:cxn ang="0">
                    <a:pos x="88" y="14"/>
                  </a:cxn>
                  <a:cxn ang="0">
                    <a:pos x="82" y="14"/>
                  </a:cxn>
                  <a:cxn ang="0">
                    <a:pos x="72" y="16"/>
                  </a:cxn>
                  <a:cxn ang="0">
                    <a:pos x="62" y="16"/>
                  </a:cxn>
                  <a:cxn ang="0">
                    <a:pos x="60" y="14"/>
                  </a:cxn>
                  <a:cxn ang="0">
                    <a:pos x="52" y="16"/>
                  </a:cxn>
                  <a:cxn ang="0">
                    <a:pos x="50" y="14"/>
                  </a:cxn>
                  <a:cxn ang="0">
                    <a:pos x="42" y="12"/>
                  </a:cxn>
                  <a:cxn ang="0">
                    <a:pos x="40" y="10"/>
                  </a:cxn>
                  <a:cxn ang="0">
                    <a:pos x="46" y="10"/>
                  </a:cxn>
                  <a:cxn ang="0">
                    <a:pos x="52" y="4"/>
                  </a:cxn>
                  <a:cxn ang="0">
                    <a:pos x="46" y="2"/>
                  </a:cxn>
                  <a:cxn ang="0">
                    <a:pos x="36" y="0"/>
                  </a:cxn>
                  <a:cxn ang="0">
                    <a:pos x="28" y="0"/>
                  </a:cxn>
                  <a:cxn ang="0">
                    <a:pos x="14" y="0"/>
                  </a:cxn>
                  <a:cxn ang="0">
                    <a:pos x="2" y="2"/>
                  </a:cxn>
                  <a:cxn ang="0">
                    <a:pos x="0" y="4"/>
                  </a:cxn>
                  <a:cxn ang="0">
                    <a:pos x="6" y="8"/>
                  </a:cxn>
                  <a:cxn ang="0">
                    <a:pos x="6" y="12"/>
                  </a:cxn>
                  <a:cxn ang="0">
                    <a:pos x="6" y="12"/>
                  </a:cxn>
                  <a:cxn ang="0">
                    <a:pos x="12" y="14"/>
                  </a:cxn>
                  <a:cxn ang="0">
                    <a:pos x="24" y="12"/>
                  </a:cxn>
                  <a:cxn ang="0">
                    <a:pos x="28" y="14"/>
                  </a:cxn>
                  <a:cxn ang="0">
                    <a:pos x="28" y="18"/>
                  </a:cxn>
                  <a:cxn ang="0">
                    <a:pos x="24" y="20"/>
                  </a:cxn>
                  <a:cxn ang="0">
                    <a:pos x="20" y="26"/>
                  </a:cxn>
                  <a:cxn ang="0">
                    <a:pos x="34" y="30"/>
                  </a:cxn>
                </a:cxnLst>
                <a:rect l="0" t="0" r="r" b="b"/>
                <a:pathLst>
                  <a:path w="198" h="30">
                    <a:moveTo>
                      <a:pt x="34" y="30"/>
                    </a:moveTo>
                    <a:lnTo>
                      <a:pt x="34" y="30"/>
                    </a:lnTo>
                    <a:lnTo>
                      <a:pt x="42" y="28"/>
                    </a:lnTo>
                    <a:lnTo>
                      <a:pt x="48" y="26"/>
                    </a:lnTo>
                    <a:lnTo>
                      <a:pt x="52" y="26"/>
                    </a:lnTo>
                    <a:lnTo>
                      <a:pt x="54" y="26"/>
                    </a:lnTo>
                    <a:lnTo>
                      <a:pt x="54" y="26"/>
                    </a:lnTo>
                    <a:lnTo>
                      <a:pt x="58" y="30"/>
                    </a:lnTo>
                    <a:lnTo>
                      <a:pt x="66" y="30"/>
                    </a:lnTo>
                    <a:lnTo>
                      <a:pt x="66" y="30"/>
                    </a:lnTo>
                    <a:lnTo>
                      <a:pt x="74" y="30"/>
                    </a:lnTo>
                    <a:lnTo>
                      <a:pt x="78" y="28"/>
                    </a:lnTo>
                    <a:lnTo>
                      <a:pt x="84" y="26"/>
                    </a:lnTo>
                    <a:lnTo>
                      <a:pt x="88" y="24"/>
                    </a:lnTo>
                    <a:lnTo>
                      <a:pt x="88" y="24"/>
                    </a:lnTo>
                    <a:lnTo>
                      <a:pt x="90" y="24"/>
                    </a:lnTo>
                    <a:lnTo>
                      <a:pt x="90" y="24"/>
                    </a:lnTo>
                    <a:lnTo>
                      <a:pt x="88" y="26"/>
                    </a:lnTo>
                    <a:lnTo>
                      <a:pt x="86" y="28"/>
                    </a:lnTo>
                    <a:lnTo>
                      <a:pt x="90" y="30"/>
                    </a:lnTo>
                    <a:lnTo>
                      <a:pt x="90" y="30"/>
                    </a:lnTo>
                    <a:lnTo>
                      <a:pt x="100" y="30"/>
                    </a:lnTo>
                    <a:lnTo>
                      <a:pt x="106" y="28"/>
                    </a:lnTo>
                    <a:lnTo>
                      <a:pt x="108" y="26"/>
                    </a:lnTo>
                    <a:lnTo>
                      <a:pt x="112" y="26"/>
                    </a:lnTo>
                    <a:lnTo>
                      <a:pt x="112" y="26"/>
                    </a:lnTo>
                    <a:lnTo>
                      <a:pt x="126" y="28"/>
                    </a:lnTo>
                    <a:lnTo>
                      <a:pt x="138" y="26"/>
                    </a:lnTo>
                    <a:lnTo>
                      <a:pt x="138" y="26"/>
                    </a:lnTo>
                    <a:lnTo>
                      <a:pt x="144" y="26"/>
                    </a:lnTo>
                    <a:lnTo>
                      <a:pt x="148" y="26"/>
                    </a:lnTo>
                    <a:lnTo>
                      <a:pt x="152" y="28"/>
                    </a:lnTo>
                    <a:lnTo>
                      <a:pt x="156" y="28"/>
                    </a:lnTo>
                    <a:lnTo>
                      <a:pt x="156" y="28"/>
                    </a:lnTo>
                    <a:lnTo>
                      <a:pt x="158" y="26"/>
                    </a:lnTo>
                    <a:lnTo>
                      <a:pt x="158" y="26"/>
                    </a:lnTo>
                    <a:lnTo>
                      <a:pt x="158" y="22"/>
                    </a:lnTo>
                    <a:lnTo>
                      <a:pt x="156" y="20"/>
                    </a:lnTo>
                    <a:lnTo>
                      <a:pt x="160" y="22"/>
                    </a:lnTo>
                    <a:lnTo>
                      <a:pt x="160" y="22"/>
                    </a:lnTo>
                    <a:lnTo>
                      <a:pt x="170" y="26"/>
                    </a:lnTo>
                    <a:lnTo>
                      <a:pt x="178" y="26"/>
                    </a:lnTo>
                    <a:lnTo>
                      <a:pt x="178" y="26"/>
                    </a:lnTo>
                    <a:lnTo>
                      <a:pt x="194" y="24"/>
                    </a:lnTo>
                    <a:lnTo>
                      <a:pt x="198" y="24"/>
                    </a:lnTo>
                    <a:lnTo>
                      <a:pt x="194" y="22"/>
                    </a:lnTo>
                    <a:lnTo>
                      <a:pt x="194" y="22"/>
                    </a:lnTo>
                    <a:lnTo>
                      <a:pt x="188" y="18"/>
                    </a:lnTo>
                    <a:lnTo>
                      <a:pt x="184" y="14"/>
                    </a:lnTo>
                    <a:lnTo>
                      <a:pt x="180" y="12"/>
                    </a:lnTo>
                    <a:lnTo>
                      <a:pt x="174" y="10"/>
                    </a:lnTo>
                    <a:lnTo>
                      <a:pt x="174" y="10"/>
                    </a:lnTo>
                    <a:lnTo>
                      <a:pt x="168" y="10"/>
                    </a:lnTo>
                    <a:lnTo>
                      <a:pt x="164" y="12"/>
                    </a:lnTo>
                    <a:lnTo>
                      <a:pt x="164" y="12"/>
                    </a:lnTo>
                    <a:lnTo>
                      <a:pt x="160" y="12"/>
                    </a:lnTo>
                    <a:lnTo>
                      <a:pt x="160" y="12"/>
                    </a:lnTo>
                    <a:lnTo>
                      <a:pt x="156" y="12"/>
                    </a:lnTo>
                    <a:lnTo>
                      <a:pt x="150" y="14"/>
                    </a:lnTo>
                    <a:lnTo>
                      <a:pt x="142" y="14"/>
                    </a:lnTo>
                    <a:lnTo>
                      <a:pt x="136" y="14"/>
                    </a:lnTo>
                    <a:lnTo>
                      <a:pt x="136" y="14"/>
                    </a:lnTo>
                    <a:lnTo>
                      <a:pt x="130" y="14"/>
                    </a:lnTo>
                    <a:lnTo>
                      <a:pt x="124" y="14"/>
                    </a:lnTo>
                    <a:lnTo>
                      <a:pt x="118" y="14"/>
                    </a:lnTo>
                    <a:lnTo>
                      <a:pt x="112" y="14"/>
                    </a:lnTo>
                    <a:lnTo>
                      <a:pt x="112" y="14"/>
                    </a:lnTo>
                    <a:lnTo>
                      <a:pt x="104" y="12"/>
                    </a:lnTo>
                    <a:lnTo>
                      <a:pt x="96" y="14"/>
                    </a:lnTo>
                    <a:lnTo>
                      <a:pt x="88" y="14"/>
                    </a:lnTo>
                    <a:lnTo>
                      <a:pt x="82" y="14"/>
                    </a:lnTo>
                    <a:lnTo>
                      <a:pt x="82" y="14"/>
                    </a:lnTo>
                    <a:lnTo>
                      <a:pt x="78" y="14"/>
                    </a:lnTo>
                    <a:lnTo>
                      <a:pt x="72" y="16"/>
                    </a:lnTo>
                    <a:lnTo>
                      <a:pt x="66" y="16"/>
                    </a:lnTo>
                    <a:lnTo>
                      <a:pt x="62" y="16"/>
                    </a:lnTo>
                    <a:lnTo>
                      <a:pt x="62" y="16"/>
                    </a:lnTo>
                    <a:lnTo>
                      <a:pt x="60" y="14"/>
                    </a:lnTo>
                    <a:lnTo>
                      <a:pt x="56" y="14"/>
                    </a:lnTo>
                    <a:lnTo>
                      <a:pt x="52" y="16"/>
                    </a:lnTo>
                    <a:lnTo>
                      <a:pt x="50" y="14"/>
                    </a:lnTo>
                    <a:lnTo>
                      <a:pt x="50" y="14"/>
                    </a:lnTo>
                    <a:lnTo>
                      <a:pt x="46" y="12"/>
                    </a:lnTo>
                    <a:lnTo>
                      <a:pt x="42" y="12"/>
                    </a:lnTo>
                    <a:lnTo>
                      <a:pt x="38" y="12"/>
                    </a:lnTo>
                    <a:lnTo>
                      <a:pt x="40" y="10"/>
                    </a:lnTo>
                    <a:lnTo>
                      <a:pt x="40" y="10"/>
                    </a:lnTo>
                    <a:lnTo>
                      <a:pt x="46" y="10"/>
                    </a:lnTo>
                    <a:lnTo>
                      <a:pt x="50" y="6"/>
                    </a:lnTo>
                    <a:lnTo>
                      <a:pt x="52" y="4"/>
                    </a:lnTo>
                    <a:lnTo>
                      <a:pt x="46" y="2"/>
                    </a:lnTo>
                    <a:lnTo>
                      <a:pt x="46" y="2"/>
                    </a:lnTo>
                    <a:lnTo>
                      <a:pt x="40" y="2"/>
                    </a:lnTo>
                    <a:lnTo>
                      <a:pt x="36" y="0"/>
                    </a:lnTo>
                    <a:lnTo>
                      <a:pt x="34" y="0"/>
                    </a:lnTo>
                    <a:lnTo>
                      <a:pt x="28" y="0"/>
                    </a:lnTo>
                    <a:lnTo>
                      <a:pt x="28" y="0"/>
                    </a:lnTo>
                    <a:lnTo>
                      <a:pt x="14" y="0"/>
                    </a:lnTo>
                    <a:lnTo>
                      <a:pt x="2" y="2"/>
                    </a:lnTo>
                    <a:lnTo>
                      <a:pt x="2" y="2"/>
                    </a:lnTo>
                    <a:lnTo>
                      <a:pt x="0" y="2"/>
                    </a:lnTo>
                    <a:lnTo>
                      <a:pt x="0" y="4"/>
                    </a:lnTo>
                    <a:lnTo>
                      <a:pt x="4" y="6"/>
                    </a:lnTo>
                    <a:lnTo>
                      <a:pt x="6" y="8"/>
                    </a:lnTo>
                    <a:lnTo>
                      <a:pt x="8" y="10"/>
                    </a:lnTo>
                    <a:lnTo>
                      <a:pt x="6" y="12"/>
                    </a:lnTo>
                    <a:lnTo>
                      <a:pt x="6" y="12"/>
                    </a:lnTo>
                    <a:lnTo>
                      <a:pt x="6" y="12"/>
                    </a:lnTo>
                    <a:lnTo>
                      <a:pt x="8" y="14"/>
                    </a:lnTo>
                    <a:lnTo>
                      <a:pt x="12" y="14"/>
                    </a:lnTo>
                    <a:lnTo>
                      <a:pt x="18" y="14"/>
                    </a:lnTo>
                    <a:lnTo>
                      <a:pt x="24" y="12"/>
                    </a:lnTo>
                    <a:lnTo>
                      <a:pt x="24" y="12"/>
                    </a:lnTo>
                    <a:lnTo>
                      <a:pt x="28" y="14"/>
                    </a:lnTo>
                    <a:lnTo>
                      <a:pt x="28" y="16"/>
                    </a:lnTo>
                    <a:lnTo>
                      <a:pt x="28" y="18"/>
                    </a:lnTo>
                    <a:lnTo>
                      <a:pt x="24" y="20"/>
                    </a:lnTo>
                    <a:lnTo>
                      <a:pt x="24" y="20"/>
                    </a:lnTo>
                    <a:lnTo>
                      <a:pt x="20" y="22"/>
                    </a:lnTo>
                    <a:lnTo>
                      <a:pt x="20" y="26"/>
                    </a:lnTo>
                    <a:lnTo>
                      <a:pt x="24" y="30"/>
                    </a:lnTo>
                    <a:lnTo>
                      <a:pt x="34" y="30"/>
                    </a:lnTo>
                    <a:lnTo>
                      <a:pt x="34"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8" name="Freeform 115">
                <a:extLst>
                  <a:ext uri="{FF2B5EF4-FFF2-40B4-BE49-F238E27FC236}">
                    <a16:creationId xmlns:a16="http://schemas.microsoft.com/office/drawing/2014/main" id="{1D11E04B-C5FB-4F0E-BAF7-6DA9F089C374}"/>
                  </a:ext>
                </a:extLst>
              </p:cNvPr>
              <p:cNvSpPr>
                <a:spLocks/>
              </p:cNvSpPr>
              <p:nvPr/>
            </p:nvSpPr>
            <p:spPr bwMode="auto">
              <a:xfrm>
                <a:off x="1428692" y="320954"/>
                <a:ext cx="201439" cy="58293"/>
              </a:xfrm>
              <a:custGeom>
                <a:avLst/>
                <a:gdLst/>
                <a:ahLst/>
                <a:cxnLst>
                  <a:cxn ang="0">
                    <a:pos x="48" y="28"/>
                  </a:cxn>
                  <a:cxn ang="0">
                    <a:pos x="48" y="28"/>
                  </a:cxn>
                  <a:cxn ang="0">
                    <a:pos x="54" y="24"/>
                  </a:cxn>
                  <a:cxn ang="0">
                    <a:pos x="58" y="24"/>
                  </a:cxn>
                  <a:cxn ang="0">
                    <a:pos x="62" y="22"/>
                  </a:cxn>
                  <a:cxn ang="0">
                    <a:pos x="70" y="20"/>
                  </a:cxn>
                  <a:cxn ang="0">
                    <a:pos x="70" y="20"/>
                  </a:cxn>
                  <a:cxn ang="0">
                    <a:pos x="78" y="18"/>
                  </a:cxn>
                  <a:cxn ang="0">
                    <a:pos x="84" y="18"/>
                  </a:cxn>
                  <a:cxn ang="0">
                    <a:pos x="92" y="18"/>
                  </a:cxn>
                  <a:cxn ang="0">
                    <a:pos x="104" y="14"/>
                  </a:cxn>
                  <a:cxn ang="0">
                    <a:pos x="104" y="14"/>
                  </a:cxn>
                  <a:cxn ang="0">
                    <a:pos x="114" y="12"/>
                  </a:cxn>
                  <a:cxn ang="0">
                    <a:pos x="120" y="12"/>
                  </a:cxn>
                  <a:cxn ang="0">
                    <a:pos x="132" y="10"/>
                  </a:cxn>
                  <a:cxn ang="0">
                    <a:pos x="132" y="10"/>
                  </a:cxn>
                  <a:cxn ang="0">
                    <a:pos x="138" y="8"/>
                  </a:cxn>
                  <a:cxn ang="0">
                    <a:pos x="140" y="6"/>
                  </a:cxn>
                  <a:cxn ang="0">
                    <a:pos x="138" y="2"/>
                  </a:cxn>
                  <a:cxn ang="0">
                    <a:pos x="134" y="0"/>
                  </a:cxn>
                  <a:cxn ang="0">
                    <a:pos x="134" y="0"/>
                  </a:cxn>
                  <a:cxn ang="0">
                    <a:pos x="124" y="2"/>
                  </a:cxn>
                  <a:cxn ang="0">
                    <a:pos x="114" y="4"/>
                  </a:cxn>
                  <a:cxn ang="0">
                    <a:pos x="114" y="4"/>
                  </a:cxn>
                  <a:cxn ang="0">
                    <a:pos x="98" y="0"/>
                  </a:cxn>
                  <a:cxn ang="0">
                    <a:pos x="86" y="0"/>
                  </a:cxn>
                  <a:cxn ang="0">
                    <a:pos x="76" y="0"/>
                  </a:cxn>
                  <a:cxn ang="0">
                    <a:pos x="76" y="0"/>
                  </a:cxn>
                  <a:cxn ang="0">
                    <a:pos x="48" y="2"/>
                  </a:cxn>
                  <a:cxn ang="0">
                    <a:pos x="48" y="2"/>
                  </a:cxn>
                  <a:cxn ang="0">
                    <a:pos x="44" y="2"/>
                  </a:cxn>
                  <a:cxn ang="0">
                    <a:pos x="46" y="4"/>
                  </a:cxn>
                  <a:cxn ang="0">
                    <a:pos x="44" y="6"/>
                  </a:cxn>
                  <a:cxn ang="0">
                    <a:pos x="38" y="10"/>
                  </a:cxn>
                  <a:cxn ang="0">
                    <a:pos x="38" y="10"/>
                  </a:cxn>
                  <a:cxn ang="0">
                    <a:pos x="30" y="14"/>
                  </a:cxn>
                  <a:cxn ang="0">
                    <a:pos x="28" y="16"/>
                  </a:cxn>
                  <a:cxn ang="0">
                    <a:pos x="30" y="16"/>
                  </a:cxn>
                  <a:cxn ang="0">
                    <a:pos x="30" y="16"/>
                  </a:cxn>
                  <a:cxn ang="0">
                    <a:pos x="30" y="18"/>
                  </a:cxn>
                  <a:cxn ang="0">
                    <a:pos x="28" y="18"/>
                  </a:cxn>
                  <a:cxn ang="0">
                    <a:pos x="18" y="22"/>
                  </a:cxn>
                  <a:cxn ang="0">
                    <a:pos x="18" y="22"/>
                  </a:cxn>
                  <a:cxn ang="0">
                    <a:pos x="10" y="26"/>
                  </a:cxn>
                  <a:cxn ang="0">
                    <a:pos x="4" y="26"/>
                  </a:cxn>
                  <a:cxn ang="0">
                    <a:pos x="0" y="26"/>
                  </a:cxn>
                  <a:cxn ang="0">
                    <a:pos x="2" y="30"/>
                  </a:cxn>
                  <a:cxn ang="0">
                    <a:pos x="2" y="30"/>
                  </a:cxn>
                  <a:cxn ang="0">
                    <a:pos x="4" y="34"/>
                  </a:cxn>
                  <a:cxn ang="0">
                    <a:pos x="4" y="38"/>
                  </a:cxn>
                  <a:cxn ang="0">
                    <a:pos x="4" y="40"/>
                  </a:cxn>
                  <a:cxn ang="0">
                    <a:pos x="8" y="40"/>
                  </a:cxn>
                  <a:cxn ang="0">
                    <a:pos x="8" y="40"/>
                  </a:cxn>
                  <a:cxn ang="0">
                    <a:pos x="16" y="40"/>
                  </a:cxn>
                  <a:cxn ang="0">
                    <a:pos x="26" y="38"/>
                  </a:cxn>
                  <a:cxn ang="0">
                    <a:pos x="26" y="38"/>
                  </a:cxn>
                  <a:cxn ang="0">
                    <a:pos x="34" y="40"/>
                  </a:cxn>
                  <a:cxn ang="0">
                    <a:pos x="38" y="38"/>
                  </a:cxn>
                  <a:cxn ang="0">
                    <a:pos x="40" y="36"/>
                  </a:cxn>
                  <a:cxn ang="0">
                    <a:pos x="40" y="36"/>
                  </a:cxn>
                  <a:cxn ang="0">
                    <a:pos x="42" y="32"/>
                  </a:cxn>
                  <a:cxn ang="0">
                    <a:pos x="48" y="28"/>
                  </a:cxn>
                  <a:cxn ang="0">
                    <a:pos x="48" y="28"/>
                  </a:cxn>
                </a:cxnLst>
                <a:rect l="0" t="0" r="r" b="b"/>
                <a:pathLst>
                  <a:path w="140" h="40">
                    <a:moveTo>
                      <a:pt x="48" y="28"/>
                    </a:moveTo>
                    <a:lnTo>
                      <a:pt x="48" y="28"/>
                    </a:lnTo>
                    <a:lnTo>
                      <a:pt x="54" y="24"/>
                    </a:lnTo>
                    <a:lnTo>
                      <a:pt x="58" y="24"/>
                    </a:lnTo>
                    <a:lnTo>
                      <a:pt x="62" y="22"/>
                    </a:lnTo>
                    <a:lnTo>
                      <a:pt x="70" y="20"/>
                    </a:lnTo>
                    <a:lnTo>
                      <a:pt x="70" y="20"/>
                    </a:lnTo>
                    <a:lnTo>
                      <a:pt x="78" y="18"/>
                    </a:lnTo>
                    <a:lnTo>
                      <a:pt x="84" y="18"/>
                    </a:lnTo>
                    <a:lnTo>
                      <a:pt x="92" y="18"/>
                    </a:lnTo>
                    <a:lnTo>
                      <a:pt x="104" y="14"/>
                    </a:lnTo>
                    <a:lnTo>
                      <a:pt x="104" y="14"/>
                    </a:lnTo>
                    <a:lnTo>
                      <a:pt x="114" y="12"/>
                    </a:lnTo>
                    <a:lnTo>
                      <a:pt x="120" y="12"/>
                    </a:lnTo>
                    <a:lnTo>
                      <a:pt x="132" y="10"/>
                    </a:lnTo>
                    <a:lnTo>
                      <a:pt x="132" y="10"/>
                    </a:lnTo>
                    <a:lnTo>
                      <a:pt x="138" y="8"/>
                    </a:lnTo>
                    <a:lnTo>
                      <a:pt x="140" y="6"/>
                    </a:lnTo>
                    <a:lnTo>
                      <a:pt x="138" y="2"/>
                    </a:lnTo>
                    <a:lnTo>
                      <a:pt x="134" y="0"/>
                    </a:lnTo>
                    <a:lnTo>
                      <a:pt x="134" y="0"/>
                    </a:lnTo>
                    <a:lnTo>
                      <a:pt x="124" y="2"/>
                    </a:lnTo>
                    <a:lnTo>
                      <a:pt x="114" y="4"/>
                    </a:lnTo>
                    <a:lnTo>
                      <a:pt x="114" y="4"/>
                    </a:lnTo>
                    <a:lnTo>
                      <a:pt x="98" y="0"/>
                    </a:lnTo>
                    <a:lnTo>
                      <a:pt x="86" y="0"/>
                    </a:lnTo>
                    <a:lnTo>
                      <a:pt x="76" y="0"/>
                    </a:lnTo>
                    <a:lnTo>
                      <a:pt x="76" y="0"/>
                    </a:lnTo>
                    <a:lnTo>
                      <a:pt x="48" y="2"/>
                    </a:lnTo>
                    <a:lnTo>
                      <a:pt x="48" y="2"/>
                    </a:lnTo>
                    <a:lnTo>
                      <a:pt x="44" y="2"/>
                    </a:lnTo>
                    <a:lnTo>
                      <a:pt x="46" y="4"/>
                    </a:lnTo>
                    <a:lnTo>
                      <a:pt x="44" y="6"/>
                    </a:lnTo>
                    <a:lnTo>
                      <a:pt x="38" y="10"/>
                    </a:lnTo>
                    <a:lnTo>
                      <a:pt x="38" y="10"/>
                    </a:lnTo>
                    <a:lnTo>
                      <a:pt x="30" y="14"/>
                    </a:lnTo>
                    <a:lnTo>
                      <a:pt x="28" y="16"/>
                    </a:lnTo>
                    <a:lnTo>
                      <a:pt x="30" y="16"/>
                    </a:lnTo>
                    <a:lnTo>
                      <a:pt x="30" y="16"/>
                    </a:lnTo>
                    <a:lnTo>
                      <a:pt x="30" y="18"/>
                    </a:lnTo>
                    <a:lnTo>
                      <a:pt x="28" y="18"/>
                    </a:lnTo>
                    <a:lnTo>
                      <a:pt x="18" y="22"/>
                    </a:lnTo>
                    <a:lnTo>
                      <a:pt x="18" y="22"/>
                    </a:lnTo>
                    <a:lnTo>
                      <a:pt x="10" y="26"/>
                    </a:lnTo>
                    <a:lnTo>
                      <a:pt x="4" y="26"/>
                    </a:lnTo>
                    <a:lnTo>
                      <a:pt x="0" y="26"/>
                    </a:lnTo>
                    <a:lnTo>
                      <a:pt x="2" y="30"/>
                    </a:lnTo>
                    <a:lnTo>
                      <a:pt x="2" y="30"/>
                    </a:lnTo>
                    <a:lnTo>
                      <a:pt x="4" y="34"/>
                    </a:lnTo>
                    <a:lnTo>
                      <a:pt x="4" y="38"/>
                    </a:lnTo>
                    <a:lnTo>
                      <a:pt x="4" y="40"/>
                    </a:lnTo>
                    <a:lnTo>
                      <a:pt x="8" y="40"/>
                    </a:lnTo>
                    <a:lnTo>
                      <a:pt x="8" y="40"/>
                    </a:lnTo>
                    <a:lnTo>
                      <a:pt x="16" y="40"/>
                    </a:lnTo>
                    <a:lnTo>
                      <a:pt x="26" y="38"/>
                    </a:lnTo>
                    <a:lnTo>
                      <a:pt x="26" y="38"/>
                    </a:lnTo>
                    <a:lnTo>
                      <a:pt x="34" y="40"/>
                    </a:lnTo>
                    <a:lnTo>
                      <a:pt x="38" y="38"/>
                    </a:lnTo>
                    <a:lnTo>
                      <a:pt x="40" y="36"/>
                    </a:lnTo>
                    <a:lnTo>
                      <a:pt x="40" y="36"/>
                    </a:lnTo>
                    <a:lnTo>
                      <a:pt x="42" y="32"/>
                    </a:lnTo>
                    <a:lnTo>
                      <a:pt x="48" y="28"/>
                    </a:lnTo>
                    <a:lnTo>
                      <a:pt x="4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59" name="Freeform 116">
                <a:extLst>
                  <a:ext uri="{FF2B5EF4-FFF2-40B4-BE49-F238E27FC236}">
                    <a16:creationId xmlns:a16="http://schemas.microsoft.com/office/drawing/2014/main" id="{12847FDD-FD03-4A07-8C45-5DBAD738A64D}"/>
                  </a:ext>
                </a:extLst>
              </p:cNvPr>
              <p:cNvSpPr>
                <a:spLocks/>
              </p:cNvSpPr>
              <p:nvPr/>
            </p:nvSpPr>
            <p:spPr bwMode="auto">
              <a:xfrm>
                <a:off x="1621497" y="268491"/>
                <a:ext cx="115109" cy="29147"/>
              </a:xfrm>
              <a:custGeom>
                <a:avLst/>
                <a:gdLst/>
                <a:ahLst/>
                <a:cxnLst>
                  <a:cxn ang="0">
                    <a:pos x="4" y="12"/>
                  </a:cxn>
                  <a:cxn ang="0">
                    <a:pos x="4" y="12"/>
                  </a:cxn>
                  <a:cxn ang="0">
                    <a:pos x="12" y="10"/>
                  </a:cxn>
                  <a:cxn ang="0">
                    <a:pos x="18" y="8"/>
                  </a:cxn>
                  <a:cxn ang="0">
                    <a:pos x="22" y="8"/>
                  </a:cxn>
                  <a:cxn ang="0">
                    <a:pos x="30" y="6"/>
                  </a:cxn>
                  <a:cxn ang="0">
                    <a:pos x="30" y="6"/>
                  </a:cxn>
                  <a:cxn ang="0">
                    <a:pos x="54" y="0"/>
                  </a:cxn>
                  <a:cxn ang="0">
                    <a:pos x="66" y="0"/>
                  </a:cxn>
                  <a:cxn ang="0">
                    <a:pos x="70" y="0"/>
                  </a:cxn>
                  <a:cxn ang="0">
                    <a:pos x="72" y="2"/>
                  </a:cxn>
                  <a:cxn ang="0">
                    <a:pos x="72" y="2"/>
                  </a:cxn>
                  <a:cxn ang="0">
                    <a:pos x="72" y="4"/>
                  </a:cxn>
                  <a:cxn ang="0">
                    <a:pos x="74" y="2"/>
                  </a:cxn>
                  <a:cxn ang="0">
                    <a:pos x="74" y="0"/>
                  </a:cxn>
                  <a:cxn ang="0">
                    <a:pos x="78" y="2"/>
                  </a:cxn>
                  <a:cxn ang="0">
                    <a:pos x="78" y="2"/>
                  </a:cxn>
                  <a:cxn ang="0">
                    <a:pos x="80" y="4"/>
                  </a:cxn>
                  <a:cxn ang="0">
                    <a:pos x="78" y="6"/>
                  </a:cxn>
                  <a:cxn ang="0">
                    <a:pos x="66" y="10"/>
                  </a:cxn>
                  <a:cxn ang="0">
                    <a:pos x="66" y="10"/>
                  </a:cxn>
                  <a:cxn ang="0">
                    <a:pos x="60" y="12"/>
                  </a:cxn>
                  <a:cxn ang="0">
                    <a:pos x="54" y="14"/>
                  </a:cxn>
                  <a:cxn ang="0">
                    <a:pos x="50" y="12"/>
                  </a:cxn>
                  <a:cxn ang="0">
                    <a:pos x="52" y="10"/>
                  </a:cxn>
                  <a:cxn ang="0">
                    <a:pos x="52" y="10"/>
                  </a:cxn>
                  <a:cxn ang="0">
                    <a:pos x="56" y="8"/>
                  </a:cxn>
                  <a:cxn ang="0">
                    <a:pos x="56" y="8"/>
                  </a:cxn>
                  <a:cxn ang="0">
                    <a:pos x="46" y="10"/>
                  </a:cxn>
                  <a:cxn ang="0">
                    <a:pos x="46" y="10"/>
                  </a:cxn>
                  <a:cxn ang="0">
                    <a:pos x="42" y="12"/>
                  </a:cxn>
                  <a:cxn ang="0">
                    <a:pos x="40" y="14"/>
                  </a:cxn>
                  <a:cxn ang="0">
                    <a:pos x="40" y="14"/>
                  </a:cxn>
                  <a:cxn ang="0">
                    <a:pos x="36" y="16"/>
                  </a:cxn>
                  <a:cxn ang="0">
                    <a:pos x="36" y="16"/>
                  </a:cxn>
                  <a:cxn ang="0">
                    <a:pos x="22" y="20"/>
                  </a:cxn>
                  <a:cxn ang="0">
                    <a:pos x="18" y="20"/>
                  </a:cxn>
                  <a:cxn ang="0">
                    <a:pos x="18" y="20"/>
                  </a:cxn>
                  <a:cxn ang="0">
                    <a:pos x="16" y="18"/>
                  </a:cxn>
                  <a:cxn ang="0">
                    <a:pos x="16" y="18"/>
                  </a:cxn>
                  <a:cxn ang="0">
                    <a:pos x="12" y="16"/>
                  </a:cxn>
                  <a:cxn ang="0">
                    <a:pos x="4" y="16"/>
                  </a:cxn>
                  <a:cxn ang="0">
                    <a:pos x="0" y="14"/>
                  </a:cxn>
                  <a:cxn ang="0">
                    <a:pos x="0" y="14"/>
                  </a:cxn>
                  <a:cxn ang="0">
                    <a:pos x="4" y="12"/>
                  </a:cxn>
                  <a:cxn ang="0">
                    <a:pos x="4" y="12"/>
                  </a:cxn>
                </a:cxnLst>
                <a:rect l="0" t="0" r="r" b="b"/>
                <a:pathLst>
                  <a:path w="80" h="20">
                    <a:moveTo>
                      <a:pt x="4" y="12"/>
                    </a:moveTo>
                    <a:lnTo>
                      <a:pt x="4" y="12"/>
                    </a:lnTo>
                    <a:lnTo>
                      <a:pt x="12" y="10"/>
                    </a:lnTo>
                    <a:lnTo>
                      <a:pt x="18" y="8"/>
                    </a:lnTo>
                    <a:lnTo>
                      <a:pt x="22" y="8"/>
                    </a:lnTo>
                    <a:lnTo>
                      <a:pt x="30" y="6"/>
                    </a:lnTo>
                    <a:lnTo>
                      <a:pt x="30" y="6"/>
                    </a:lnTo>
                    <a:lnTo>
                      <a:pt x="54" y="0"/>
                    </a:lnTo>
                    <a:lnTo>
                      <a:pt x="66" y="0"/>
                    </a:lnTo>
                    <a:lnTo>
                      <a:pt x="70" y="0"/>
                    </a:lnTo>
                    <a:lnTo>
                      <a:pt x="72" y="2"/>
                    </a:lnTo>
                    <a:lnTo>
                      <a:pt x="72" y="2"/>
                    </a:lnTo>
                    <a:lnTo>
                      <a:pt x="72" y="4"/>
                    </a:lnTo>
                    <a:lnTo>
                      <a:pt x="74" y="2"/>
                    </a:lnTo>
                    <a:lnTo>
                      <a:pt x="74" y="0"/>
                    </a:lnTo>
                    <a:lnTo>
                      <a:pt x="78" y="2"/>
                    </a:lnTo>
                    <a:lnTo>
                      <a:pt x="78" y="2"/>
                    </a:lnTo>
                    <a:lnTo>
                      <a:pt x="80" y="4"/>
                    </a:lnTo>
                    <a:lnTo>
                      <a:pt x="78" y="6"/>
                    </a:lnTo>
                    <a:lnTo>
                      <a:pt x="66" y="10"/>
                    </a:lnTo>
                    <a:lnTo>
                      <a:pt x="66" y="10"/>
                    </a:lnTo>
                    <a:lnTo>
                      <a:pt x="60" y="12"/>
                    </a:lnTo>
                    <a:lnTo>
                      <a:pt x="54" y="14"/>
                    </a:lnTo>
                    <a:lnTo>
                      <a:pt x="50" y="12"/>
                    </a:lnTo>
                    <a:lnTo>
                      <a:pt x="52" y="10"/>
                    </a:lnTo>
                    <a:lnTo>
                      <a:pt x="52" y="10"/>
                    </a:lnTo>
                    <a:lnTo>
                      <a:pt x="56" y="8"/>
                    </a:lnTo>
                    <a:lnTo>
                      <a:pt x="56" y="8"/>
                    </a:lnTo>
                    <a:lnTo>
                      <a:pt x="46" y="10"/>
                    </a:lnTo>
                    <a:lnTo>
                      <a:pt x="46" y="10"/>
                    </a:lnTo>
                    <a:lnTo>
                      <a:pt x="42" y="12"/>
                    </a:lnTo>
                    <a:lnTo>
                      <a:pt x="40" y="14"/>
                    </a:lnTo>
                    <a:lnTo>
                      <a:pt x="40" y="14"/>
                    </a:lnTo>
                    <a:lnTo>
                      <a:pt x="36" y="16"/>
                    </a:lnTo>
                    <a:lnTo>
                      <a:pt x="36" y="16"/>
                    </a:lnTo>
                    <a:lnTo>
                      <a:pt x="22" y="20"/>
                    </a:lnTo>
                    <a:lnTo>
                      <a:pt x="18" y="20"/>
                    </a:lnTo>
                    <a:lnTo>
                      <a:pt x="18" y="20"/>
                    </a:lnTo>
                    <a:lnTo>
                      <a:pt x="16" y="18"/>
                    </a:lnTo>
                    <a:lnTo>
                      <a:pt x="16" y="18"/>
                    </a:lnTo>
                    <a:lnTo>
                      <a:pt x="12" y="16"/>
                    </a:lnTo>
                    <a:lnTo>
                      <a:pt x="4" y="16"/>
                    </a:lnTo>
                    <a:lnTo>
                      <a:pt x="0" y="14"/>
                    </a:lnTo>
                    <a:lnTo>
                      <a:pt x="0" y="14"/>
                    </a:lnTo>
                    <a:lnTo>
                      <a:pt x="4" y="12"/>
                    </a:lnTo>
                    <a:lnTo>
                      <a:pt x="4"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0" name="Freeform 117">
                <a:extLst>
                  <a:ext uri="{FF2B5EF4-FFF2-40B4-BE49-F238E27FC236}">
                    <a16:creationId xmlns:a16="http://schemas.microsoft.com/office/drawing/2014/main" id="{FC27DABF-1159-4423-9026-51BF91638E3D}"/>
                  </a:ext>
                </a:extLst>
              </p:cNvPr>
              <p:cNvSpPr>
                <a:spLocks/>
              </p:cNvSpPr>
              <p:nvPr/>
            </p:nvSpPr>
            <p:spPr bwMode="auto">
              <a:xfrm>
                <a:off x="1696317" y="280149"/>
                <a:ext cx="198562" cy="46633"/>
              </a:xfrm>
              <a:custGeom>
                <a:avLst/>
                <a:gdLst/>
                <a:ahLst/>
                <a:cxnLst>
                  <a:cxn ang="0">
                    <a:pos x="18" y="6"/>
                  </a:cxn>
                  <a:cxn ang="0">
                    <a:pos x="30" y="2"/>
                  </a:cxn>
                  <a:cxn ang="0">
                    <a:pos x="30" y="4"/>
                  </a:cxn>
                  <a:cxn ang="0">
                    <a:pos x="36" y="4"/>
                  </a:cxn>
                  <a:cxn ang="0">
                    <a:pos x="44" y="6"/>
                  </a:cxn>
                  <a:cxn ang="0">
                    <a:pos x="48" y="12"/>
                  </a:cxn>
                  <a:cxn ang="0">
                    <a:pos x="58" y="18"/>
                  </a:cxn>
                  <a:cxn ang="0">
                    <a:pos x="64" y="18"/>
                  </a:cxn>
                  <a:cxn ang="0">
                    <a:pos x="76" y="18"/>
                  </a:cxn>
                  <a:cxn ang="0">
                    <a:pos x="78" y="16"/>
                  </a:cxn>
                  <a:cxn ang="0">
                    <a:pos x="80" y="14"/>
                  </a:cxn>
                  <a:cxn ang="0">
                    <a:pos x="84" y="12"/>
                  </a:cxn>
                  <a:cxn ang="0">
                    <a:pos x="84" y="6"/>
                  </a:cxn>
                  <a:cxn ang="0">
                    <a:pos x="90" y="6"/>
                  </a:cxn>
                  <a:cxn ang="0">
                    <a:pos x="122" y="0"/>
                  </a:cxn>
                  <a:cxn ang="0">
                    <a:pos x="120" y="4"/>
                  </a:cxn>
                  <a:cxn ang="0">
                    <a:pos x="116" y="8"/>
                  </a:cxn>
                  <a:cxn ang="0">
                    <a:pos x="118" y="12"/>
                  </a:cxn>
                  <a:cxn ang="0">
                    <a:pos x="116" y="14"/>
                  </a:cxn>
                  <a:cxn ang="0">
                    <a:pos x="118" y="12"/>
                  </a:cxn>
                  <a:cxn ang="0">
                    <a:pos x="128" y="12"/>
                  </a:cxn>
                  <a:cxn ang="0">
                    <a:pos x="138" y="16"/>
                  </a:cxn>
                  <a:cxn ang="0">
                    <a:pos x="136" y="18"/>
                  </a:cxn>
                  <a:cxn ang="0">
                    <a:pos x="126" y="20"/>
                  </a:cxn>
                  <a:cxn ang="0">
                    <a:pos x="110" y="28"/>
                  </a:cxn>
                  <a:cxn ang="0">
                    <a:pos x="104" y="28"/>
                  </a:cxn>
                  <a:cxn ang="0">
                    <a:pos x="88" y="28"/>
                  </a:cxn>
                  <a:cxn ang="0">
                    <a:pos x="78" y="26"/>
                  </a:cxn>
                  <a:cxn ang="0">
                    <a:pos x="58" y="30"/>
                  </a:cxn>
                  <a:cxn ang="0">
                    <a:pos x="32" y="32"/>
                  </a:cxn>
                  <a:cxn ang="0">
                    <a:pos x="22" y="30"/>
                  </a:cxn>
                  <a:cxn ang="0">
                    <a:pos x="16" y="26"/>
                  </a:cxn>
                  <a:cxn ang="0">
                    <a:pos x="20" y="26"/>
                  </a:cxn>
                  <a:cxn ang="0">
                    <a:pos x="44" y="24"/>
                  </a:cxn>
                  <a:cxn ang="0">
                    <a:pos x="44" y="22"/>
                  </a:cxn>
                  <a:cxn ang="0">
                    <a:pos x="38" y="22"/>
                  </a:cxn>
                  <a:cxn ang="0">
                    <a:pos x="32" y="20"/>
                  </a:cxn>
                  <a:cxn ang="0">
                    <a:pos x="32" y="18"/>
                  </a:cxn>
                  <a:cxn ang="0">
                    <a:pos x="32" y="16"/>
                  </a:cxn>
                  <a:cxn ang="0">
                    <a:pos x="30" y="16"/>
                  </a:cxn>
                  <a:cxn ang="0">
                    <a:pos x="22" y="20"/>
                  </a:cxn>
                  <a:cxn ang="0">
                    <a:pos x="18" y="22"/>
                  </a:cxn>
                  <a:cxn ang="0">
                    <a:pos x="8" y="20"/>
                  </a:cxn>
                  <a:cxn ang="0">
                    <a:pos x="2" y="16"/>
                  </a:cxn>
                  <a:cxn ang="0">
                    <a:pos x="4" y="12"/>
                  </a:cxn>
                  <a:cxn ang="0">
                    <a:pos x="18" y="6"/>
                  </a:cxn>
                </a:cxnLst>
                <a:rect l="0" t="0" r="r" b="b"/>
                <a:pathLst>
                  <a:path w="138" h="32">
                    <a:moveTo>
                      <a:pt x="18" y="6"/>
                    </a:moveTo>
                    <a:lnTo>
                      <a:pt x="18" y="6"/>
                    </a:lnTo>
                    <a:lnTo>
                      <a:pt x="28" y="2"/>
                    </a:lnTo>
                    <a:lnTo>
                      <a:pt x="30" y="2"/>
                    </a:lnTo>
                    <a:lnTo>
                      <a:pt x="30" y="4"/>
                    </a:lnTo>
                    <a:lnTo>
                      <a:pt x="30" y="4"/>
                    </a:lnTo>
                    <a:lnTo>
                      <a:pt x="32" y="6"/>
                    </a:lnTo>
                    <a:lnTo>
                      <a:pt x="36" y="4"/>
                    </a:lnTo>
                    <a:lnTo>
                      <a:pt x="40" y="4"/>
                    </a:lnTo>
                    <a:lnTo>
                      <a:pt x="44" y="6"/>
                    </a:lnTo>
                    <a:lnTo>
                      <a:pt x="44" y="6"/>
                    </a:lnTo>
                    <a:lnTo>
                      <a:pt x="48" y="12"/>
                    </a:lnTo>
                    <a:lnTo>
                      <a:pt x="52" y="16"/>
                    </a:lnTo>
                    <a:lnTo>
                      <a:pt x="58" y="18"/>
                    </a:lnTo>
                    <a:lnTo>
                      <a:pt x="64" y="18"/>
                    </a:lnTo>
                    <a:lnTo>
                      <a:pt x="64" y="18"/>
                    </a:lnTo>
                    <a:lnTo>
                      <a:pt x="76" y="18"/>
                    </a:lnTo>
                    <a:lnTo>
                      <a:pt x="76" y="18"/>
                    </a:lnTo>
                    <a:lnTo>
                      <a:pt x="78" y="18"/>
                    </a:lnTo>
                    <a:lnTo>
                      <a:pt x="78" y="16"/>
                    </a:lnTo>
                    <a:lnTo>
                      <a:pt x="78" y="14"/>
                    </a:lnTo>
                    <a:lnTo>
                      <a:pt x="80" y="14"/>
                    </a:lnTo>
                    <a:lnTo>
                      <a:pt x="80" y="14"/>
                    </a:lnTo>
                    <a:lnTo>
                      <a:pt x="84" y="12"/>
                    </a:lnTo>
                    <a:lnTo>
                      <a:pt x="84" y="8"/>
                    </a:lnTo>
                    <a:lnTo>
                      <a:pt x="84" y="6"/>
                    </a:lnTo>
                    <a:lnTo>
                      <a:pt x="90" y="6"/>
                    </a:lnTo>
                    <a:lnTo>
                      <a:pt x="90" y="6"/>
                    </a:lnTo>
                    <a:lnTo>
                      <a:pt x="114" y="2"/>
                    </a:lnTo>
                    <a:lnTo>
                      <a:pt x="122" y="0"/>
                    </a:lnTo>
                    <a:lnTo>
                      <a:pt x="122" y="2"/>
                    </a:lnTo>
                    <a:lnTo>
                      <a:pt x="120" y="4"/>
                    </a:lnTo>
                    <a:lnTo>
                      <a:pt x="120" y="4"/>
                    </a:lnTo>
                    <a:lnTo>
                      <a:pt x="116" y="8"/>
                    </a:lnTo>
                    <a:lnTo>
                      <a:pt x="116" y="10"/>
                    </a:lnTo>
                    <a:lnTo>
                      <a:pt x="118" y="12"/>
                    </a:lnTo>
                    <a:lnTo>
                      <a:pt x="116" y="14"/>
                    </a:lnTo>
                    <a:lnTo>
                      <a:pt x="116" y="14"/>
                    </a:lnTo>
                    <a:lnTo>
                      <a:pt x="116" y="14"/>
                    </a:lnTo>
                    <a:lnTo>
                      <a:pt x="118" y="12"/>
                    </a:lnTo>
                    <a:lnTo>
                      <a:pt x="124" y="12"/>
                    </a:lnTo>
                    <a:lnTo>
                      <a:pt x="128" y="12"/>
                    </a:lnTo>
                    <a:lnTo>
                      <a:pt x="128" y="12"/>
                    </a:lnTo>
                    <a:lnTo>
                      <a:pt x="138" y="16"/>
                    </a:lnTo>
                    <a:lnTo>
                      <a:pt x="138" y="18"/>
                    </a:lnTo>
                    <a:lnTo>
                      <a:pt x="136" y="18"/>
                    </a:lnTo>
                    <a:lnTo>
                      <a:pt x="126" y="20"/>
                    </a:lnTo>
                    <a:lnTo>
                      <a:pt x="126" y="20"/>
                    </a:lnTo>
                    <a:lnTo>
                      <a:pt x="116" y="26"/>
                    </a:lnTo>
                    <a:lnTo>
                      <a:pt x="110" y="28"/>
                    </a:lnTo>
                    <a:lnTo>
                      <a:pt x="104" y="28"/>
                    </a:lnTo>
                    <a:lnTo>
                      <a:pt x="104" y="28"/>
                    </a:lnTo>
                    <a:lnTo>
                      <a:pt x="94" y="28"/>
                    </a:lnTo>
                    <a:lnTo>
                      <a:pt x="88" y="28"/>
                    </a:lnTo>
                    <a:lnTo>
                      <a:pt x="84" y="26"/>
                    </a:lnTo>
                    <a:lnTo>
                      <a:pt x="78" y="26"/>
                    </a:lnTo>
                    <a:lnTo>
                      <a:pt x="78" y="26"/>
                    </a:lnTo>
                    <a:lnTo>
                      <a:pt x="58" y="30"/>
                    </a:lnTo>
                    <a:lnTo>
                      <a:pt x="44" y="30"/>
                    </a:lnTo>
                    <a:lnTo>
                      <a:pt x="32" y="32"/>
                    </a:lnTo>
                    <a:lnTo>
                      <a:pt x="32" y="32"/>
                    </a:lnTo>
                    <a:lnTo>
                      <a:pt x="22" y="30"/>
                    </a:lnTo>
                    <a:lnTo>
                      <a:pt x="16" y="28"/>
                    </a:lnTo>
                    <a:lnTo>
                      <a:pt x="16" y="26"/>
                    </a:lnTo>
                    <a:lnTo>
                      <a:pt x="20" y="26"/>
                    </a:lnTo>
                    <a:lnTo>
                      <a:pt x="20" y="26"/>
                    </a:lnTo>
                    <a:lnTo>
                      <a:pt x="36" y="24"/>
                    </a:lnTo>
                    <a:lnTo>
                      <a:pt x="44" y="24"/>
                    </a:lnTo>
                    <a:lnTo>
                      <a:pt x="44" y="24"/>
                    </a:lnTo>
                    <a:lnTo>
                      <a:pt x="44" y="22"/>
                    </a:lnTo>
                    <a:lnTo>
                      <a:pt x="44" y="22"/>
                    </a:lnTo>
                    <a:lnTo>
                      <a:pt x="38" y="22"/>
                    </a:lnTo>
                    <a:lnTo>
                      <a:pt x="32" y="20"/>
                    </a:lnTo>
                    <a:lnTo>
                      <a:pt x="32" y="20"/>
                    </a:lnTo>
                    <a:lnTo>
                      <a:pt x="32" y="20"/>
                    </a:lnTo>
                    <a:lnTo>
                      <a:pt x="32" y="18"/>
                    </a:lnTo>
                    <a:lnTo>
                      <a:pt x="34" y="16"/>
                    </a:lnTo>
                    <a:lnTo>
                      <a:pt x="32" y="16"/>
                    </a:lnTo>
                    <a:lnTo>
                      <a:pt x="32" y="16"/>
                    </a:lnTo>
                    <a:lnTo>
                      <a:pt x="30" y="16"/>
                    </a:lnTo>
                    <a:lnTo>
                      <a:pt x="26" y="18"/>
                    </a:lnTo>
                    <a:lnTo>
                      <a:pt x="22" y="20"/>
                    </a:lnTo>
                    <a:lnTo>
                      <a:pt x="18" y="22"/>
                    </a:lnTo>
                    <a:lnTo>
                      <a:pt x="18" y="22"/>
                    </a:lnTo>
                    <a:lnTo>
                      <a:pt x="10" y="20"/>
                    </a:lnTo>
                    <a:lnTo>
                      <a:pt x="8" y="20"/>
                    </a:lnTo>
                    <a:lnTo>
                      <a:pt x="2" y="16"/>
                    </a:lnTo>
                    <a:lnTo>
                      <a:pt x="2" y="16"/>
                    </a:lnTo>
                    <a:lnTo>
                      <a:pt x="0" y="14"/>
                    </a:lnTo>
                    <a:lnTo>
                      <a:pt x="4" y="12"/>
                    </a:lnTo>
                    <a:lnTo>
                      <a:pt x="18" y="6"/>
                    </a:lnTo>
                    <a:lnTo>
                      <a:pt x="18"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1" name="Freeform 118">
                <a:extLst>
                  <a:ext uri="{FF2B5EF4-FFF2-40B4-BE49-F238E27FC236}">
                    <a16:creationId xmlns:a16="http://schemas.microsoft.com/office/drawing/2014/main" id="{4633917E-C76F-486C-B5C8-3F2A4F557F8C}"/>
                  </a:ext>
                </a:extLst>
              </p:cNvPr>
              <p:cNvSpPr>
                <a:spLocks/>
              </p:cNvSpPr>
              <p:nvPr/>
            </p:nvSpPr>
            <p:spPr bwMode="auto">
              <a:xfrm>
                <a:off x="2248837" y="201454"/>
                <a:ext cx="604321" cy="90353"/>
              </a:xfrm>
              <a:custGeom>
                <a:avLst/>
                <a:gdLst/>
                <a:ahLst/>
                <a:cxnLst>
                  <a:cxn ang="0">
                    <a:pos x="278" y="6"/>
                  </a:cxn>
                  <a:cxn ang="0">
                    <a:pos x="260" y="4"/>
                  </a:cxn>
                  <a:cxn ang="0">
                    <a:pos x="220" y="6"/>
                  </a:cxn>
                  <a:cxn ang="0">
                    <a:pos x="198" y="6"/>
                  </a:cxn>
                  <a:cxn ang="0">
                    <a:pos x="170" y="8"/>
                  </a:cxn>
                  <a:cxn ang="0">
                    <a:pos x="154" y="6"/>
                  </a:cxn>
                  <a:cxn ang="0">
                    <a:pos x="134" y="6"/>
                  </a:cxn>
                  <a:cxn ang="0">
                    <a:pos x="118" y="10"/>
                  </a:cxn>
                  <a:cxn ang="0">
                    <a:pos x="100" y="16"/>
                  </a:cxn>
                  <a:cxn ang="0">
                    <a:pos x="126" y="14"/>
                  </a:cxn>
                  <a:cxn ang="0">
                    <a:pos x="142" y="12"/>
                  </a:cxn>
                  <a:cxn ang="0">
                    <a:pos x="150" y="12"/>
                  </a:cxn>
                  <a:cxn ang="0">
                    <a:pos x="168" y="14"/>
                  </a:cxn>
                  <a:cxn ang="0">
                    <a:pos x="184" y="14"/>
                  </a:cxn>
                  <a:cxn ang="0">
                    <a:pos x="156" y="16"/>
                  </a:cxn>
                  <a:cxn ang="0">
                    <a:pos x="138" y="20"/>
                  </a:cxn>
                  <a:cxn ang="0">
                    <a:pos x="134" y="30"/>
                  </a:cxn>
                  <a:cxn ang="0">
                    <a:pos x="130" y="30"/>
                  </a:cxn>
                  <a:cxn ang="0">
                    <a:pos x="124" y="26"/>
                  </a:cxn>
                  <a:cxn ang="0">
                    <a:pos x="104" y="26"/>
                  </a:cxn>
                  <a:cxn ang="0">
                    <a:pos x="96" y="30"/>
                  </a:cxn>
                  <a:cxn ang="0">
                    <a:pos x="68" y="34"/>
                  </a:cxn>
                  <a:cxn ang="0">
                    <a:pos x="62" y="40"/>
                  </a:cxn>
                  <a:cxn ang="0">
                    <a:pos x="88" y="38"/>
                  </a:cxn>
                  <a:cxn ang="0">
                    <a:pos x="68" y="42"/>
                  </a:cxn>
                  <a:cxn ang="0">
                    <a:pos x="84" y="46"/>
                  </a:cxn>
                  <a:cxn ang="0">
                    <a:pos x="74" y="46"/>
                  </a:cxn>
                  <a:cxn ang="0">
                    <a:pos x="36" y="44"/>
                  </a:cxn>
                  <a:cxn ang="0">
                    <a:pos x="30" y="48"/>
                  </a:cxn>
                  <a:cxn ang="0">
                    <a:pos x="4" y="52"/>
                  </a:cxn>
                  <a:cxn ang="0">
                    <a:pos x="8" y="58"/>
                  </a:cxn>
                  <a:cxn ang="0">
                    <a:pos x="28" y="56"/>
                  </a:cxn>
                  <a:cxn ang="0">
                    <a:pos x="56" y="62"/>
                  </a:cxn>
                  <a:cxn ang="0">
                    <a:pos x="72" y="58"/>
                  </a:cxn>
                  <a:cxn ang="0">
                    <a:pos x="92" y="58"/>
                  </a:cxn>
                  <a:cxn ang="0">
                    <a:pos x="106" y="58"/>
                  </a:cxn>
                  <a:cxn ang="0">
                    <a:pos x="122" y="62"/>
                  </a:cxn>
                  <a:cxn ang="0">
                    <a:pos x="142" y="56"/>
                  </a:cxn>
                  <a:cxn ang="0">
                    <a:pos x="160" y="54"/>
                  </a:cxn>
                  <a:cxn ang="0">
                    <a:pos x="152" y="46"/>
                  </a:cxn>
                  <a:cxn ang="0">
                    <a:pos x="176" y="46"/>
                  </a:cxn>
                  <a:cxn ang="0">
                    <a:pos x="178" y="40"/>
                  </a:cxn>
                  <a:cxn ang="0">
                    <a:pos x="194" y="40"/>
                  </a:cxn>
                  <a:cxn ang="0">
                    <a:pos x="224" y="44"/>
                  </a:cxn>
                  <a:cxn ang="0">
                    <a:pos x="236" y="38"/>
                  </a:cxn>
                  <a:cxn ang="0">
                    <a:pos x="256" y="40"/>
                  </a:cxn>
                  <a:cxn ang="0">
                    <a:pos x="278" y="36"/>
                  </a:cxn>
                  <a:cxn ang="0">
                    <a:pos x="308" y="36"/>
                  </a:cxn>
                  <a:cxn ang="0">
                    <a:pos x="358" y="24"/>
                  </a:cxn>
                  <a:cxn ang="0">
                    <a:pos x="398" y="16"/>
                  </a:cxn>
                  <a:cxn ang="0">
                    <a:pos x="420" y="8"/>
                  </a:cxn>
                  <a:cxn ang="0">
                    <a:pos x="386" y="4"/>
                  </a:cxn>
                  <a:cxn ang="0">
                    <a:pos x="358" y="0"/>
                  </a:cxn>
                  <a:cxn ang="0">
                    <a:pos x="306" y="6"/>
                  </a:cxn>
                </a:cxnLst>
                <a:rect l="0" t="0" r="r" b="b"/>
                <a:pathLst>
                  <a:path w="420" h="62">
                    <a:moveTo>
                      <a:pt x="306" y="6"/>
                    </a:moveTo>
                    <a:lnTo>
                      <a:pt x="306" y="6"/>
                    </a:lnTo>
                    <a:lnTo>
                      <a:pt x="292" y="4"/>
                    </a:lnTo>
                    <a:lnTo>
                      <a:pt x="278" y="6"/>
                    </a:lnTo>
                    <a:lnTo>
                      <a:pt x="278" y="6"/>
                    </a:lnTo>
                    <a:lnTo>
                      <a:pt x="272" y="6"/>
                    </a:lnTo>
                    <a:lnTo>
                      <a:pt x="266" y="6"/>
                    </a:lnTo>
                    <a:lnTo>
                      <a:pt x="260" y="4"/>
                    </a:lnTo>
                    <a:lnTo>
                      <a:pt x="254" y="4"/>
                    </a:lnTo>
                    <a:lnTo>
                      <a:pt x="254" y="4"/>
                    </a:lnTo>
                    <a:lnTo>
                      <a:pt x="238" y="4"/>
                    </a:lnTo>
                    <a:lnTo>
                      <a:pt x="220" y="6"/>
                    </a:lnTo>
                    <a:lnTo>
                      <a:pt x="220" y="6"/>
                    </a:lnTo>
                    <a:lnTo>
                      <a:pt x="212" y="6"/>
                    </a:lnTo>
                    <a:lnTo>
                      <a:pt x="204" y="6"/>
                    </a:lnTo>
                    <a:lnTo>
                      <a:pt x="198" y="6"/>
                    </a:lnTo>
                    <a:lnTo>
                      <a:pt x="192" y="6"/>
                    </a:lnTo>
                    <a:lnTo>
                      <a:pt x="192" y="6"/>
                    </a:lnTo>
                    <a:lnTo>
                      <a:pt x="180" y="6"/>
                    </a:lnTo>
                    <a:lnTo>
                      <a:pt x="170" y="8"/>
                    </a:lnTo>
                    <a:lnTo>
                      <a:pt x="170" y="8"/>
                    </a:lnTo>
                    <a:lnTo>
                      <a:pt x="164" y="8"/>
                    </a:lnTo>
                    <a:lnTo>
                      <a:pt x="160" y="6"/>
                    </a:lnTo>
                    <a:lnTo>
                      <a:pt x="154" y="6"/>
                    </a:lnTo>
                    <a:lnTo>
                      <a:pt x="150" y="6"/>
                    </a:lnTo>
                    <a:lnTo>
                      <a:pt x="150" y="6"/>
                    </a:lnTo>
                    <a:lnTo>
                      <a:pt x="140" y="6"/>
                    </a:lnTo>
                    <a:lnTo>
                      <a:pt x="134" y="6"/>
                    </a:lnTo>
                    <a:lnTo>
                      <a:pt x="132" y="8"/>
                    </a:lnTo>
                    <a:lnTo>
                      <a:pt x="132" y="8"/>
                    </a:lnTo>
                    <a:lnTo>
                      <a:pt x="126" y="8"/>
                    </a:lnTo>
                    <a:lnTo>
                      <a:pt x="118" y="10"/>
                    </a:lnTo>
                    <a:lnTo>
                      <a:pt x="108" y="12"/>
                    </a:lnTo>
                    <a:lnTo>
                      <a:pt x="102" y="14"/>
                    </a:lnTo>
                    <a:lnTo>
                      <a:pt x="102" y="14"/>
                    </a:lnTo>
                    <a:lnTo>
                      <a:pt x="100" y="16"/>
                    </a:lnTo>
                    <a:lnTo>
                      <a:pt x="102" y="16"/>
                    </a:lnTo>
                    <a:lnTo>
                      <a:pt x="110" y="16"/>
                    </a:lnTo>
                    <a:lnTo>
                      <a:pt x="118" y="14"/>
                    </a:lnTo>
                    <a:lnTo>
                      <a:pt x="126" y="14"/>
                    </a:lnTo>
                    <a:lnTo>
                      <a:pt x="126" y="14"/>
                    </a:lnTo>
                    <a:lnTo>
                      <a:pt x="130" y="16"/>
                    </a:lnTo>
                    <a:lnTo>
                      <a:pt x="134" y="14"/>
                    </a:lnTo>
                    <a:lnTo>
                      <a:pt x="142" y="12"/>
                    </a:lnTo>
                    <a:lnTo>
                      <a:pt x="142" y="12"/>
                    </a:lnTo>
                    <a:lnTo>
                      <a:pt x="148" y="14"/>
                    </a:lnTo>
                    <a:lnTo>
                      <a:pt x="148" y="14"/>
                    </a:lnTo>
                    <a:lnTo>
                      <a:pt x="150" y="12"/>
                    </a:lnTo>
                    <a:lnTo>
                      <a:pt x="150" y="12"/>
                    </a:lnTo>
                    <a:lnTo>
                      <a:pt x="158" y="12"/>
                    </a:lnTo>
                    <a:lnTo>
                      <a:pt x="168" y="14"/>
                    </a:lnTo>
                    <a:lnTo>
                      <a:pt x="168" y="14"/>
                    </a:lnTo>
                    <a:lnTo>
                      <a:pt x="180" y="14"/>
                    </a:lnTo>
                    <a:lnTo>
                      <a:pt x="184" y="14"/>
                    </a:lnTo>
                    <a:lnTo>
                      <a:pt x="184" y="14"/>
                    </a:lnTo>
                    <a:lnTo>
                      <a:pt x="184" y="14"/>
                    </a:lnTo>
                    <a:lnTo>
                      <a:pt x="174" y="16"/>
                    </a:lnTo>
                    <a:lnTo>
                      <a:pt x="162" y="16"/>
                    </a:lnTo>
                    <a:lnTo>
                      <a:pt x="162" y="16"/>
                    </a:lnTo>
                    <a:lnTo>
                      <a:pt x="156" y="16"/>
                    </a:lnTo>
                    <a:lnTo>
                      <a:pt x="150" y="18"/>
                    </a:lnTo>
                    <a:lnTo>
                      <a:pt x="146" y="20"/>
                    </a:lnTo>
                    <a:lnTo>
                      <a:pt x="138" y="20"/>
                    </a:lnTo>
                    <a:lnTo>
                      <a:pt x="138" y="20"/>
                    </a:lnTo>
                    <a:lnTo>
                      <a:pt x="136" y="20"/>
                    </a:lnTo>
                    <a:lnTo>
                      <a:pt x="134" y="22"/>
                    </a:lnTo>
                    <a:lnTo>
                      <a:pt x="134" y="26"/>
                    </a:lnTo>
                    <a:lnTo>
                      <a:pt x="134" y="30"/>
                    </a:lnTo>
                    <a:lnTo>
                      <a:pt x="134" y="32"/>
                    </a:lnTo>
                    <a:lnTo>
                      <a:pt x="134" y="30"/>
                    </a:lnTo>
                    <a:lnTo>
                      <a:pt x="134" y="30"/>
                    </a:lnTo>
                    <a:lnTo>
                      <a:pt x="130" y="30"/>
                    </a:lnTo>
                    <a:lnTo>
                      <a:pt x="126" y="30"/>
                    </a:lnTo>
                    <a:lnTo>
                      <a:pt x="124" y="28"/>
                    </a:lnTo>
                    <a:lnTo>
                      <a:pt x="124" y="26"/>
                    </a:lnTo>
                    <a:lnTo>
                      <a:pt x="124" y="26"/>
                    </a:lnTo>
                    <a:lnTo>
                      <a:pt x="124" y="26"/>
                    </a:lnTo>
                    <a:lnTo>
                      <a:pt x="122" y="26"/>
                    </a:lnTo>
                    <a:lnTo>
                      <a:pt x="116" y="26"/>
                    </a:lnTo>
                    <a:lnTo>
                      <a:pt x="104" y="26"/>
                    </a:lnTo>
                    <a:lnTo>
                      <a:pt x="104" y="26"/>
                    </a:lnTo>
                    <a:lnTo>
                      <a:pt x="94" y="28"/>
                    </a:lnTo>
                    <a:lnTo>
                      <a:pt x="96" y="30"/>
                    </a:lnTo>
                    <a:lnTo>
                      <a:pt x="96" y="30"/>
                    </a:lnTo>
                    <a:lnTo>
                      <a:pt x="94" y="32"/>
                    </a:lnTo>
                    <a:lnTo>
                      <a:pt x="76" y="32"/>
                    </a:lnTo>
                    <a:lnTo>
                      <a:pt x="76" y="32"/>
                    </a:lnTo>
                    <a:lnTo>
                      <a:pt x="68" y="34"/>
                    </a:lnTo>
                    <a:lnTo>
                      <a:pt x="62" y="36"/>
                    </a:lnTo>
                    <a:lnTo>
                      <a:pt x="60" y="38"/>
                    </a:lnTo>
                    <a:lnTo>
                      <a:pt x="62" y="40"/>
                    </a:lnTo>
                    <a:lnTo>
                      <a:pt x="62" y="40"/>
                    </a:lnTo>
                    <a:lnTo>
                      <a:pt x="68" y="40"/>
                    </a:lnTo>
                    <a:lnTo>
                      <a:pt x="74" y="40"/>
                    </a:lnTo>
                    <a:lnTo>
                      <a:pt x="88" y="38"/>
                    </a:lnTo>
                    <a:lnTo>
                      <a:pt x="88" y="38"/>
                    </a:lnTo>
                    <a:lnTo>
                      <a:pt x="90" y="40"/>
                    </a:lnTo>
                    <a:lnTo>
                      <a:pt x="86" y="40"/>
                    </a:lnTo>
                    <a:lnTo>
                      <a:pt x="68" y="42"/>
                    </a:lnTo>
                    <a:lnTo>
                      <a:pt x="68" y="42"/>
                    </a:lnTo>
                    <a:lnTo>
                      <a:pt x="68" y="42"/>
                    </a:lnTo>
                    <a:lnTo>
                      <a:pt x="68" y="42"/>
                    </a:lnTo>
                    <a:lnTo>
                      <a:pt x="76" y="44"/>
                    </a:lnTo>
                    <a:lnTo>
                      <a:pt x="84" y="46"/>
                    </a:lnTo>
                    <a:lnTo>
                      <a:pt x="84" y="46"/>
                    </a:lnTo>
                    <a:lnTo>
                      <a:pt x="84" y="46"/>
                    </a:lnTo>
                    <a:lnTo>
                      <a:pt x="84" y="46"/>
                    </a:lnTo>
                    <a:lnTo>
                      <a:pt x="74" y="46"/>
                    </a:lnTo>
                    <a:lnTo>
                      <a:pt x="62" y="44"/>
                    </a:lnTo>
                    <a:lnTo>
                      <a:pt x="62" y="44"/>
                    </a:lnTo>
                    <a:lnTo>
                      <a:pt x="48" y="42"/>
                    </a:lnTo>
                    <a:lnTo>
                      <a:pt x="36" y="44"/>
                    </a:lnTo>
                    <a:lnTo>
                      <a:pt x="36" y="44"/>
                    </a:lnTo>
                    <a:lnTo>
                      <a:pt x="32" y="44"/>
                    </a:lnTo>
                    <a:lnTo>
                      <a:pt x="30" y="46"/>
                    </a:lnTo>
                    <a:lnTo>
                      <a:pt x="30" y="48"/>
                    </a:lnTo>
                    <a:lnTo>
                      <a:pt x="28" y="48"/>
                    </a:lnTo>
                    <a:lnTo>
                      <a:pt x="28" y="48"/>
                    </a:lnTo>
                    <a:lnTo>
                      <a:pt x="18" y="50"/>
                    </a:lnTo>
                    <a:lnTo>
                      <a:pt x="4" y="52"/>
                    </a:lnTo>
                    <a:lnTo>
                      <a:pt x="4" y="52"/>
                    </a:lnTo>
                    <a:lnTo>
                      <a:pt x="0" y="54"/>
                    </a:lnTo>
                    <a:lnTo>
                      <a:pt x="0" y="56"/>
                    </a:lnTo>
                    <a:lnTo>
                      <a:pt x="8" y="58"/>
                    </a:lnTo>
                    <a:lnTo>
                      <a:pt x="8" y="58"/>
                    </a:lnTo>
                    <a:lnTo>
                      <a:pt x="18" y="58"/>
                    </a:lnTo>
                    <a:lnTo>
                      <a:pt x="22" y="58"/>
                    </a:lnTo>
                    <a:lnTo>
                      <a:pt x="28" y="56"/>
                    </a:lnTo>
                    <a:lnTo>
                      <a:pt x="34" y="58"/>
                    </a:lnTo>
                    <a:lnTo>
                      <a:pt x="34" y="58"/>
                    </a:lnTo>
                    <a:lnTo>
                      <a:pt x="50" y="62"/>
                    </a:lnTo>
                    <a:lnTo>
                      <a:pt x="56" y="62"/>
                    </a:lnTo>
                    <a:lnTo>
                      <a:pt x="62" y="62"/>
                    </a:lnTo>
                    <a:lnTo>
                      <a:pt x="62" y="62"/>
                    </a:lnTo>
                    <a:lnTo>
                      <a:pt x="68" y="60"/>
                    </a:lnTo>
                    <a:lnTo>
                      <a:pt x="72" y="58"/>
                    </a:lnTo>
                    <a:lnTo>
                      <a:pt x="76" y="56"/>
                    </a:lnTo>
                    <a:lnTo>
                      <a:pt x="80" y="56"/>
                    </a:lnTo>
                    <a:lnTo>
                      <a:pt x="80" y="56"/>
                    </a:lnTo>
                    <a:lnTo>
                      <a:pt x="92" y="58"/>
                    </a:lnTo>
                    <a:lnTo>
                      <a:pt x="98" y="60"/>
                    </a:lnTo>
                    <a:lnTo>
                      <a:pt x="102" y="60"/>
                    </a:lnTo>
                    <a:lnTo>
                      <a:pt x="102" y="60"/>
                    </a:lnTo>
                    <a:lnTo>
                      <a:pt x="106" y="58"/>
                    </a:lnTo>
                    <a:lnTo>
                      <a:pt x="112" y="60"/>
                    </a:lnTo>
                    <a:lnTo>
                      <a:pt x="116" y="62"/>
                    </a:lnTo>
                    <a:lnTo>
                      <a:pt x="122" y="62"/>
                    </a:lnTo>
                    <a:lnTo>
                      <a:pt x="122" y="62"/>
                    </a:lnTo>
                    <a:lnTo>
                      <a:pt x="128" y="60"/>
                    </a:lnTo>
                    <a:lnTo>
                      <a:pt x="132" y="58"/>
                    </a:lnTo>
                    <a:lnTo>
                      <a:pt x="136" y="56"/>
                    </a:lnTo>
                    <a:lnTo>
                      <a:pt x="142" y="56"/>
                    </a:lnTo>
                    <a:lnTo>
                      <a:pt x="142" y="56"/>
                    </a:lnTo>
                    <a:lnTo>
                      <a:pt x="154" y="56"/>
                    </a:lnTo>
                    <a:lnTo>
                      <a:pt x="160" y="56"/>
                    </a:lnTo>
                    <a:lnTo>
                      <a:pt x="160" y="54"/>
                    </a:lnTo>
                    <a:lnTo>
                      <a:pt x="158" y="52"/>
                    </a:lnTo>
                    <a:lnTo>
                      <a:pt x="158" y="52"/>
                    </a:lnTo>
                    <a:lnTo>
                      <a:pt x="150" y="46"/>
                    </a:lnTo>
                    <a:lnTo>
                      <a:pt x="152" y="46"/>
                    </a:lnTo>
                    <a:lnTo>
                      <a:pt x="158" y="46"/>
                    </a:lnTo>
                    <a:lnTo>
                      <a:pt x="158" y="46"/>
                    </a:lnTo>
                    <a:lnTo>
                      <a:pt x="172" y="48"/>
                    </a:lnTo>
                    <a:lnTo>
                      <a:pt x="176" y="46"/>
                    </a:lnTo>
                    <a:lnTo>
                      <a:pt x="174" y="42"/>
                    </a:lnTo>
                    <a:lnTo>
                      <a:pt x="174" y="42"/>
                    </a:lnTo>
                    <a:lnTo>
                      <a:pt x="172" y="38"/>
                    </a:lnTo>
                    <a:lnTo>
                      <a:pt x="178" y="40"/>
                    </a:lnTo>
                    <a:lnTo>
                      <a:pt x="178" y="40"/>
                    </a:lnTo>
                    <a:lnTo>
                      <a:pt x="186" y="42"/>
                    </a:lnTo>
                    <a:lnTo>
                      <a:pt x="190" y="40"/>
                    </a:lnTo>
                    <a:lnTo>
                      <a:pt x="194" y="40"/>
                    </a:lnTo>
                    <a:lnTo>
                      <a:pt x="198" y="40"/>
                    </a:lnTo>
                    <a:lnTo>
                      <a:pt x="198" y="40"/>
                    </a:lnTo>
                    <a:lnTo>
                      <a:pt x="214" y="42"/>
                    </a:lnTo>
                    <a:lnTo>
                      <a:pt x="224" y="44"/>
                    </a:lnTo>
                    <a:lnTo>
                      <a:pt x="228" y="42"/>
                    </a:lnTo>
                    <a:lnTo>
                      <a:pt x="230" y="40"/>
                    </a:lnTo>
                    <a:lnTo>
                      <a:pt x="230" y="40"/>
                    </a:lnTo>
                    <a:lnTo>
                      <a:pt x="236" y="38"/>
                    </a:lnTo>
                    <a:lnTo>
                      <a:pt x="240" y="36"/>
                    </a:lnTo>
                    <a:lnTo>
                      <a:pt x="248" y="38"/>
                    </a:lnTo>
                    <a:lnTo>
                      <a:pt x="248" y="38"/>
                    </a:lnTo>
                    <a:lnTo>
                      <a:pt x="256" y="40"/>
                    </a:lnTo>
                    <a:lnTo>
                      <a:pt x="262" y="40"/>
                    </a:lnTo>
                    <a:lnTo>
                      <a:pt x="268" y="38"/>
                    </a:lnTo>
                    <a:lnTo>
                      <a:pt x="268" y="38"/>
                    </a:lnTo>
                    <a:lnTo>
                      <a:pt x="278" y="36"/>
                    </a:lnTo>
                    <a:lnTo>
                      <a:pt x="284" y="38"/>
                    </a:lnTo>
                    <a:lnTo>
                      <a:pt x="294" y="38"/>
                    </a:lnTo>
                    <a:lnTo>
                      <a:pt x="308" y="36"/>
                    </a:lnTo>
                    <a:lnTo>
                      <a:pt x="308" y="36"/>
                    </a:lnTo>
                    <a:lnTo>
                      <a:pt x="324" y="32"/>
                    </a:lnTo>
                    <a:lnTo>
                      <a:pt x="336" y="30"/>
                    </a:lnTo>
                    <a:lnTo>
                      <a:pt x="346" y="28"/>
                    </a:lnTo>
                    <a:lnTo>
                      <a:pt x="358" y="24"/>
                    </a:lnTo>
                    <a:lnTo>
                      <a:pt x="358" y="24"/>
                    </a:lnTo>
                    <a:lnTo>
                      <a:pt x="370" y="20"/>
                    </a:lnTo>
                    <a:lnTo>
                      <a:pt x="380" y="18"/>
                    </a:lnTo>
                    <a:lnTo>
                      <a:pt x="398" y="16"/>
                    </a:lnTo>
                    <a:lnTo>
                      <a:pt x="398" y="16"/>
                    </a:lnTo>
                    <a:lnTo>
                      <a:pt x="408" y="14"/>
                    </a:lnTo>
                    <a:lnTo>
                      <a:pt x="418" y="10"/>
                    </a:lnTo>
                    <a:lnTo>
                      <a:pt x="420" y="8"/>
                    </a:lnTo>
                    <a:lnTo>
                      <a:pt x="418" y="6"/>
                    </a:lnTo>
                    <a:lnTo>
                      <a:pt x="404" y="6"/>
                    </a:lnTo>
                    <a:lnTo>
                      <a:pt x="404" y="6"/>
                    </a:lnTo>
                    <a:lnTo>
                      <a:pt x="386" y="4"/>
                    </a:lnTo>
                    <a:lnTo>
                      <a:pt x="378" y="2"/>
                    </a:lnTo>
                    <a:lnTo>
                      <a:pt x="372" y="0"/>
                    </a:lnTo>
                    <a:lnTo>
                      <a:pt x="358" y="0"/>
                    </a:lnTo>
                    <a:lnTo>
                      <a:pt x="358" y="0"/>
                    </a:lnTo>
                    <a:lnTo>
                      <a:pt x="344" y="2"/>
                    </a:lnTo>
                    <a:lnTo>
                      <a:pt x="330" y="6"/>
                    </a:lnTo>
                    <a:lnTo>
                      <a:pt x="320" y="6"/>
                    </a:lnTo>
                    <a:lnTo>
                      <a:pt x="306" y="6"/>
                    </a:lnTo>
                    <a:lnTo>
                      <a:pt x="306"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2" name="Freeform 119">
                <a:extLst>
                  <a:ext uri="{FF2B5EF4-FFF2-40B4-BE49-F238E27FC236}">
                    <a16:creationId xmlns:a16="http://schemas.microsoft.com/office/drawing/2014/main" id="{9FBD055B-2179-4076-A265-B2B79DDB6F14}"/>
                  </a:ext>
                </a:extLst>
              </p:cNvPr>
              <p:cNvSpPr>
                <a:spLocks/>
              </p:cNvSpPr>
              <p:nvPr/>
            </p:nvSpPr>
            <p:spPr bwMode="auto">
              <a:xfrm>
                <a:off x="2090563" y="297640"/>
                <a:ext cx="54676" cy="20403"/>
              </a:xfrm>
              <a:custGeom>
                <a:avLst/>
                <a:gdLst/>
                <a:ahLst/>
                <a:cxnLst>
                  <a:cxn ang="0">
                    <a:pos x="32" y="2"/>
                  </a:cxn>
                  <a:cxn ang="0">
                    <a:pos x="32" y="2"/>
                  </a:cxn>
                  <a:cxn ang="0">
                    <a:pos x="38" y="4"/>
                  </a:cxn>
                  <a:cxn ang="0">
                    <a:pos x="38" y="6"/>
                  </a:cxn>
                  <a:cxn ang="0">
                    <a:pos x="38" y="8"/>
                  </a:cxn>
                  <a:cxn ang="0">
                    <a:pos x="36" y="10"/>
                  </a:cxn>
                  <a:cxn ang="0">
                    <a:pos x="36" y="10"/>
                  </a:cxn>
                  <a:cxn ang="0">
                    <a:pos x="26" y="12"/>
                  </a:cxn>
                  <a:cxn ang="0">
                    <a:pos x="14" y="14"/>
                  </a:cxn>
                  <a:cxn ang="0">
                    <a:pos x="14" y="14"/>
                  </a:cxn>
                  <a:cxn ang="0">
                    <a:pos x="6" y="12"/>
                  </a:cxn>
                  <a:cxn ang="0">
                    <a:pos x="0" y="12"/>
                  </a:cxn>
                  <a:cxn ang="0">
                    <a:pos x="0" y="10"/>
                  </a:cxn>
                  <a:cxn ang="0">
                    <a:pos x="4" y="8"/>
                  </a:cxn>
                  <a:cxn ang="0">
                    <a:pos x="4" y="8"/>
                  </a:cxn>
                  <a:cxn ang="0">
                    <a:pos x="22" y="8"/>
                  </a:cxn>
                  <a:cxn ang="0">
                    <a:pos x="26" y="6"/>
                  </a:cxn>
                  <a:cxn ang="0">
                    <a:pos x="24" y="6"/>
                  </a:cxn>
                  <a:cxn ang="0">
                    <a:pos x="24" y="6"/>
                  </a:cxn>
                  <a:cxn ang="0">
                    <a:pos x="14" y="6"/>
                  </a:cxn>
                  <a:cxn ang="0">
                    <a:pos x="12" y="6"/>
                  </a:cxn>
                  <a:cxn ang="0">
                    <a:pos x="12" y="6"/>
                  </a:cxn>
                  <a:cxn ang="0">
                    <a:pos x="12" y="6"/>
                  </a:cxn>
                  <a:cxn ang="0">
                    <a:pos x="18" y="2"/>
                  </a:cxn>
                  <a:cxn ang="0">
                    <a:pos x="24" y="0"/>
                  </a:cxn>
                  <a:cxn ang="0">
                    <a:pos x="32" y="2"/>
                  </a:cxn>
                  <a:cxn ang="0">
                    <a:pos x="32" y="2"/>
                  </a:cxn>
                </a:cxnLst>
                <a:rect l="0" t="0" r="r" b="b"/>
                <a:pathLst>
                  <a:path w="38" h="14">
                    <a:moveTo>
                      <a:pt x="32" y="2"/>
                    </a:moveTo>
                    <a:lnTo>
                      <a:pt x="32" y="2"/>
                    </a:lnTo>
                    <a:lnTo>
                      <a:pt x="38" y="4"/>
                    </a:lnTo>
                    <a:lnTo>
                      <a:pt x="38" y="6"/>
                    </a:lnTo>
                    <a:lnTo>
                      <a:pt x="38" y="8"/>
                    </a:lnTo>
                    <a:lnTo>
                      <a:pt x="36" y="10"/>
                    </a:lnTo>
                    <a:lnTo>
                      <a:pt x="36" y="10"/>
                    </a:lnTo>
                    <a:lnTo>
                      <a:pt x="26" y="12"/>
                    </a:lnTo>
                    <a:lnTo>
                      <a:pt x="14" y="14"/>
                    </a:lnTo>
                    <a:lnTo>
                      <a:pt x="14" y="14"/>
                    </a:lnTo>
                    <a:lnTo>
                      <a:pt x="6" y="12"/>
                    </a:lnTo>
                    <a:lnTo>
                      <a:pt x="0" y="12"/>
                    </a:lnTo>
                    <a:lnTo>
                      <a:pt x="0" y="10"/>
                    </a:lnTo>
                    <a:lnTo>
                      <a:pt x="4" y="8"/>
                    </a:lnTo>
                    <a:lnTo>
                      <a:pt x="4" y="8"/>
                    </a:lnTo>
                    <a:lnTo>
                      <a:pt x="22" y="8"/>
                    </a:lnTo>
                    <a:lnTo>
                      <a:pt x="26" y="6"/>
                    </a:lnTo>
                    <a:lnTo>
                      <a:pt x="24" y="6"/>
                    </a:lnTo>
                    <a:lnTo>
                      <a:pt x="24" y="6"/>
                    </a:lnTo>
                    <a:lnTo>
                      <a:pt x="14" y="6"/>
                    </a:lnTo>
                    <a:lnTo>
                      <a:pt x="12" y="6"/>
                    </a:lnTo>
                    <a:lnTo>
                      <a:pt x="12" y="6"/>
                    </a:lnTo>
                    <a:lnTo>
                      <a:pt x="12" y="6"/>
                    </a:lnTo>
                    <a:lnTo>
                      <a:pt x="18" y="2"/>
                    </a:lnTo>
                    <a:lnTo>
                      <a:pt x="24" y="0"/>
                    </a:lnTo>
                    <a:lnTo>
                      <a:pt x="32" y="2"/>
                    </a:lnTo>
                    <a:lnTo>
                      <a:pt x="3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3" name="Freeform 120">
                <a:extLst>
                  <a:ext uri="{FF2B5EF4-FFF2-40B4-BE49-F238E27FC236}">
                    <a16:creationId xmlns:a16="http://schemas.microsoft.com/office/drawing/2014/main" id="{71133FCD-10AB-4F9D-B254-96930F1E7714}"/>
                  </a:ext>
                </a:extLst>
              </p:cNvPr>
              <p:cNvSpPr>
                <a:spLocks/>
              </p:cNvSpPr>
              <p:nvPr/>
            </p:nvSpPr>
            <p:spPr bwMode="auto">
              <a:xfrm>
                <a:off x="1958189" y="262663"/>
                <a:ext cx="158276" cy="43720"/>
              </a:xfrm>
              <a:custGeom>
                <a:avLst/>
                <a:gdLst/>
                <a:ahLst/>
                <a:cxnLst>
                  <a:cxn ang="0">
                    <a:pos x="78" y="28"/>
                  </a:cxn>
                  <a:cxn ang="0">
                    <a:pos x="66" y="28"/>
                  </a:cxn>
                  <a:cxn ang="0">
                    <a:pos x="60" y="26"/>
                  </a:cxn>
                  <a:cxn ang="0">
                    <a:pos x="54" y="28"/>
                  </a:cxn>
                  <a:cxn ang="0">
                    <a:pos x="46" y="30"/>
                  </a:cxn>
                  <a:cxn ang="0">
                    <a:pos x="44" y="26"/>
                  </a:cxn>
                  <a:cxn ang="0">
                    <a:pos x="40" y="22"/>
                  </a:cxn>
                  <a:cxn ang="0">
                    <a:pos x="26" y="26"/>
                  </a:cxn>
                  <a:cxn ang="0">
                    <a:pos x="18" y="22"/>
                  </a:cxn>
                  <a:cxn ang="0">
                    <a:pos x="16" y="18"/>
                  </a:cxn>
                  <a:cxn ang="0">
                    <a:pos x="20" y="16"/>
                  </a:cxn>
                  <a:cxn ang="0">
                    <a:pos x="18" y="14"/>
                  </a:cxn>
                  <a:cxn ang="0">
                    <a:pos x="4" y="10"/>
                  </a:cxn>
                  <a:cxn ang="0">
                    <a:pos x="6" y="8"/>
                  </a:cxn>
                  <a:cxn ang="0">
                    <a:pos x="22" y="8"/>
                  </a:cxn>
                  <a:cxn ang="0">
                    <a:pos x="32" y="8"/>
                  </a:cxn>
                  <a:cxn ang="0">
                    <a:pos x="38" y="14"/>
                  </a:cxn>
                  <a:cxn ang="0">
                    <a:pos x="38" y="16"/>
                  </a:cxn>
                  <a:cxn ang="0">
                    <a:pos x="38" y="8"/>
                  </a:cxn>
                  <a:cxn ang="0">
                    <a:pos x="44" y="2"/>
                  </a:cxn>
                  <a:cxn ang="0">
                    <a:pos x="62" y="0"/>
                  </a:cxn>
                  <a:cxn ang="0">
                    <a:pos x="66" y="0"/>
                  </a:cxn>
                  <a:cxn ang="0">
                    <a:pos x="66" y="2"/>
                  </a:cxn>
                  <a:cxn ang="0">
                    <a:pos x="60" y="16"/>
                  </a:cxn>
                  <a:cxn ang="0">
                    <a:pos x="62" y="14"/>
                  </a:cxn>
                  <a:cxn ang="0">
                    <a:pos x="74" y="6"/>
                  </a:cxn>
                  <a:cxn ang="0">
                    <a:pos x="80" y="4"/>
                  </a:cxn>
                  <a:cxn ang="0">
                    <a:pos x="110" y="6"/>
                  </a:cxn>
                  <a:cxn ang="0">
                    <a:pos x="110" y="8"/>
                  </a:cxn>
                  <a:cxn ang="0">
                    <a:pos x="102" y="12"/>
                  </a:cxn>
                  <a:cxn ang="0">
                    <a:pos x="90" y="14"/>
                  </a:cxn>
                  <a:cxn ang="0">
                    <a:pos x="88" y="16"/>
                  </a:cxn>
                  <a:cxn ang="0">
                    <a:pos x="78" y="28"/>
                  </a:cxn>
                </a:cxnLst>
                <a:rect l="0" t="0" r="r" b="b"/>
                <a:pathLst>
                  <a:path w="110" h="30">
                    <a:moveTo>
                      <a:pt x="78" y="28"/>
                    </a:moveTo>
                    <a:lnTo>
                      <a:pt x="78" y="28"/>
                    </a:lnTo>
                    <a:lnTo>
                      <a:pt x="70" y="30"/>
                    </a:lnTo>
                    <a:lnTo>
                      <a:pt x="66" y="28"/>
                    </a:lnTo>
                    <a:lnTo>
                      <a:pt x="64" y="26"/>
                    </a:lnTo>
                    <a:lnTo>
                      <a:pt x="60" y="26"/>
                    </a:lnTo>
                    <a:lnTo>
                      <a:pt x="60" y="26"/>
                    </a:lnTo>
                    <a:lnTo>
                      <a:pt x="54" y="28"/>
                    </a:lnTo>
                    <a:lnTo>
                      <a:pt x="48" y="30"/>
                    </a:lnTo>
                    <a:lnTo>
                      <a:pt x="46" y="30"/>
                    </a:lnTo>
                    <a:lnTo>
                      <a:pt x="44" y="26"/>
                    </a:lnTo>
                    <a:lnTo>
                      <a:pt x="44" y="26"/>
                    </a:lnTo>
                    <a:lnTo>
                      <a:pt x="42" y="24"/>
                    </a:lnTo>
                    <a:lnTo>
                      <a:pt x="40" y="22"/>
                    </a:lnTo>
                    <a:lnTo>
                      <a:pt x="34" y="24"/>
                    </a:lnTo>
                    <a:lnTo>
                      <a:pt x="26" y="26"/>
                    </a:lnTo>
                    <a:lnTo>
                      <a:pt x="22" y="24"/>
                    </a:lnTo>
                    <a:lnTo>
                      <a:pt x="18" y="22"/>
                    </a:lnTo>
                    <a:lnTo>
                      <a:pt x="18" y="22"/>
                    </a:lnTo>
                    <a:lnTo>
                      <a:pt x="16" y="18"/>
                    </a:lnTo>
                    <a:lnTo>
                      <a:pt x="18" y="16"/>
                    </a:lnTo>
                    <a:lnTo>
                      <a:pt x="20" y="16"/>
                    </a:lnTo>
                    <a:lnTo>
                      <a:pt x="18" y="14"/>
                    </a:lnTo>
                    <a:lnTo>
                      <a:pt x="18" y="14"/>
                    </a:lnTo>
                    <a:lnTo>
                      <a:pt x="12" y="12"/>
                    </a:lnTo>
                    <a:lnTo>
                      <a:pt x="4" y="10"/>
                    </a:lnTo>
                    <a:lnTo>
                      <a:pt x="0" y="8"/>
                    </a:lnTo>
                    <a:lnTo>
                      <a:pt x="6" y="8"/>
                    </a:lnTo>
                    <a:lnTo>
                      <a:pt x="6" y="8"/>
                    </a:lnTo>
                    <a:lnTo>
                      <a:pt x="22" y="8"/>
                    </a:lnTo>
                    <a:lnTo>
                      <a:pt x="32" y="8"/>
                    </a:lnTo>
                    <a:lnTo>
                      <a:pt x="32" y="8"/>
                    </a:lnTo>
                    <a:lnTo>
                      <a:pt x="36" y="10"/>
                    </a:lnTo>
                    <a:lnTo>
                      <a:pt x="38" y="14"/>
                    </a:lnTo>
                    <a:lnTo>
                      <a:pt x="38" y="16"/>
                    </a:lnTo>
                    <a:lnTo>
                      <a:pt x="38" y="16"/>
                    </a:lnTo>
                    <a:lnTo>
                      <a:pt x="38" y="16"/>
                    </a:lnTo>
                    <a:lnTo>
                      <a:pt x="38" y="8"/>
                    </a:lnTo>
                    <a:lnTo>
                      <a:pt x="40" y="4"/>
                    </a:lnTo>
                    <a:lnTo>
                      <a:pt x="44" y="2"/>
                    </a:lnTo>
                    <a:lnTo>
                      <a:pt x="44" y="2"/>
                    </a:lnTo>
                    <a:lnTo>
                      <a:pt x="62" y="0"/>
                    </a:lnTo>
                    <a:lnTo>
                      <a:pt x="66" y="0"/>
                    </a:lnTo>
                    <a:lnTo>
                      <a:pt x="66" y="0"/>
                    </a:lnTo>
                    <a:lnTo>
                      <a:pt x="66" y="2"/>
                    </a:lnTo>
                    <a:lnTo>
                      <a:pt x="66" y="2"/>
                    </a:lnTo>
                    <a:lnTo>
                      <a:pt x="60" y="12"/>
                    </a:lnTo>
                    <a:lnTo>
                      <a:pt x="60" y="16"/>
                    </a:lnTo>
                    <a:lnTo>
                      <a:pt x="62" y="14"/>
                    </a:lnTo>
                    <a:lnTo>
                      <a:pt x="62" y="14"/>
                    </a:lnTo>
                    <a:lnTo>
                      <a:pt x="68" y="8"/>
                    </a:lnTo>
                    <a:lnTo>
                      <a:pt x="74" y="6"/>
                    </a:lnTo>
                    <a:lnTo>
                      <a:pt x="80" y="4"/>
                    </a:lnTo>
                    <a:lnTo>
                      <a:pt x="80" y="4"/>
                    </a:lnTo>
                    <a:lnTo>
                      <a:pt x="102" y="4"/>
                    </a:lnTo>
                    <a:lnTo>
                      <a:pt x="110" y="6"/>
                    </a:lnTo>
                    <a:lnTo>
                      <a:pt x="110" y="6"/>
                    </a:lnTo>
                    <a:lnTo>
                      <a:pt x="110" y="8"/>
                    </a:lnTo>
                    <a:lnTo>
                      <a:pt x="110" y="8"/>
                    </a:lnTo>
                    <a:lnTo>
                      <a:pt x="102" y="12"/>
                    </a:lnTo>
                    <a:lnTo>
                      <a:pt x="96" y="12"/>
                    </a:lnTo>
                    <a:lnTo>
                      <a:pt x="90" y="14"/>
                    </a:lnTo>
                    <a:lnTo>
                      <a:pt x="88" y="16"/>
                    </a:lnTo>
                    <a:lnTo>
                      <a:pt x="88" y="16"/>
                    </a:lnTo>
                    <a:lnTo>
                      <a:pt x="82" y="24"/>
                    </a:lnTo>
                    <a:lnTo>
                      <a:pt x="78" y="28"/>
                    </a:lnTo>
                    <a:lnTo>
                      <a:pt x="78"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4" name="Freeform 121">
                <a:extLst>
                  <a:ext uri="{FF2B5EF4-FFF2-40B4-BE49-F238E27FC236}">
                    <a16:creationId xmlns:a16="http://schemas.microsoft.com/office/drawing/2014/main" id="{74DB5BBF-5657-4EBA-8905-B6A671695625}"/>
                  </a:ext>
                </a:extLst>
              </p:cNvPr>
              <p:cNvSpPr>
                <a:spLocks/>
              </p:cNvSpPr>
              <p:nvPr/>
            </p:nvSpPr>
            <p:spPr bwMode="auto">
              <a:xfrm>
                <a:off x="2125096" y="248088"/>
                <a:ext cx="48922" cy="17488"/>
              </a:xfrm>
              <a:custGeom>
                <a:avLst/>
                <a:gdLst/>
                <a:ahLst/>
                <a:cxnLst>
                  <a:cxn ang="0">
                    <a:pos x="4" y="10"/>
                  </a:cxn>
                  <a:cxn ang="0">
                    <a:pos x="4" y="10"/>
                  </a:cxn>
                  <a:cxn ang="0">
                    <a:pos x="12" y="4"/>
                  </a:cxn>
                  <a:cxn ang="0">
                    <a:pos x="22" y="0"/>
                  </a:cxn>
                  <a:cxn ang="0">
                    <a:pos x="30" y="0"/>
                  </a:cxn>
                  <a:cxn ang="0">
                    <a:pos x="32" y="0"/>
                  </a:cxn>
                  <a:cxn ang="0">
                    <a:pos x="32" y="0"/>
                  </a:cxn>
                  <a:cxn ang="0">
                    <a:pos x="32" y="0"/>
                  </a:cxn>
                  <a:cxn ang="0">
                    <a:pos x="32" y="2"/>
                  </a:cxn>
                  <a:cxn ang="0">
                    <a:pos x="34" y="6"/>
                  </a:cxn>
                  <a:cxn ang="0">
                    <a:pos x="34" y="8"/>
                  </a:cxn>
                  <a:cxn ang="0">
                    <a:pos x="34" y="8"/>
                  </a:cxn>
                  <a:cxn ang="0">
                    <a:pos x="34" y="8"/>
                  </a:cxn>
                  <a:cxn ang="0">
                    <a:pos x="30" y="10"/>
                  </a:cxn>
                  <a:cxn ang="0">
                    <a:pos x="26" y="8"/>
                  </a:cxn>
                  <a:cxn ang="0">
                    <a:pos x="22" y="8"/>
                  </a:cxn>
                  <a:cxn ang="0">
                    <a:pos x="16" y="10"/>
                  </a:cxn>
                  <a:cxn ang="0">
                    <a:pos x="16" y="10"/>
                  </a:cxn>
                  <a:cxn ang="0">
                    <a:pos x="2" y="12"/>
                  </a:cxn>
                  <a:cxn ang="0">
                    <a:pos x="0" y="12"/>
                  </a:cxn>
                  <a:cxn ang="0">
                    <a:pos x="4" y="10"/>
                  </a:cxn>
                  <a:cxn ang="0">
                    <a:pos x="4" y="10"/>
                  </a:cxn>
                </a:cxnLst>
                <a:rect l="0" t="0" r="r" b="b"/>
                <a:pathLst>
                  <a:path w="34" h="12">
                    <a:moveTo>
                      <a:pt x="4" y="10"/>
                    </a:moveTo>
                    <a:lnTo>
                      <a:pt x="4" y="10"/>
                    </a:lnTo>
                    <a:lnTo>
                      <a:pt x="12" y="4"/>
                    </a:lnTo>
                    <a:lnTo>
                      <a:pt x="22" y="0"/>
                    </a:lnTo>
                    <a:lnTo>
                      <a:pt x="30" y="0"/>
                    </a:lnTo>
                    <a:lnTo>
                      <a:pt x="32" y="0"/>
                    </a:lnTo>
                    <a:lnTo>
                      <a:pt x="32" y="0"/>
                    </a:lnTo>
                    <a:lnTo>
                      <a:pt x="32" y="0"/>
                    </a:lnTo>
                    <a:lnTo>
                      <a:pt x="32" y="2"/>
                    </a:lnTo>
                    <a:lnTo>
                      <a:pt x="34" y="6"/>
                    </a:lnTo>
                    <a:lnTo>
                      <a:pt x="34" y="8"/>
                    </a:lnTo>
                    <a:lnTo>
                      <a:pt x="34" y="8"/>
                    </a:lnTo>
                    <a:lnTo>
                      <a:pt x="34" y="8"/>
                    </a:lnTo>
                    <a:lnTo>
                      <a:pt x="30" y="10"/>
                    </a:lnTo>
                    <a:lnTo>
                      <a:pt x="26" y="8"/>
                    </a:lnTo>
                    <a:lnTo>
                      <a:pt x="22" y="8"/>
                    </a:lnTo>
                    <a:lnTo>
                      <a:pt x="16" y="10"/>
                    </a:lnTo>
                    <a:lnTo>
                      <a:pt x="16" y="10"/>
                    </a:lnTo>
                    <a:lnTo>
                      <a:pt x="2" y="12"/>
                    </a:lnTo>
                    <a:lnTo>
                      <a:pt x="0" y="12"/>
                    </a:lnTo>
                    <a:lnTo>
                      <a:pt x="4" y="10"/>
                    </a:lnTo>
                    <a:lnTo>
                      <a:pt x="4"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5" name="Freeform 122">
                <a:extLst>
                  <a:ext uri="{FF2B5EF4-FFF2-40B4-BE49-F238E27FC236}">
                    <a16:creationId xmlns:a16="http://schemas.microsoft.com/office/drawing/2014/main" id="{C922C698-336F-4CE1-9D1F-A5B67F91C97B}"/>
                  </a:ext>
                </a:extLst>
              </p:cNvPr>
              <p:cNvSpPr>
                <a:spLocks/>
              </p:cNvSpPr>
              <p:nvPr/>
            </p:nvSpPr>
            <p:spPr bwMode="auto">
              <a:xfrm>
                <a:off x="1845959" y="256833"/>
                <a:ext cx="89211" cy="17488"/>
              </a:xfrm>
              <a:custGeom>
                <a:avLst/>
                <a:gdLst/>
                <a:ahLst/>
                <a:cxnLst>
                  <a:cxn ang="0">
                    <a:pos x="2" y="12"/>
                  </a:cxn>
                  <a:cxn ang="0">
                    <a:pos x="2" y="12"/>
                  </a:cxn>
                  <a:cxn ang="0">
                    <a:pos x="12" y="12"/>
                  </a:cxn>
                  <a:cxn ang="0">
                    <a:pos x="20" y="10"/>
                  </a:cxn>
                  <a:cxn ang="0">
                    <a:pos x="36" y="8"/>
                  </a:cxn>
                  <a:cxn ang="0">
                    <a:pos x="36" y="8"/>
                  </a:cxn>
                  <a:cxn ang="0">
                    <a:pos x="56" y="4"/>
                  </a:cxn>
                  <a:cxn ang="0">
                    <a:pos x="62" y="2"/>
                  </a:cxn>
                  <a:cxn ang="0">
                    <a:pos x="58" y="2"/>
                  </a:cxn>
                  <a:cxn ang="0">
                    <a:pos x="58" y="2"/>
                  </a:cxn>
                  <a:cxn ang="0">
                    <a:pos x="46" y="2"/>
                  </a:cxn>
                  <a:cxn ang="0">
                    <a:pos x="36" y="0"/>
                  </a:cxn>
                  <a:cxn ang="0">
                    <a:pos x="36" y="0"/>
                  </a:cxn>
                  <a:cxn ang="0">
                    <a:pos x="24" y="2"/>
                  </a:cxn>
                  <a:cxn ang="0">
                    <a:pos x="22" y="4"/>
                  </a:cxn>
                  <a:cxn ang="0">
                    <a:pos x="24" y="4"/>
                  </a:cxn>
                  <a:cxn ang="0">
                    <a:pos x="24" y="4"/>
                  </a:cxn>
                  <a:cxn ang="0">
                    <a:pos x="24" y="6"/>
                  </a:cxn>
                  <a:cxn ang="0">
                    <a:pos x="22" y="6"/>
                  </a:cxn>
                  <a:cxn ang="0">
                    <a:pos x="12" y="8"/>
                  </a:cxn>
                  <a:cxn ang="0">
                    <a:pos x="2" y="10"/>
                  </a:cxn>
                  <a:cxn ang="0">
                    <a:pos x="0" y="10"/>
                  </a:cxn>
                  <a:cxn ang="0">
                    <a:pos x="2" y="12"/>
                  </a:cxn>
                  <a:cxn ang="0">
                    <a:pos x="2" y="12"/>
                  </a:cxn>
                </a:cxnLst>
                <a:rect l="0" t="0" r="r" b="b"/>
                <a:pathLst>
                  <a:path w="62" h="12">
                    <a:moveTo>
                      <a:pt x="2" y="12"/>
                    </a:moveTo>
                    <a:lnTo>
                      <a:pt x="2" y="12"/>
                    </a:lnTo>
                    <a:lnTo>
                      <a:pt x="12" y="12"/>
                    </a:lnTo>
                    <a:lnTo>
                      <a:pt x="20" y="10"/>
                    </a:lnTo>
                    <a:lnTo>
                      <a:pt x="36" y="8"/>
                    </a:lnTo>
                    <a:lnTo>
                      <a:pt x="36" y="8"/>
                    </a:lnTo>
                    <a:lnTo>
                      <a:pt x="56" y="4"/>
                    </a:lnTo>
                    <a:lnTo>
                      <a:pt x="62" y="2"/>
                    </a:lnTo>
                    <a:lnTo>
                      <a:pt x="58" y="2"/>
                    </a:lnTo>
                    <a:lnTo>
                      <a:pt x="58" y="2"/>
                    </a:lnTo>
                    <a:lnTo>
                      <a:pt x="46" y="2"/>
                    </a:lnTo>
                    <a:lnTo>
                      <a:pt x="36" y="0"/>
                    </a:lnTo>
                    <a:lnTo>
                      <a:pt x="36" y="0"/>
                    </a:lnTo>
                    <a:lnTo>
                      <a:pt x="24" y="2"/>
                    </a:lnTo>
                    <a:lnTo>
                      <a:pt x="22" y="4"/>
                    </a:lnTo>
                    <a:lnTo>
                      <a:pt x="24" y="4"/>
                    </a:lnTo>
                    <a:lnTo>
                      <a:pt x="24" y="4"/>
                    </a:lnTo>
                    <a:lnTo>
                      <a:pt x="24" y="6"/>
                    </a:lnTo>
                    <a:lnTo>
                      <a:pt x="22" y="6"/>
                    </a:lnTo>
                    <a:lnTo>
                      <a:pt x="12" y="8"/>
                    </a:lnTo>
                    <a:lnTo>
                      <a:pt x="2" y="10"/>
                    </a:lnTo>
                    <a:lnTo>
                      <a:pt x="0" y="10"/>
                    </a:lnTo>
                    <a:lnTo>
                      <a:pt x="2" y="12"/>
                    </a:lnTo>
                    <a:lnTo>
                      <a:pt x="2"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6" name="Freeform 123">
                <a:extLst>
                  <a:ext uri="{FF2B5EF4-FFF2-40B4-BE49-F238E27FC236}">
                    <a16:creationId xmlns:a16="http://schemas.microsoft.com/office/drawing/2014/main" id="{1EA6FA1F-EFCE-483F-B68B-958B69CF1A09}"/>
                  </a:ext>
                </a:extLst>
              </p:cNvPr>
              <p:cNvSpPr>
                <a:spLocks/>
              </p:cNvSpPr>
              <p:nvPr/>
            </p:nvSpPr>
            <p:spPr bwMode="auto">
              <a:xfrm>
                <a:off x="2087688" y="236429"/>
                <a:ext cx="60433" cy="26233"/>
              </a:xfrm>
              <a:custGeom>
                <a:avLst/>
                <a:gdLst/>
                <a:ahLst/>
                <a:cxnLst>
                  <a:cxn ang="0">
                    <a:pos x="4" y="18"/>
                  </a:cxn>
                  <a:cxn ang="0">
                    <a:pos x="4" y="18"/>
                  </a:cxn>
                  <a:cxn ang="0">
                    <a:pos x="12" y="18"/>
                  </a:cxn>
                  <a:cxn ang="0">
                    <a:pos x="18" y="16"/>
                  </a:cxn>
                  <a:cxn ang="0">
                    <a:pos x="26" y="12"/>
                  </a:cxn>
                  <a:cxn ang="0">
                    <a:pos x="26" y="12"/>
                  </a:cxn>
                  <a:cxn ang="0">
                    <a:pos x="36" y="10"/>
                  </a:cxn>
                  <a:cxn ang="0">
                    <a:pos x="40" y="8"/>
                  </a:cxn>
                  <a:cxn ang="0">
                    <a:pos x="42" y="6"/>
                  </a:cxn>
                  <a:cxn ang="0">
                    <a:pos x="42" y="6"/>
                  </a:cxn>
                  <a:cxn ang="0">
                    <a:pos x="42" y="4"/>
                  </a:cxn>
                  <a:cxn ang="0">
                    <a:pos x="42" y="0"/>
                  </a:cxn>
                  <a:cxn ang="0">
                    <a:pos x="40" y="0"/>
                  </a:cxn>
                  <a:cxn ang="0">
                    <a:pos x="32" y="2"/>
                  </a:cxn>
                  <a:cxn ang="0">
                    <a:pos x="32" y="2"/>
                  </a:cxn>
                  <a:cxn ang="0">
                    <a:pos x="8" y="6"/>
                  </a:cxn>
                  <a:cxn ang="0">
                    <a:pos x="0" y="8"/>
                  </a:cxn>
                  <a:cxn ang="0">
                    <a:pos x="0" y="10"/>
                  </a:cxn>
                  <a:cxn ang="0">
                    <a:pos x="0" y="10"/>
                  </a:cxn>
                  <a:cxn ang="0">
                    <a:pos x="0" y="10"/>
                  </a:cxn>
                  <a:cxn ang="0">
                    <a:pos x="4" y="12"/>
                  </a:cxn>
                  <a:cxn ang="0">
                    <a:pos x="8" y="12"/>
                  </a:cxn>
                  <a:cxn ang="0">
                    <a:pos x="10" y="12"/>
                  </a:cxn>
                  <a:cxn ang="0">
                    <a:pos x="8" y="12"/>
                  </a:cxn>
                  <a:cxn ang="0">
                    <a:pos x="8" y="12"/>
                  </a:cxn>
                  <a:cxn ang="0">
                    <a:pos x="0" y="16"/>
                  </a:cxn>
                  <a:cxn ang="0">
                    <a:pos x="0" y="18"/>
                  </a:cxn>
                  <a:cxn ang="0">
                    <a:pos x="4" y="18"/>
                  </a:cxn>
                  <a:cxn ang="0">
                    <a:pos x="4" y="18"/>
                  </a:cxn>
                </a:cxnLst>
                <a:rect l="0" t="0" r="r" b="b"/>
                <a:pathLst>
                  <a:path w="42" h="18">
                    <a:moveTo>
                      <a:pt x="4" y="18"/>
                    </a:moveTo>
                    <a:lnTo>
                      <a:pt x="4" y="18"/>
                    </a:lnTo>
                    <a:lnTo>
                      <a:pt x="12" y="18"/>
                    </a:lnTo>
                    <a:lnTo>
                      <a:pt x="18" y="16"/>
                    </a:lnTo>
                    <a:lnTo>
                      <a:pt x="26" y="12"/>
                    </a:lnTo>
                    <a:lnTo>
                      <a:pt x="26" y="12"/>
                    </a:lnTo>
                    <a:lnTo>
                      <a:pt x="36" y="10"/>
                    </a:lnTo>
                    <a:lnTo>
                      <a:pt x="40" y="8"/>
                    </a:lnTo>
                    <a:lnTo>
                      <a:pt x="42" y="6"/>
                    </a:lnTo>
                    <a:lnTo>
                      <a:pt x="42" y="6"/>
                    </a:lnTo>
                    <a:lnTo>
                      <a:pt x="42" y="4"/>
                    </a:lnTo>
                    <a:lnTo>
                      <a:pt x="42" y="0"/>
                    </a:lnTo>
                    <a:lnTo>
                      <a:pt x="40" y="0"/>
                    </a:lnTo>
                    <a:lnTo>
                      <a:pt x="32" y="2"/>
                    </a:lnTo>
                    <a:lnTo>
                      <a:pt x="32" y="2"/>
                    </a:lnTo>
                    <a:lnTo>
                      <a:pt x="8" y="6"/>
                    </a:lnTo>
                    <a:lnTo>
                      <a:pt x="0" y="8"/>
                    </a:lnTo>
                    <a:lnTo>
                      <a:pt x="0" y="10"/>
                    </a:lnTo>
                    <a:lnTo>
                      <a:pt x="0" y="10"/>
                    </a:lnTo>
                    <a:lnTo>
                      <a:pt x="0" y="10"/>
                    </a:lnTo>
                    <a:lnTo>
                      <a:pt x="4" y="12"/>
                    </a:lnTo>
                    <a:lnTo>
                      <a:pt x="8" y="12"/>
                    </a:lnTo>
                    <a:lnTo>
                      <a:pt x="10" y="12"/>
                    </a:lnTo>
                    <a:lnTo>
                      <a:pt x="8" y="12"/>
                    </a:lnTo>
                    <a:lnTo>
                      <a:pt x="8" y="12"/>
                    </a:lnTo>
                    <a:lnTo>
                      <a:pt x="0" y="16"/>
                    </a:lnTo>
                    <a:lnTo>
                      <a:pt x="0" y="18"/>
                    </a:lnTo>
                    <a:lnTo>
                      <a:pt x="4" y="18"/>
                    </a:lnTo>
                    <a:lnTo>
                      <a:pt x="4"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7" name="Freeform 124">
                <a:extLst>
                  <a:ext uri="{FF2B5EF4-FFF2-40B4-BE49-F238E27FC236}">
                    <a16:creationId xmlns:a16="http://schemas.microsoft.com/office/drawing/2014/main" id="{8A82FBD0-081F-4D14-BC60-645F6D976F47}"/>
                  </a:ext>
                </a:extLst>
              </p:cNvPr>
              <p:cNvSpPr>
                <a:spLocks/>
              </p:cNvSpPr>
              <p:nvPr/>
            </p:nvSpPr>
            <p:spPr bwMode="auto">
              <a:xfrm>
                <a:off x="2222939" y="216026"/>
                <a:ext cx="155397" cy="52463"/>
              </a:xfrm>
              <a:custGeom>
                <a:avLst/>
                <a:gdLst/>
                <a:ahLst/>
                <a:cxnLst>
                  <a:cxn ang="0">
                    <a:pos x="10" y="36"/>
                  </a:cxn>
                  <a:cxn ang="0">
                    <a:pos x="10" y="36"/>
                  </a:cxn>
                  <a:cxn ang="0">
                    <a:pos x="0" y="32"/>
                  </a:cxn>
                  <a:cxn ang="0">
                    <a:pos x="0" y="32"/>
                  </a:cxn>
                  <a:cxn ang="0">
                    <a:pos x="4" y="30"/>
                  </a:cxn>
                  <a:cxn ang="0">
                    <a:pos x="4" y="30"/>
                  </a:cxn>
                  <a:cxn ang="0">
                    <a:pos x="6" y="28"/>
                  </a:cxn>
                  <a:cxn ang="0">
                    <a:pos x="8" y="28"/>
                  </a:cxn>
                  <a:cxn ang="0">
                    <a:pos x="14" y="26"/>
                  </a:cxn>
                  <a:cxn ang="0">
                    <a:pos x="14" y="26"/>
                  </a:cxn>
                  <a:cxn ang="0">
                    <a:pos x="18" y="26"/>
                  </a:cxn>
                  <a:cxn ang="0">
                    <a:pos x="20" y="24"/>
                  </a:cxn>
                  <a:cxn ang="0">
                    <a:pos x="18" y="22"/>
                  </a:cxn>
                  <a:cxn ang="0">
                    <a:pos x="18" y="18"/>
                  </a:cxn>
                  <a:cxn ang="0">
                    <a:pos x="18" y="16"/>
                  </a:cxn>
                  <a:cxn ang="0">
                    <a:pos x="22" y="14"/>
                  </a:cxn>
                  <a:cxn ang="0">
                    <a:pos x="22" y="14"/>
                  </a:cxn>
                  <a:cxn ang="0">
                    <a:pos x="30" y="12"/>
                  </a:cxn>
                  <a:cxn ang="0">
                    <a:pos x="38" y="12"/>
                  </a:cxn>
                  <a:cxn ang="0">
                    <a:pos x="44" y="12"/>
                  </a:cxn>
                  <a:cxn ang="0">
                    <a:pos x="50" y="10"/>
                  </a:cxn>
                  <a:cxn ang="0">
                    <a:pos x="50" y="10"/>
                  </a:cxn>
                  <a:cxn ang="0">
                    <a:pos x="58" y="6"/>
                  </a:cxn>
                  <a:cxn ang="0">
                    <a:pos x="70" y="4"/>
                  </a:cxn>
                  <a:cxn ang="0">
                    <a:pos x="70" y="4"/>
                  </a:cxn>
                  <a:cxn ang="0">
                    <a:pos x="84" y="0"/>
                  </a:cxn>
                  <a:cxn ang="0">
                    <a:pos x="86" y="2"/>
                  </a:cxn>
                  <a:cxn ang="0">
                    <a:pos x="84" y="6"/>
                  </a:cxn>
                  <a:cxn ang="0">
                    <a:pos x="84" y="6"/>
                  </a:cxn>
                  <a:cxn ang="0">
                    <a:pos x="82" y="8"/>
                  </a:cxn>
                  <a:cxn ang="0">
                    <a:pos x="84" y="8"/>
                  </a:cxn>
                  <a:cxn ang="0">
                    <a:pos x="92" y="6"/>
                  </a:cxn>
                  <a:cxn ang="0">
                    <a:pos x="104" y="6"/>
                  </a:cxn>
                  <a:cxn ang="0">
                    <a:pos x="106" y="6"/>
                  </a:cxn>
                  <a:cxn ang="0">
                    <a:pos x="108" y="10"/>
                  </a:cxn>
                  <a:cxn ang="0">
                    <a:pos x="108" y="10"/>
                  </a:cxn>
                  <a:cxn ang="0">
                    <a:pos x="104" y="14"/>
                  </a:cxn>
                  <a:cxn ang="0">
                    <a:pos x="100" y="16"/>
                  </a:cxn>
                  <a:cxn ang="0">
                    <a:pos x="98" y="16"/>
                  </a:cxn>
                  <a:cxn ang="0">
                    <a:pos x="100" y="16"/>
                  </a:cxn>
                  <a:cxn ang="0">
                    <a:pos x="100" y="16"/>
                  </a:cxn>
                  <a:cxn ang="0">
                    <a:pos x="102" y="18"/>
                  </a:cxn>
                  <a:cxn ang="0">
                    <a:pos x="100" y="18"/>
                  </a:cxn>
                  <a:cxn ang="0">
                    <a:pos x="88" y="20"/>
                  </a:cxn>
                  <a:cxn ang="0">
                    <a:pos x="88" y="20"/>
                  </a:cxn>
                  <a:cxn ang="0">
                    <a:pos x="74" y="24"/>
                  </a:cxn>
                  <a:cxn ang="0">
                    <a:pos x="66" y="28"/>
                  </a:cxn>
                  <a:cxn ang="0">
                    <a:pos x="60" y="28"/>
                  </a:cxn>
                  <a:cxn ang="0">
                    <a:pos x="60" y="28"/>
                  </a:cxn>
                  <a:cxn ang="0">
                    <a:pos x="42" y="26"/>
                  </a:cxn>
                  <a:cxn ang="0">
                    <a:pos x="36" y="26"/>
                  </a:cxn>
                  <a:cxn ang="0">
                    <a:pos x="36" y="28"/>
                  </a:cxn>
                  <a:cxn ang="0">
                    <a:pos x="36" y="28"/>
                  </a:cxn>
                  <a:cxn ang="0">
                    <a:pos x="36" y="28"/>
                  </a:cxn>
                  <a:cxn ang="0">
                    <a:pos x="36" y="30"/>
                  </a:cxn>
                  <a:cxn ang="0">
                    <a:pos x="34" y="32"/>
                  </a:cxn>
                  <a:cxn ang="0">
                    <a:pos x="26" y="34"/>
                  </a:cxn>
                  <a:cxn ang="0">
                    <a:pos x="26" y="34"/>
                  </a:cxn>
                  <a:cxn ang="0">
                    <a:pos x="20" y="32"/>
                  </a:cxn>
                  <a:cxn ang="0">
                    <a:pos x="18" y="34"/>
                  </a:cxn>
                  <a:cxn ang="0">
                    <a:pos x="16" y="36"/>
                  </a:cxn>
                  <a:cxn ang="0">
                    <a:pos x="10" y="36"/>
                  </a:cxn>
                  <a:cxn ang="0">
                    <a:pos x="10" y="36"/>
                  </a:cxn>
                </a:cxnLst>
                <a:rect l="0" t="0" r="r" b="b"/>
                <a:pathLst>
                  <a:path w="108" h="36">
                    <a:moveTo>
                      <a:pt x="10" y="36"/>
                    </a:moveTo>
                    <a:lnTo>
                      <a:pt x="10" y="36"/>
                    </a:lnTo>
                    <a:lnTo>
                      <a:pt x="0" y="32"/>
                    </a:lnTo>
                    <a:lnTo>
                      <a:pt x="0" y="32"/>
                    </a:lnTo>
                    <a:lnTo>
                      <a:pt x="4" y="30"/>
                    </a:lnTo>
                    <a:lnTo>
                      <a:pt x="4" y="30"/>
                    </a:lnTo>
                    <a:lnTo>
                      <a:pt x="6" y="28"/>
                    </a:lnTo>
                    <a:lnTo>
                      <a:pt x="8" y="28"/>
                    </a:lnTo>
                    <a:lnTo>
                      <a:pt x="14" y="26"/>
                    </a:lnTo>
                    <a:lnTo>
                      <a:pt x="14" y="26"/>
                    </a:lnTo>
                    <a:lnTo>
                      <a:pt x="18" y="26"/>
                    </a:lnTo>
                    <a:lnTo>
                      <a:pt x="20" y="24"/>
                    </a:lnTo>
                    <a:lnTo>
                      <a:pt x="18" y="22"/>
                    </a:lnTo>
                    <a:lnTo>
                      <a:pt x="18" y="18"/>
                    </a:lnTo>
                    <a:lnTo>
                      <a:pt x="18" y="16"/>
                    </a:lnTo>
                    <a:lnTo>
                      <a:pt x="22" y="14"/>
                    </a:lnTo>
                    <a:lnTo>
                      <a:pt x="22" y="14"/>
                    </a:lnTo>
                    <a:lnTo>
                      <a:pt x="30" y="12"/>
                    </a:lnTo>
                    <a:lnTo>
                      <a:pt x="38" y="12"/>
                    </a:lnTo>
                    <a:lnTo>
                      <a:pt x="44" y="12"/>
                    </a:lnTo>
                    <a:lnTo>
                      <a:pt x="50" y="10"/>
                    </a:lnTo>
                    <a:lnTo>
                      <a:pt x="50" y="10"/>
                    </a:lnTo>
                    <a:lnTo>
                      <a:pt x="58" y="6"/>
                    </a:lnTo>
                    <a:lnTo>
                      <a:pt x="70" y="4"/>
                    </a:lnTo>
                    <a:lnTo>
                      <a:pt x="70" y="4"/>
                    </a:lnTo>
                    <a:lnTo>
                      <a:pt x="84" y="0"/>
                    </a:lnTo>
                    <a:lnTo>
                      <a:pt x="86" y="2"/>
                    </a:lnTo>
                    <a:lnTo>
                      <a:pt x="84" y="6"/>
                    </a:lnTo>
                    <a:lnTo>
                      <a:pt x="84" y="6"/>
                    </a:lnTo>
                    <a:lnTo>
                      <a:pt x="82" y="8"/>
                    </a:lnTo>
                    <a:lnTo>
                      <a:pt x="84" y="8"/>
                    </a:lnTo>
                    <a:lnTo>
                      <a:pt x="92" y="6"/>
                    </a:lnTo>
                    <a:lnTo>
                      <a:pt x="104" y="6"/>
                    </a:lnTo>
                    <a:lnTo>
                      <a:pt x="106" y="6"/>
                    </a:lnTo>
                    <a:lnTo>
                      <a:pt x="108" y="10"/>
                    </a:lnTo>
                    <a:lnTo>
                      <a:pt x="108" y="10"/>
                    </a:lnTo>
                    <a:lnTo>
                      <a:pt x="104" y="14"/>
                    </a:lnTo>
                    <a:lnTo>
                      <a:pt x="100" y="16"/>
                    </a:lnTo>
                    <a:lnTo>
                      <a:pt x="98" y="16"/>
                    </a:lnTo>
                    <a:lnTo>
                      <a:pt x="100" y="16"/>
                    </a:lnTo>
                    <a:lnTo>
                      <a:pt x="100" y="16"/>
                    </a:lnTo>
                    <a:lnTo>
                      <a:pt x="102" y="18"/>
                    </a:lnTo>
                    <a:lnTo>
                      <a:pt x="100" y="18"/>
                    </a:lnTo>
                    <a:lnTo>
                      <a:pt x="88" y="20"/>
                    </a:lnTo>
                    <a:lnTo>
                      <a:pt x="88" y="20"/>
                    </a:lnTo>
                    <a:lnTo>
                      <a:pt x="74" y="24"/>
                    </a:lnTo>
                    <a:lnTo>
                      <a:pt x="66" y="28"/>
                    </a:lnTo>
                    <a:lnTo>
                      <a:pt x="60" y="28"/>
                    </a:lnTo>
                    <a:lnTo>
                      <a:pt x="60" y="28"/>
                    </a:lnTo>
                    <a:lnTo>
                      <a:pt x="42" y="26"/>
                    </a:lnTo>
                    <a:lnTo>
                      <a:pt x="36" y="26"/>
                    </a:lnTo>
                    <a:lnTo>
                      <a:pt x="36" y="28"/>
                    </a:lnTo>
                    <a:lnTo>
                      <a:pt x="36" y="28"/>
                    </a:lnTo>
                    <a:lnTo>
                      <a:pt x="36" y="28"/>
                    </a:lnTo>
                    <a:lnTo>
                      <a:pt x="36" y="30"/>
                    </a:lnTo>
                    <a:lnTo>
                      <a:pt x="34" y="32"/>
                    </a:lnTo>
                    <a:lnTo>
                      <a:pt x="26" y="34"/>
                    </a:lnTo>
                    <a:lnTo>
                      <a:pt x="26" y="34"/>
                    </a:lnTo>
                    <a:lnTo>
                      <a:pt x="20" y="32"/>
                    </a:lnTo>
                    <a:lnTo>
                      <a:pt x="18" y="34"/>
                    </a:lnTo>
                    <a:lnTo>
                      <a:pt x="16" y="36"/>
                    </a:lnTo>
                    <a:lnTo>
                      <a:pt x="10" y="36"/>
                    </a:lnTo>
                    <a:lnTo>
                      <a:pt x="1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8" name="Freeform 125">
                <a:extLst>
                  <a:ext uri="{FF2B5EF4-FFF2-40B4-BE49-F238E27FC236}">
                    <a16:creationId xmlns:a16="http://schemas.microsoft.com/office/drawing/2014/main" id="{B4B214B1-AAFD-41F4-B2F0-947A05F6C09B}"/>
                  </a:ext>
                </a:extLst>
              </p:cNvPr>
              <p:cNvSpPr>
                <a:spLocks/>
              </p:cNvSpPr>
              <p:nvPr/>
            </p:nvSpPr>
            <p:spPr bwMode="auto">
              <a:xfrm>
                <a:off x="2677616" y="218943"/>
                <a:ext cx="1010079" cy="399305"/>
              </a:xfrm>
              <a:custGeom>
                <a:avLst/>
                <a:gdLst/>
                <a:ahLst/>
                <a:cxnLst>
                  <a:cxn ang="0">
                    <a:pos x="214" y="6"/>
                  </a:cxn>
                  <a:cxn ang="0">
                    <a:pos x="292" y="10"/>
                  </a:cxn>
                  <a:cxn ang="0">
                    <a:pos x="354" y="4"/>
                  </a:cxn>
                  <a:cxn ang="0">
                    <a:pos x="406" y="8"/>
                  </a:cxn>
                  <a:cxn ang="0">
                    <a:pos x="474" y="4"/>
                  </a:cxn>
                  <a:cxn ang="0">
                    <a:pos x="540" y="8"/>
                  </a:cxn>
                  <a:cxn ang="0">
                    <a:pos x="606" y="10"/>
                  </a:cxn>
                  <a:cxn ang="0">
                    <a:pos x="640" y="8"/>
                  </a:cxn>
                  <a:cxn ang="0">
                    <a:pos x="648" y="18"/>
                  </a:cxn>
                  <a:cxn ang="0">
                    <a:pos x="658" y="12"/>
                  </a:cxn>
                  <a:cxn ang="0">
                    <a:pos x="692" y="18"/>
                  </a:cxn>
                  <a:cxn ang="0">
                    <a:pos x="674" y="32"/>
                  </a:cxn>
                  <a:cxn ang="0">
                    <a:pos x="684" y="40"/>
                  </a:cxn>
                  <a:cxn ang="0">
                    <a:pos x="650" y="54"/>
                  </a:cxn>
                  <a:cxn ang="0">
                    <a:pos x="650" y="76"/>
                  </a:cxn>
                  <a:cxn ang="0">
                    <a:pos x="608" y="80"/>
                  </a:cxn>
                  <a:cxn ang="0">
                    <a:pos x="568" y="88"/>
                  </a:cxn>
                  <a:cxn ang="0">
                    <a:pos x="592" y="98"/>
                  </a:cxn>
                  <a:cxn ang="0">
                    <a:pos x="616" y="106"/>
                  </a:cxn>
                  <a:cxn ang="0">
                    <a:pos x="576" y="106"/>
                  </a:cxn>
                  <a:cxn ang="0">
                    <a:pos x="550" y="104"/>
                  </a:cxn>
                  <a:cxn ang="0">
                    <a:pos x="536" y="122"/>
                  </a:cxn>
                  <a:cxn ang="0">
                    <a:pos x="582" y="120"/>
                  </a:cxn>
                  <a:cxn ang="0">
                    <a:pos x="578" y="130"/>
                  </a:cxn>
                  <a:cxn ang="0">
                    <a:pos x="542" y="138"/>
                  </a:cxn>
                  <a:cxn ang="0">
                    <a:pos x="500" y="148"/>
                  </a:cxn>
                  <a:cxn ang="0">
                    <a:pos x="454" y="152"/>
                  </a:cxn>
                  <a:cxn ang="0">
                    <a:pos x="432" y="150"/>
                  </a:cxn>
                  <a:cxn ang="0">
                    <a:pos x="398" y="170"/>
                  </a:cxn>
                  <a:cxn ang="0">
                    <a:pos x="360" y="176"/>
                  </a:cxn>
                  <a:cxn ang="0">
                    <a:pos x="324" y="182"/>
                  </a:cxn>
                  <a:cxn ang="0">
                    <a:pos x="290" y="198"/>
                  </a:cxn>
                  <a:cxn ang="0">
                    <a:pos x="280" y="214"/>
                  </a:cxn>
                  <a:cxn ang="0">
                    <a:pos x="260" y="226"/>
                  </a:cxn>
                  <a:cxn ang="0">
                    <a:pos x="244" y="248"/>
                  </a:cxn>
                  <a:cxn ang="0">
                    <a:pos x="224" y="262"/>
                  </a:cxn>
                  <a:cxn ang="0">
                    <a:pos x="196" y="270"/>
                  </a:cxn>
                  <a:cxn ang="0">
                    <a:pos x="174" y="260"/>
                  </a:cxn>
                  <a:cxn ang="0">
                    <a:pos x="140" y="248"/>
                  </a:cxn>
                  <a:cxn ang="0">
                    <a:pos x="122" y="226"/>
                  </a:cxn>
                  <a:cxn ang="0">
                    <a:pos x="134" y="200"/>
                  </a:cxn>
                  <a:cxn ang="0">
                    <a:pos x="108" y="186"/>
                  </a:cxn>
                  <a:cxn ang="0">
                    <a:pos x="108" y="168"/>
                  </a:cxn>
                  <a:cxn ang="0">
                    <a:pos x="122" y="154"/>
                  </a:cxn>
                  <a:cxn ang="0">
                    <a:pos x="152" y="146"/>
                  </a:cxn>
                  <a:cxn ang="0">
                    <a:pos x="166" y="136"/>
                  </a:cxn>
                  <a:cxn ang="0">
                    <a:pos x="166" y="124"/>
                  </a:cxn>
                  <a:cxn ang="0">
                    <a:pos x="152" y="114"/>
                  </a:cxn>
                  <a:cxn ang="0">
                    <a:pos x="176" y="110"/>
                  </a:cxn>
                  <a:cxn ang="0">
                    <a:pos x="160" y="106"/>
                  </a:cxn>
                  <a:cxn ang="0">
                    <a:pos x="128" y="106"/>
                  </a:cxn>
                  <a:cxn ang="0">
                    <a:pos x="146" y="86"/>
                  </a:cxn>
                  <a:cxn ang="0">
                    <a:pos x="142" y="72"/>
                  </a:cxn>
                  <a:cxn ang="0">
                    <a:pos x="108" y="60"/>
                  </a:cxn>
                  <a:cxn ang="0">
                    <a:pos x="44" y="56"/>
                  </a:cxn>
                  <a:cxn ang="0">
                    <a:pos x="30" y="48"/>
                  </a:cxn>
                  <a:cxn ang="0">
                    <a:pos x="28" y="42"/>
                  </a:cxn>
                  <a:cxn ang="0">
                    <a:pos x="42" y="30"/>
                  </a:cxn>
                  <a:cxn ang="0">
                    <a:pos x="84" y="16"/>
                  </a:cxn>
                  <a:cxn ang="0">
                    <a:pos x="166" y="12"/>
                  </a:cxn>
                </a:cxnLst>
                <a:rect l="0" t="0" r="r" b="b"/>
                <a:pathLst>
                  <a:path w="702" h="274">
                    <a:moveTo>
                      <a:pt x="166" y="12"/>
                    </a:moveTo>
                    <a:lnTo>
                      <a:pt x="166" y="12"/>
                    </a:lnTo>
                    <a:lnTo>
                      <a:pt x="172" y="10"/>
                    </a:lnTo>
                    <a:lnTo>
                      <a:pt x="178" y="10"/>
                    </a:lnTo>
                    <a:lnTo>
                      <a:pt x="182" y="10"/>
                    </a:lnTo>
                    <a:lnTo>
                      <a:pt x="188" y="10"/>
                    </a:lnTo>
                    <a:lnTo>
                      <a:pt x="188" y="10"/>
                    </a:lnTo>
                    <a:lnTo>
                      <a:pt x="194" y="8"/>
                    </a:lnTo>
                    <a:lnTo>
                      <a:pt x="200" y="8"/>
                    </a:lnTo>
                    <a:lnTo>
                      <a:pt x="206" y="8"/>
                    </a:lnTo>
                    <a:lnTo>
                      <a:pt x="214" y="6"/>
                    </a:lnTo>
                    <a:lnTo>
                      <a:pt x="214" y="6"/>
                    </a:lnTo>
                    <a:lnTo>
                      <a:pt x="224" y="6"/>
                    </a:lnTo>
                    <a:lnTo>
                      <a:pt x="230" y="8"/>
                    </a:lnTo>
                    <a:lnTo>
                      <a:pt x="236" y="10"/>
                    </a:lnTo>
                    <a:lnTo>
                      <a:pt x="242" y="8"/>
                    </a:lnTo>
                    <a:lnTo>
                      <a:pt x="242" y="8"/>
                    </a:lnTo>
                    <a:lnTo>
                      <a:pt x="250" y="8"/>
                    </a:lnTo>
                    <a:lnTo>
                      <a:pt x="254" y="8"/>
                    </a:lnTo>
                    <a:lnTo>
                      <a:pt x="260" y="10"/>
                    </a:lnTo>
                    <a:lnTo>
                      <a:pt x="268" y="10"/>
                    </a:lnTo>
                    <a:lnTo>
                      <a:pt x="268" y="10"/>
                    </a:lnTo>
                    <a:lnTo>
                      <a:pt x="280" y="8"/>
                    </a:lnTo>
                    <a:lnTo>
                      <a:pt x="292" y="10"/>
                    </a:lnTo>
                    <a:lnTo>
                      <a:pt x="300" y="10"/>
                    </a:lnTo>
                    <a:lnTo>
                      <a:pt x="302" y="10"/>
                    </a:lnTo>
                    <a:lnTo>
                      <a:pt x="302" y="8"/>
                    </a:lnTo>
                    <a:lnTo>
                      <a:pt x="302" y="8"/>
                    </a:lnTo>
                    <a:lnTo>
                      <a:pt x="302" y="6"/>
                    </a:lnTo>
                    <a:lnTo>
                      <a:pt x="306" y="4"/>
                    </a:lnTo>
                    <a:lnTo>
                      <a:pt x="314" y="4"/>
                    </a:lnTo>
                    <a:lnTo>
                      <a:pt x="322" y="6"/>
                    </a:lnTo>
                    <a:lnTo>
                      <a:pt x="322" y="6"/>
                    </a:lnTo>
                    <a:lnTo>
                      <a:pt x="332" y="8"/>
                    </a:lnTo>
                    <a:lnTo>
                      <a:pt x="340" y="8"/>
                    </a:lnTo>
                    <a:lnTo>
                      <a:pt x="354" y="4"/>
                    </a:lnTo>
                    <a:lnTo>
                      <a:pt x="354" y="4"/>
                    </a:lnTo>
                    <a:lnTo>
                      <a:pt x="362" y="4"/>
                    </a:lnTo>
                    <a:lnTo>
                      <a:pt x="368" y="6"/>
                    </a:lnTo>
                    <a:lnTo>
                      <a:pt x="372" y="8"/>
                    </a:lnTo>
                    <a:lnTo>
                      <a:pt x="380" y="6"/>
                    </a:lnTo>
                    <a:lnTo>
                      <a:pt x="380" y="6"/>
                    </a:lnTo>
                    <a:lnTo>
                      <a:pt x="386" y="6"/>
                    </a:lnTo>
                    <a:lnTo>
                      <a:pt x="390" y="8"/>
                    </a:lnTo>
                    <a:lnTo>
                      <a:pt x="394" y="10"/>
                    </a:lnTo>
                    <a:lnTo>
                      <a:pt x="400" y="8"/>
                    </a:lnTo>
                    <a:lnTo>
                      <a:pt x="400" y="8"/>
                    </a:lnTo>
                    <a:lnTo>
                      <a:pt x="406" y="8"/>
                    </a:lnTo>
                    <a:lnTo>
                      <a:pt x="408" y="8"/>
                    </a:lnTo>
                    <a:lnTo>
                      <a:pt x="412" y="8"/>
                    </a:lnTo>
                    <a:lnTo>
                      <a:pt x="424" y="6"/>
                    </a:lnTo>
                    <a:lnTo>
                      <a:pt x="424" y="6"/>
                    </a:lnTo>
                    <a:lnTo>
                      <a:pt x="450" y="2"/>
                    </a:lnTo>
                    <a:lnTo>
                      <a:pt x="456" y="4"/>
                    </a:lnTo>
                    <a:lnTo>
                      <a:pt x="458" y="4"/>
                    </a:lnTo>
                    <a:lnTo>
                      <a:pt x="456" y="6"/>
                    </a:lnTo>
                    <a:lnTo>
                      <a:pt x="456" y="6"/>
                    </a:lnTo>
                    <a:lnTo>
                      <a:pt x="452" y="10"/>
                    </a:lnTo>
                    <a:lnTo>
                      <a:pt x="454" y="10"/>
                    </a:lnTo>
                    <a:lnTo>
                      <a:pt x="474" y="4"/>
                    </a:lnTo>
                    <a:lnTo>
                      <a:pt x="474" y="4"/>
                    </a:lnTo>
                    <a:lnTo>
                      <a:pt x="482" y="2"/>
                    </a:lnTo>
                    <a:lnTo>
                      <a:pt x="486" y="0"/>
                    </a:lnTo>
                    <a:lnTo>
                      <a:pt x="494" y="2"/>
                    </a:lnTo>
                    <a:lnTo>
                      <a:pt x="500" y="6"/>
                    </a:lnTo>
                    <a:lnTo>
                      <a:pt x="504" y="6"/>
                    </a:lnTo>
                    <a:lnTo>
                      <a:pt x="508" y="6"/>
                    </a:lnTo>
                    <a:lnTo>
                      <a:pt x="508" y="6"/>
                    </a:lnTo>
                    <a:lnTo>
                      <a:pt x="518" y="4"/>
                    </a:lnTo>
                    <a:lnTo>
                      <a:pt x="524" y="6"/>
                    </a:lnTo>
                    <a:lnTo>
                      <a:pt x="530" y="8"/>
                    </a:lnTo>
                    <a:lnTo>
                      <a:pt x="540" y="8"/>
                    </a:lnTo>
                    <a:lnTo>
                      <a:pt x="540" y="8"/>
                    </a:lnTo>
                    <a:lnTo>
                      <a:pt x="550" y="8"/>
                    </a:lnTo>
                    <a:lnTo>
                      <a:pt x="556" y="10"/>
                    </a:lnTo>
                    <a:lnTo>
                      <a:pt x="560" y="12"/>
                    </a:lnTo>
                    <a:lnTo>
                      <a:pt x="568" y="10"/>
                    </a:lnTo>
                    <a:lnTo>
                      <a:pt x="568" y="10"/>
                    </a:lnTo>
                    <a:lnTo>
                      <a:pt x="576" y="8"/>
                    </a:lnTo>
                    <a:lnTo>
                      <a:pt x="584" y="8"/>
                    </a:lnTo>
                    <a:lnTo>
                      <a:pt x="592" y="10"/>
                    </a:lnTo>
                    <a:lnTo>
                      <a:pt x="600" y="10"/>
                    </a:lnTo>
                    <a:lnTo>
                      <a:pt x="600" y="10"/>
                    </a:lnTo>
                    <a:lnTo>
                      <a:pt x="606" y="10"/>
                    </a:lnTo>
                    <a:lnTo>
                      <a:pt x="612" y="10"/>
                    </a:lnTo>
                    <a:lnTo>
                      <a:pt x="618" y="14"/>
                    </a:lnTo>
                    <a:lnTo>
                      <a:pt x="618" y="14"/>
                    </a:lnTo>
                    <a:lnTo>
                      <a:pt x="618" y="14"/>
                    </a:lnTo>
                    <a:lnTo>
                      <a:pt x="620" y="12"/>
                    </a:lnTo>
                    <a:lnTo>
                      <a:pt x="622" y="10"/>
                    </a:lnTo>
                    <a:lnTo>
                      <a:pt x="624" y="8"/>
                    </a:lnTo>
                    <a:lnTo>
                      <a:pt x="624" y="8"/>
                    </a:lnTo>
                    <a:lnTo>
                      <a:pt x="630" y="8"/>
                    </a:lnTo>
                    <a:lnTo>
                      <a:pt x="636" y="8"/>
                    </a:lnTo>
                    <a:lnTo>
                      <a:pt x="640" y="8"/>
                    </a:lnTo>
                    <a:lnTo>
                      <a:pt x="640" y="8"/>
                    </a:lnTo>
                    <a:lnTo>
                      <a:pt x="646" y="12"/>
                    </a:lnTo>
                    <a:lnTo>
                      <a:pt x="646" y="12"/>
                    </a:lnTo>
                    <a:lnTo>
                      <a:pt x="640" y="14"/>
                    </a:lnTo>
                    <a:lnTo>
                      <a:pt x="640" y="14"/>
                    </a:lnTo>
                    <a:lnTo>
                      <a:pt x="634" y="16"/>
                    </a:lnTo>
                    <a:lnTo>
                      <a:pt x="630" y="18"/>
                    </a:lnTo>
                    <a:lnTo>
                      <a:pt x="630" y="22"/>
                    </a:lnTo>
                    <a:lnTo>
                      <a:pt x="630" y="22"/>
                    </a:lnTo>
                    <a:lnTo>
                      <a:pt x="634" y="18"/>
                    </a:lnTo>
                    <a:lnTo>
                      <a:pt x="640" y="18"/>
                    </a:lnTo>
                    <a:lnTo>
                      <a:pt x="648" y="18"/>
                    </a:lnTo>
                    <a:lnTo>
                      <a:pt x="648" y="18"/>
                    </a:lnTo>
                    <a:lnTo>
                      <a:pt x="650" y="20"/>
                    </a:lnTo>
                    <a:lnTo>
                      <a:pt x="650" y="22"/>
                    </a:lnTo>
                    <a:lnTo>
                      <a:pt x="638" y="32"/>
                    </a:lnTo>
                    <a:lnTo>
                      <a:pt x="638" y="32"/>
                    </a:lnTo>
                    <a:lnTo>
                      <a:pt x="636" y="34"/>
                    </a:lnTo>
                    <a:lnTo>
                      <a:pt x="638" y="34"/>
                    </a:lnTo>
                    <a:lnTo>
                      <a:pt x="652" y="26"/>
                    </a:lnTo>
                    <a:lnTo>
                      <a:pt x="652" y="26"/>
                    </a:lnTo>
                    <a:lnTo>
                      <a:pt x="654" y="22"/>
                    </a:lnTo>
                    <a:lnTo>
                      <a:pt x="654" y="20"/>
                    </a:lnTo>
                    <a:lnTo>
                      <a:pt x="654" y="16"/>
                    </a:lnTo>
                    <a:lnTo>
                      <a:pt x="658" y="12"/>
                    </a:lnTo>
                    <a:lnTo>
                      <a:pt x="658" y="12"/>
                    </a:lnTo>
                    <a:lnTo>
                      <a:pt x="664" y="8"/>
                    </a:lnTo>
                    <a:lnTo>
                      <a:pt x="672" y="8"/>
                    </a:lnTo>
                    <a:lnTo>
                      <a:pt x="680" y="8"/>
                    </a:lnTo>
                    <a:lnTo>
                      <a:pt x="688" y="8"/>
                    </a:lnTo>
                    <a:lnTo>
                      <a:pt x="688" y="8"/>
                    </a:lnTo>
                    <a:lnTo>
                      <a:pt x="700" y="8"/>
                    </a:lnTo>
                    <a:lnTo>
                      <a:pt x="702" y="10"/>
                    </a:lnTo>
                    <a:lnTo>
                      <a:pt x="702" y="10"/>
                    </a:lnTo>
                    <a:lnTo>
                      <a:pt x="696" y="14"/>
                    </a:lnTo>
                    <a:lnTo>
                      <a:pt x="696" y="14"/>
                    </a:lnTo>
                    <a:lnTo>
                      <a:pt x="692" y="18"/>
                    </a:lnTo>
                    <a:lnTo>
                      <a:pt x="692" y="20"/>
                    </a:lnTo>
                    <a:lnTo>
                      <a:pt x="694" y="20"/>
                    </a:lnTo>
                    <a:lnTo>
                      <a:pt x="690" y="22"/>
                    </a:lnTo>
                    <a:lnTo>
                      <a:pt x="690" y="22"/>
                    </a:lnTo>
                    <a:lnTo>
                      <a:pt x="688" y="24"/>
                    </a:lnTo>
                    <a:lnTo>
                      <a:pt x="690" y="26"/>
                    </a:lnTo>
                    <a:lnTo>
                      <a:pt x="690" y="28"/>
                    </a:lnTo>
                    <a:lnTo>
                      <a:pt x="686" y="32"/>
                    </a:lnTo>
                    <a:lnTo>
                      <a:pt x="686" y="32"/>
                    </a:lnTo>
                    <a:lnTo>
                      <a:pt x="680" y="34"/>
                    </a:lnTo>
                    <a:lnTo>
                      <a:pt x="678" y="34"/>
                    </a:lnTo>
                    <a:lnTo>
                      <a:pt x="674" y="32"/>
                    </a:lnTo>
                    <a:lnTo>
                      <a:pt x="668" y="34"/>
                    </a:lnTo>
                    <a:lnTo>
                      <a:pt x="668" y="34"/>
                    </a:lnTo>
                    <a:lnTo>
                      <a:pt x="662" y="38"/>
                    </a:lnTo>
                    <a:lnTo>
                      <a:pt x="660" y="40"/>
                    </a:lnTo>
                    <a:lnTo>
                      <a:pt x="660" y="42"/>
                    </a:lnTo>
                    <a:lnTo>
                      <a:pt x="664" y="40"/>
                    </a:lnTo>
                    <a:lnTo>
                      <a:pt x="664" y="40"/>
                    </a:lnTo>
                    <a:lnTo>
                      <a:pt x="668" y="38"/>
                    </a:lnTo>
                    <a:lnTo>
                      <a:pt x="672" y="40"/>
                    </a:lnTo>
                    <a:lnTo>
                      <a:pt x="676" y="40"/>
                    </a:lnTo>
                    <a:lnTo>
                      <a:pt x="684" y="40"/>
                    </a:lnTo>
                    <a:lnTo>
                      <a:pt x="684" y="40"/>
                    </a:lnTo>
                    <a:lnTo>
                      <a:pt x="690" y="42"/>
                    </a:lnTo>
                    <a:lnTo>
                      <a:pt x="688" y="42"/>
                    </a:lnTo>
                    <a:lnTo>
                      <a:pt x="670" y="48"/>
                    </a:lnTo>
                    <a:lnTo>
                      <a:pt x="670" y="48"/>
                    </a:lnTo>
                    <a:lnTo>
                      <a:pt x="664" y="50"/>
                    </a:lnTo>
                    <a:lnTo>
                      <a:pt x="660" y="48"/>
                    </a:lnTo>
                    <a:lnTo>
                      <a:pt x="658" y="46"/>
                    </a:lnTo>
                    <a:lnTo>
                      <a:pt x="654" y="46"/>
                    </a:lnTo>
                    <a:lnTo>
                      <a:pt x="654" y="46"/>
                    </a:lnTo>
                    <a:lnTo>
                      <a:pt x="648" y="48"/>
                    </a:lnTo>
                    <a:lnTo>
                      <a:pt x="648" y="52"/>
                    </a:lnTo>
                    <a:lnTo>
                      <a:pt x="650" y="54"/>
                    </a:lnTo>
                    <a:lnTo>
                      <a:pt x="656" y="58"/>
                    </a:lnTo>
                    <a:lnTo>
                      <a:pt x="656" y="58"/>
                    </a:lnTo>
                    <a:lnTo>
                      <a:pt x="658" y="58"/>
                    </a:lnTo>
                    <a:lnTo>
                      <a:pt x="658" y="60"/>
                    </a:lnTo>
                    <a:lnTo>
                      <a:pt x="654" y="62"/>
                    </a:lnTo>
                    <a:lnTo>
                      <a:pt x="648" y="64"/>
                    </a:lnTo>
                    <a:lnTo>
                      <a:pt x="648" y="66"/>
                    </a:lnTo>
                    <a:lnTo>
                      <a:pt x="650" y="68"/>
                    </a:lnTo>
                    <a:lnTo>
                      <a:pt x="650" y="68"/>
                    </a:lnTo>
                    <a:lnTo>
                      <a:pt x="656" y="72"/>
                    </a:lnTo>
                    <a:lnTo>
                      <a:pt x="650" y="76"/>
                    </a:lnTo>
                    <a:lnTo>
                      <a:pt x="650" y="76"/>
                    </a:lnTo>
                    <a:lnTo>
                      <a:pt x="646" y="76"/>
                    </a:lnTo>
                    <a:lnTo>
                      <a:pt x="640" y="76"/>
                    </a:lnTo>
                    <a:lnTo>
                      <a:pt x="638" y="74"/>
                    </a:lnTo>
                    <a:lnTo>
                      <a:pt x="640" y="76"/>
                    </a:lnTo>
                    <a:lnTo>
                      <a:pt x="640" y="76"/>
                    </a:lnTo>
                    <a:lnTo>
                      <a:pt x="640" y="78"/>
                    </a:lnTo>
                    <a:lnTo>
                      <a:pt x="640" y="80"/>
                    </a:lnTo>
                    <a:lnTo>
                      <a:pt x="632" y="82"/>
                    </a:lnTo>
                    <a:lnTo>
                      <a:pt x="624" y="82"/>
                    </a:lnTo>
                    <a:lnTo>
                      <a:pt x="614" y="82"/>
                    </a:lnTo>
                    <a:lnTo>
                      <a:pt x="614" y="82"/>
                    </a:lnTo>
                    <a:lnTo>
                      <a:pt x="608" y="80"/>
                    </a:lnTo>
                    <a:lnTo>
                      <a:pt x="604" y="82"/>
                    </a:lnTo>
                    <a:lnTo>
                      <a:pt x="598" y="82"/>
                    </a:lnTo>
                    <a:lnTo>
                      <a:pt x="590" y="82"/>
                    </a:lnTo>
                    <a:lnTo>
                      <a:pt x="590" y="82"/>
                    </a:lnTo>
                    <a:lnTo>
                      <a:pt x="584" y="80"/>
                    </a:lnTo>
                    <a:lnTo>
                      <a:pt x="580" y="80"/>
                    </a:lnTo>
                    <a:lnTo>
                      <a:pt x="570" y="82"/>
                    </a:lnTo>
                    <a:lnTo>
                      <a:pt x="570" y="82"/>
                    </a:lnTo>
                    <a:lnTo>
                      <a:pt x="564" y="84"/>
                    </a:lnTo>
                    <a:lnTo>
                      <a:pt x="562" y="86"/>
                    </a:lnTo>
                    <a:lnTo>
                      <a:pt x="564" y="88"/>
                    </a:lnTo>
                    <a:lnTo>
                      <a:pt x="568" y="88"/>
                    </a:lnTo>
                    <a:lnTo>
                      <a:pt x="568" y="88"/>
                    </a:lnTo>
                    <a:lnTo>
                      <a:pt x="574" y="88"/>
                    </a:lnTo>
                    <a:lnTo>
                      <a:pt x="574" y="92"/>
                    </a:lnTo>
                    <a:lnTo>
                      <a:pt x="574" y="94"/>
                    </a:lnTo>
                    <a:lnTo>
                      <a:pt x="578" y="94"/>
                    </a:lnTo>
                    <a:lnTo>
                      <a:pt x="578" y="94"/>
                    </a:lnTo>
                    <a:lnTo>
                      <a:pt x="580" y="94"/>
                    </a:lnTo>
                    <a:lnTo>
                      <a:pt x="582" y="94"/>
                    </a:lnTo>
                    <a:lnTo>
                      <a:pt x="584" y="96"/>
                    </a:lnTo>
                    <a:lnTo>
                      <a:pt x="588" y="96"/>
                    </a:lnTo>
                    <a:lnTo>
                      <a:pt x="588" y="96"/>
                    </a:lnTo>
                    <a:lnTo>
                      <a:pt x="592" y="98"/>
                    </a:lnTo>
                    <a:lnTo>
                      <a:pt x="598" y="94"/>
                    </a:lnTo>
                    <a:lnTo>
                      <a:pt x="598" y="94"/>
                    </a:lnTo>
                    <a:lnTo>
                      <a:pt x="602" y="92"/>
                    </a:lnTo>
                    <a:lnTo>
                      <a:pt x="604" y="94"/>
                    </a:lnTo>
                    <a:lnTo>
                      <a:pt x="606" y="98"/>
                    </a:lnTo>
                    <a:lnTo>
                      <a:pt x="608" y="96"/>
                    </a:lnTo>
                    <a:lnTo>
                      <a:pt x="608" y="96"/>
                    </a:lnTo>
                    <a:lnTo>
                      <a:pt x="612" y="96"/>
                    </a:lnTo>
                    <a:lnTo>
                      <a:pt x="614" y="98"/>
                    </a:lnTo>
                    <a:lnTo>
                      <a:pt x="616" y="100"/>
                    </a:lnTo>
                    <a:lnTo>
                      <a:pt x="616" y="106"/>
                    </a:lnTo>
                    <a:lnTo>
                      <a:pt x="616" y="106"/>
                    </a:lnTo>
                    <a:lnTo>
                      <a:pt x="614" y="110"/>
                    </a:lnTo>
                    <a:lnTo>
                      <a:pt x="612" y="112"/>
                    </a:lnTo>
                    <a:lnTo>
                      <a:pt x="608" y="112"/>
                    </a:lnTo>
                    <a:lnTo>
                      <a:pt x="606" y="114"/>
                    </a:lnTo>
                    <a:lnTo>
                      <a:pt x="606" y="114"/>
                    </a:lnTo>
                    <a:lnTo>
                      <a:pt x="604" y="116"/>
                    </a:lnTo>
                    <a:lnTo>
                      <a:pt x="602" y="116"/>
                    </a:lnTo>
                    <a:lnTo>
                      <a:pt x="594" y="116"/>
                    </a:lnTo>
                    <a:lnTo>
                      <a:pt x="586" y="112"/>
                    </a:lnTo>
                    <a:lnTo>
                      <a:pt x="582" y="108"/>
                    </a:lnTo>
                    <a:lnTo>
                      <a:pt x="582" y="108"/>
                    </a:lnTo>
                    <a:lnTo>
                      <a:pt x="576" y="106"/>
                    </a:lnTo>
                    <a:lnTo>
                      <a:pt x="570" y="104"/>
                    </a:lnTo>
                    <a:lnTo>
                      <a:pt x="558" y="102"/>
                    </a:lnTo>
                    <a:lnTo>
                      <a:pt x="558" y="102"/>
                    </a:lnTo>
                    <a:lnTo>
                      <a:pt x="546" y="100"/>
                    </a:lnTo>
                    <a:lnTo>
                      <a:pt x="540" y="98"/>
                    </a:lnTo>
                    <a:lnTo>
                      <a:pt x="532" y="98"/>
                    </a:lnTo>
                    <a:lnTo>
                      <a:pt x="532" y="98"/>
                    </a:lnTo>
                    <a:lnTo>
                      <a:pt x="528" y="100"/>
                    </a:lnTo>
                    <a:lnTo>
                      <a:pt x="532" y="100"/>
                    </a:lnTo>
                    <a:lnTo>
                      <a:pt x="542" y="102"/>
                    </a:lnTo>
                    <a:lnTo>
                      <a:pt x="550" y="104"/>
                    </a:lnTo>
                    <a:lnTo>
                      <a:pt x="550" y="104"/>
                    </a:lnTo>
                    <a:lnTo>
                      <a:pt x="552" y="106"/>
                    </a:lnTo>
                    <a:lnTo>
                      <a:pt x="550" y="108"/>
                    </a:lnTo>
                    <a:lnTo>
                      <a:pt x="544" y="108"/>
                    </a:lnTo>
                    <a:lnTo>
                      <a:pt x="536" y="110"/>
                    </a:lnTo>
                    <a:lnTo>
                      <a:pt x="536" y="110"/>
                    </a:lnTo>
                    <a:lnTo>
                      <a:pt x="526" y="116"/>
                    </a:lnTo>
                    <a:lnTo>
                      <a:pt x="524" y="118"/>
                    </a:lnTo>
                    <a:lnTo>
                      <a:pt x="526" y="118"/>
                    </a:lnTo>
                    <a:lnTo>
                      <a:pt x="532" y="118"/>
                    </a:lnTo>
                    <a:lnTo>
                      <a:pt x="532" y="118"/>
                    </a:lnTo>
                    <a:lnTo>
                      <a:pt x="538" y="120"/>
                    </a:lnTo>
                    <a:lnTo>
                      <a:pt x="536" y="122"/>
                    </a:lnTo>
                    <a:lnTo>
                      <a:pt x="532" y="124"/>
                    </a:lnTo>
                    <a:lnTo>
                      <a:pt x="532" y="124"/>
                    </a:lnTo>
                    <a:lnTo>
                      <a:pt x="534" y="124"/>
                    </a:lnTo>
                    <a:lnTo>
                      <a:pt x="534" y="124"/>
                    </a:lnTo>
                    <a:lnTo>
                      <a:pt x="544" y="120"/>
                    </a:lnTo>
                    <a:lnTo>
                      <a:pt x="552" y="116"/>
                    </a:lnTo>
                    <a:lnTo>
                      <a:pt x="552" y="116"/>
                    </a:lnTo>
                    <a:lnTo>
                      <a:pt x="556" y="116"/>
                    </a:lnTo>
                    <a:lnTo>
                      <a:pt x="564" y="118"/>
                    </a:lnTo>
                    <a:lnTo>
                      <a:pt x="572" y="120"/>
                    </a:lnTo>
                    <a:lnTo>
                      <a:pt x="582" y="120"/>
                    </a:lnTo>
                    <a:lnTo>
                      <a:pt x="582" y="120"/>
                    </a:lnTo>
                    <a:lnTo>
                      <a:pt x="592" y="120"/>
                    </a:lnTo>
                    <a:lnTo>
                      <a:pt x="594" y="122"/>
                    </a:lnTo>
                    <a:lnTo>
                      <a:pt x="594" y="122"/>
                    </a:lnTo>
                    <a:lnTo>
                      <a:pt x="594" y="122"/>
                    </a:lnTo>
                    <a:lnTo>
                      <a:pt x="592" y="124"/>
                    </a:lnTo>
                    <a:lnTo>
                      <a:pt x="586" y="124"/>
                    </a:lnTo>
                    <a:lnTo>
                      <a:pt x="580" y="126"/>
                    </a:lnTo>
                    <a:lnTo>
                      <a:pt x="578" y="128"/>
                    </a:lnTo>
                    <a:lnTo>
                      <a:pt x="580" y="128"/>
                    </a:lnTo>
                    <a:lnTo>
                      <a:pt x="580" y="128"/>
                    </a:lnTo>
                    <a:lnTo>
                      <a:pt x="580" y="130"/>
                    </a:lnTo>
                    <a:lnTo>
                      <a:pt x="578" y="130"/>
                    </a:lnTo>
                    <a:lnTo>
                      <a:pt x="570" y="132"/>
                    </a:lnTo>
                    <a:lnTo>
                      <a:pt x="564" y="132"/>
                    </a:lnTo>
                    <a:lnTo>
                      <a:pt x="562" y="132"/>
                    </a:lnTo>
                    <a:lnTo>
                      <a:pt x="562" y="134"/>
                    </a:lnTo>
                    <a:lnTo>
                      <a:pt x="562" y="134"/>
                    </a:lnTo>
                    <a:lnTo>
                      <a:pt x="562" y="136"/>
                    </a:lnTo>
                    <a:lnTo>
                      <a:pt x="560" y="136"/>
                    </a:lnTo>
                    <a:lnTo>
                      <a:pt x="552" y="136"/>
                    </a:lnTo>
                    <a:lnTo>
                      <a:pt x="544" y="136"/>
                    </a:lnTo>
                    <a:lnTo>
                      <a:pt x="542" y="136"/>
                    </a:lnTo>
                    <a:lnTo>
                      <a:pt x="542" y="138"/>
                    </a:lnTo>
                    <a:lnTo>
                      <a:pt x="542" y="138"/>
                    </a:lnTo>
                    <a:lnTo>
                      <a:pt x="544" y="140"/>
                    </a:lnTo>
                    <a:lnTo>
                      <a:pt x="542" y="140"/>
                    </a:lnTo>
                    <a:lnTo>
                      <a:pt x="534" y="140"/>
                    </a:lnTo>
                    <a:lnTo>
                      <a:pt x="526" y="142"/>
                    </a:lnTo>
                    <a:lnTo>
                      <a:pt x="524" y="142"/>
                    </a:lnTo>
                    <a:lnTo>
                      <a:pt x="524" y="144"/>
                    </a:lnTo>
                    <a:lnTo>
                      <a:pt x="524" y="144"/>
                    </a:lnTo>
                    <a:lnTo>
                      <a:pt x="524" y="146"/>
                    </a:lnTo>
                    <a:lnTo>
                      <a:pt x="522" y="146"/>
                    </a:lnTo>
                    <a:lnTo>
                      <a:pt x="516" y="146"/>
                    </a:lnTo>
                    <a:lnTo>
                      <a:pt x="508" y="146"/>
                    </a:lnTo>
                    <a:lnTo>
                      <a:pt x="500" y="148"/>
                    </a:lnTo>
                    <a:lnTo>
                      <a:pt x="500" y="148"/>
                    </a:lnTo>
                    <a:lnTo>
                      <a:pt x="494" y="148"/>
                    </a:lnTo>
                    <a:lnTo>
                      <a:pt x="490" y="148"/>
                    </a:lnTo>
                    <a:lnTo>
                      <a:pt x="486" y="148"/>
                    </a:lnTo>
                    <a:lnTo>
                      <a:pt x="482" y="150"/>
                    </a:lnTo>
                    <a:lnTo>
                      <a:pt x="482" y="150"/>
                    </a:lnTo>
                    <a:lnTo>
                      <a:pt x="476" y="152"/>
                    </a:lnTo>
                    <a:lnTo>
                      <a:pt x="472" y="150"/>
                    </a:lnTo>
                    <a:lnTo>
                      <a:pt x="466" y="150"/>
                    </a:lnTo>
                    <a:lnTo>
                      <a:pt x="460" y="152"/>
                    </a:lnTo>
                    <a:lnTo>
                      <a:pt x="460" y="152"/>
                    </a:lnTo>
                    <a:lnTo>
                      <a:pt x="454" y="152"/>
                    </a:lnTo>
                    <a:lnTo>
                      <a:pt x="450" y="150"/>
                    </a:lnTo>
                    <a:lnTo>
                      <a:pt x="448" y="146"/>
                    </a:lnTo>
                    <a:lnTo>
                      <a:pt x="444" y="144"/>
                    </a:lnTo>
                    <a:lnTo>
                      <a:pt x="444" y="144"/>
                    </a:lnTo>
                    <a:lnTo>
                      <a:pt x="442" y="144"/>
                    </a:lnTo>
                    <a:lnTo>
                      <a:pt x="442" y="144"/>
                    </a:lnTo>
                    <a:lnTo>
                      <a:pt x="442" y="148"/>
                    </a:lnTo>
                    <a:lnTo>
                      <a:pt x="442" y="150"/>
                    </a:lnTo>
                    <a:lnTo>
                      <a:pt x="440" y="150"/>
                    </a:lnTo>
                    <a:lnTo>
                      <a:pt x="436" y="150"/>
                    </a:lnTo>
                    <a:lnTo>
                      <a:pt x="436" y="150"/>
                    </a:lnTo>
                    <a:lnTo>
                      <a:pt x="432" y="150"/>
                    </a:lnTo>
                    <a:lnTo>
                      <a:pt x="430" y="152"/>
                    </a:lnTo>
                    <a:lnTo>
                      <a:pt x="426" y="156"/>
                    </a:lnTo>
                    <a:lnTo>
                      <a:pt x="422" y="162"/>
                    </a:lnTo>
                    <a:lnTo>
                      <a:pt x="420" y="164"/>
                    </a:lnTo>
                    <a:lnTo>
                      <a:pt x="418" y="162"/>
                    </a:lnTo>
                    <a:lnTo>
                      <a:pt x="418" y="162"/>
                    </a:lnTo>
                    <a:lnTo>
                      <a:pt x="414" y="162"/>
                    </a:lnTo>
                    <a:lnTo>
                      <a:pt x="412" y="162"/>
                    </a:lnTo>
                    <a:lnTo>
                      <a:pt x="408" y="166"/>
                    </a:lnTo>
                    <a:lnTo>
                      <a:pt x="402" y="170"/>
                    </a:lnTo>
                    <a:lnTo>
                      <a:pt x="398" y="170"/>
                    </a:lnTo>
                    <a:lnTo>
                      <a:pt x="398" y="170"/>
                    </a:lnTo>
                    <a:lnTo>
                      <a:pt x="390" y="170"/>
                    </a:lnTo>
                    <a:lnTo>
                      <a:pt x="384" y="170"/>
                    </a:lnTo>
                    <a:lnTo>
                      <a:pt x="380" y="172"/>
                    </a:lnTo>
                    <a:lnTo>
                      <a:pt x="378" y="174"/>
                    </a:lnTo>
                    <a:lnTo>
                      <a:pt x="380" y="176"/>
                    </a:lnTo>
                    <a:lnTo>
                      <a:pt x="380" y="176"/>
                    </a:lnTo>
                    <a:lnTo>
                      <a:pt x="380" y="178"/>
                    </a:lnTo>
                    <a:lnTo>
                      <a:pt x="378" y="178"/>
                    </a:lnTo>
                    <a:lnTo>
                      <a:pt x="372" y="180"/>
                    </a:lnTo>
                    <a:lnTo>
                      <a:pt x="362" y="180"/>
                    </a:lnTo>
                    <a:lnTo>
                      <a:pt x="362" y="180"/>
                    </a:lnTo>
                    <a:lnTo>
                      <a:pt x="360" y="176"/>
                    </a:lnTo>
                    <a:lnTo>
                      <a:pt x="360" y="176"/>
                    </a:lnTo>
                    <a:lnTo>
                      <a:pt x="356" y="172"/>
                    </a:lnTo>
                    <a:lnTo>
                      <a:pt x="350" y="172"/>
                    </a:lnTo>
                    <a:lnTo>
                      <a:pt x="344" y="174"/>
                    </a:lnTo>
                    <a:lnTo>
                      <a:pt x="344" y="176"/>
                    </a:lnTo>
                    <a:lnTo>
                      <a:pt x="344" y="178"/>
                    </a:lnTo>
                    <a:lnTo>
                      <a:pt x="344" y="178"/>
                    </a:lnTo>
                    <a:lnTo>
                      <a:pt x="344" y="180"/>
                    </a:lnTo>
                    <a:lnTo>
                      <a:pt x="344" y="182"/>
                    </a:lnTo>
                    <a:lnTo>
                      <a:pt x="338" y="182"/>
                    </a:lnTo>
                    <a:lnTo>
                      <a:pt x="324" y="182"/>
                    </a:lnTo>
                    <a:lnTo>
                      <a:pt x="324" y="182"/>
                    </a:lnTo>
                    <a:lnTo>
                      <a:pt x="318" y="182"/>
                    </a:lnTo>
                    <a:lnTo>
                      <a:pt x="312" y="184"/>
                    </a:lnTo>
                    <a:lnTo>
                      <a:pt x="310" y="188"/>
                    </a:lnTo>
                    <a:lnTo>
                      <a:pt x="314" y="190"/>
                    </a:lnTo>
                    <a:lnTo>
                      <a:pt x="314" y="190"/>
                    </a:lnTo>
                    <a:lnTo>
                      <a:pt x="314" y="192"/>
                    </a:lnTo>
                    <a:lnTo>
                      <a:pt x="312" y="194"/>
                    </a:lnTo>
                    <a:lnTo>
                      <a:pt x="296" y="192"/>
                    </a:lnTo>
                    <a:lnTo>
                      <a:pt x="296" y="192"/>
                    </a:lnTo>
                    <a:lnTo>
                      <a:pt x="290" y="192"/>
                    </a:lnTo>
                    <a:lnTo>
                      <a:pt x="288" y="194"/>
                    </a:lnTo>
                    <a:lnTo>
                      <a:pt x="290" y="198"/>
                    </a:lnTo>
                    <a:lnTo>
                      <a:pt x="296" y="202"/>
                    </a:lnTo>
                    <a:lnTo>
                      <a:pt x="296" y="202"/>
                    </a:lnTo>
                    <a:lnTo>
                      <a:pt x="298" y="204"/>
                    </a:lnTo>
                    <a:lnTo>
                      <a:pt x="296" y="204"/>
                    </a:lnTo>
                    <a:lnTo>
                      <a:pt x="292" y="206"/>
                    </a:lnTo>
                    <a:lnTo>
                      <a:pt x="286" y="208"/>
                    </a:lnTo>
                    <a:lnTo>
                      <a:pt x="284" y="208"/>
                    </a:lnTo>
                    <a:lnTo>
                      <a:pt x="284" y="210"/>
                    </a:lnTo>
                    <a:lnTo>
                      <a:pt x="284" y="210"/>
                    </a:lnTo>
                    <a:lnTo>
                      <a:pt x="286" y="210"/>
                    </a:lnTo>
                    <a:lnTo>
                      <a:pt x="284" y="212"/>
                    </a:lnTo>
                    <a:lnTo>
                      <a:pt x="280" y="214"/>
                    </a:lnTo>
                    <a:lnTo>
                      <a:pt x="274" y="216"/>
                    </a:lnTo>
                    <a:lnTo>
                      <a:pt x="274" y="218"/>
                    </a:lnTo>
                    <a:lnTo>
                      <a:pt x="274" y="218"/>
                    </a:lnTo>
                    <a:lnTo>
                      <a:pt x="274" y="218"/>
                    </a:lnTo>
                    <a:lnTo>
                      <a:pt x="274" y="218"/>
                    </a:lnTo>
                    <a:lnTo>
                      <a:pt x="272" y="220"/>
                    </a:lnTo>
                    <a:lnTo>
                      <a:pt x="266" y="220"/>
                    </a:lnTo>
                    <a:lnTo>
                      <a:pt x="260" y="222"/>
                    </a:lnTo>
                    <a:lnTo>
                      <a:pt x="260" y="224"/>
                    </a:lnTo>
                    <a:lnTo>
                      <a:pt x="260" y="224"/>
                    </a:lnTo>
                    <a:lnTo>
                      <a:pt x="260" y="224"/>
                    </a:lnTo>
                    <a:lnTo>
                      <a:pt x="260" y="226"/>
                    </a:lnTo>
                    <a:lnTo>
                      <a:pt x="258" y="226"/>
                    </a:lnTo>
                    <a:lnTo>
                      <a:pt x="252" y="228"/>
                    </a:lnTo>
                    <a:lnTo>
                      <a:pt x="248" y="230"/>
                    </a:lnTo>
                    <a:lnTo>
                      <a:pt x="246" y="232"/>
                    </a:lnTo>
                    <a:lnTo>
                      <a:pt x="250" y="236"/>
                    </a:lnTo>
                    <a:lnTo>
                      <a:pt x="250" y="236"/>
                    </a:lnTo>
                    <a:lnTo>
                      <a:pt x="252" y="238"/>
                    </a:lnTo>
                    <a:lnTo>
                      <a:pt x="252" y="240"/>
                    </a:lnTo>
                    <a:lnTo>
                      <a:pt x="248" y="242"/>
                    </a:lnTo>
                    <a:lnTo>
                      <a:pt x="244" y="246"/>
                    </a:lnTo>
                    <a:lnTo>
                      <a:pt x="242" y="246"/>
                    </a:lnTo>
                    <a:lnTo>
                      <a:pt x="244" y="248"/>
                    </a:lnTo>
                    <a:lnTo>
                      <a:pt x="244" y="248"/>
                    </a:lnTo>
                    <a:lnTo>
                      <a:pt x="246" y="250"/>
                    </a:lnTo>
                    <a:lnTo>
                      <a:pt x="244" y="250"/>
                    </a:lnTo>
                    <a:lnTo>
                      <a:pt x="238" y="252"/>
                    </a:lnTo>
                    <a:lnTo>
                      <a:pt x="234" y="254"/>
                    </a:lnTo>
                    <a:lnTo>
                      <a:pt x="232" y="256"/>
                    </a:lnTo>
                    <a:lnTo>
                      <a:pt x="234" y="256"/>
                    </a:lnTo>
                    <a:lnTo>
                      <a:pt x="234" y="256"/>
                    </a:lnTo>
                    <a:lnTo>
                      <a:pt x="236" y="258"/>
                    </a:lnTo>
                    <a:lnTo>
                      <a:pt x="236" y="258"/>
                    </a:lnTo>
                    <a:lnTo>
                      <a:pt x="230" y="260"/>
                    </a:lnTo>
                    <a:lnTo>
                      <a:pt x="224" y="262"/>
                    </a:lnTo>
                    <a:lnTo>
                      <a:pt x="222" y="264"/>
                    </a:lnTo>
                    <a:lnTo>
                      <a:pt x="222" y="268"/>
                    </a:lnTo>
                    <a:lnTo>
                      <a:pt x="222" y="268"/>
                    </a:lnTo>
                    <a:lnTo>
                      <a:pt x="222" y="274"/>
                    </a:lnTo>
                    <a:lnTo>
                      <a:pt x="220" y="274"/>
                    </a:lnTo>
                    <a:lnTo>
                      <a:pt x="214" y="274"/>
                    </a:lnTo>
                    <a:lnTo>
                      <a:pt x="204" y="274"/>
                    </a:lnTo>
                    <a:lnTo>
                      <a:pt x="204" y="274"/>
                    </a:lnTo>
                    <a:lnTo>
                      <a:pt x="198" y="274"/>
                    </a:lnTo>
                    <a:lnTo>
                      <a:pt x="198" y="274"/>
                    </a:lnTo>
                    <a:lnTo>
                      <a:pt x="198" y="270"/>
                    </a:lnTo>
                    <a:lnTo>
                      <a:pt x="196" y="270"/>
                    </a:lnTo>
                    <a:lnTo>
                      <a:pt x="196" y="270"/>
                    </a:lnTo>
                    <a:lnTo>
                      <a:pt x="194" y="268"/>
                    </a:lnTo>
                    <a:lnTo>
                      <a:pt x="194" y="266"/>
                    </a:lnTo>
                    <a:lnTo>
                      <a:pt x="192" y="264"/>
                    </a:lnTo>
                    <a:lnTo>
                      <a:pt x="188" y="262"/>
                    </a:lnTo>
                    <a:lnTo>
                      <a:pt x="188" y="262"/>
                    </a:lnTo>
                    <a:lnTo>
                      <a:pt x="182" y="260"/>
                    </a:lnTo>
                    <a:lnTo>
                      <a:pt x="182" y="258"/>
                    </a:lnTo>
                    <a:lnTo>
                      <a:pt x="184" y="256"/>
                    </a:lnTo>
                    <a:lnTo>
                      <a:pt x="182" y="256"/>
                    </a:lnTo>
                    <a:lnTo>
                      <a:pt x="182" y="256"/>
                    </a:lnTo>
                    <a:lnTo>
                      <a:pt x="174" y="260"/>
                    </a:lnTo>
                    <a:lnTo>
                      <a:pt x="166" y="262"/>
                    </a:lnTo>
                    <a:lnTo>
                      <a:pt x="166" y="262"/>
                    </a:lnTo>
                    <a:lnTo>
                      <a:pt x="164" y="262"/>
                    </a:lnTo>
                    <a:lnTo>
                      <a:pt x="162" y="262"/>
                    </a:lnTo>
                    <a:lnTo>
                      <a:pt x="160" y="260"/>
                    </a:lnTo>
                    <a:lnTo>
                      <a:pt x="154" y="258"/>
                    </a:lnTo>
                    <a:lnTo>
                      <a:pt x="154" y="258"/>
                    </a:lnTo>
                    <a:lnTo>
                      <a:pt x="148" y="256"/>
                    </a:lnTo>
                    <a:lnTo>
                      <a:pt x="148" y="254"/>
                    </a:lnTo>
                    <a:lnTo>
                      <a:pt x="146" y="250"/>
                    </a:lnTo>
                    <a:lnTo>
                      <a:pt x="140" y="248"/>
                    </a:lnTo>
                    <a:lnTo>
                      <a:pt x="140" y="248"/>
                    </a:lnTo>
                    <a:lnTo>
                      <a:pt x="138" y="246"/>
                    </a:lnTo>
                    <a:lnTo>
                      <a:pt x="136" y="246"/>
                    </a:lnTo>
                    <a:lnTo>
                      <a:pt x="136" y="242"/>
                    </a:lnTo>
                    <a:lnTo>
                      <a:pt x="136" y="238"/>
                    </a:lnTo>
                    <a:lnTo>
                      <a:pt x="136" y="236"/>
                    </a:lnTo>
                    <a:lnTo>
                      <a:pt x="132" y="236"/>
                    </a:lnTo>
                    <a:lnTo>
                      <a:pt x="132" y="236"/>
                    </a:lnTo>
                    <a:lnTo>
                      <a:pt x="128" y="234"/>
                    </a:lnTo>
                    <a:lnTo>
                      <a:pt x="128" y="232"/>
                    </a:lnTo>
                    <a:lnTo>
                      <a:pt x="126" y="230"/>
                    </a:lnTo>
                    <a:lnTo>
                      <a:pt x="122" y="226"/>
                    </a:lnTo>
                    <a:lnTo>
                      <a:pt x="122" y="226"/>
                    </a:lnTo>
                    <a:lnTo>
                      <a:pt x="118" y="224"/>
                    </a:lnTo>
                    <a:lnTo>
                      <a:pt x="116" y="222"/>
                    </a:lnTo>
                    <a:lnTo>
                      <a:pt x="116" y="212"/>
                    </a:lnTo>
                    <a:lnTo>
                      <a:pt x="116" y="212"/>
                    </a:lnTo>
                    <a:lnTo>
                      <a:pt x="116" y="210"/>
                    </a:lnTo>
                    <a:lnTo>
                      <a:pt x="120" y="208"/>
                    </a:lnTo>
                    <a:lnTo>
                      <a:pt x="122" y="208"/>
                    </a:lnTo>
                    <a:lnTo>
                      <a:pt x="124" y="206"/>
                    </a:lnTo>
                    <a:lnTo>
                      <a:pt x="124" y="206"/>
                    </a:lnTo>
                    <a:lnTo>
                      <a:pt x="124" y="204"/>
                    </a:lnTo>
                    <a:lnTo>
                      <a:pt x="126" y="202"/>
                    </a:lnTo>
                    <a:lnTo>
                      <a:pt x="134" y="200"/>
                    </a:lnTo>
                    <a:lnTo>
                      <a:pt x="134" y="200"/>
                    </a:lnTo>
                    <a:lnTo>
                      <a:pt x="130" y="198"/>
                    </a:lnTo>
                    <a:lnTo>
                      <a:pt x="126" y="200"/>
                    </a:lnTo>
                    <a:lnTo>
                      <a:pt x="114" y="204"/>
                    </a:lnTo>
                    <a:lnTo>
                      <a:pt x="114" y="204"/>
                    </a:lnTo>
                    <a:lnTo>
                      <a:pt x="112" y="206"/>
                    </a:lnTo>
                    <a:lnTo>
                      <a:pt x="112" y="204"/>
                    </a:lnTo>
                    <a:lnTo>
                      <a:pt x="110" y="200"/>
                    </a:lnTo>
                    <a:lnTo>
                      <a:pt x="110" y="192"/>
                    </a:lnTo>
                    <a:lnTo>
                      <a:pt x="110" y="190"/>
                    </a:lnTo>
                    <a:lnTo>
                      <a:pt x="108" y="186"/>
                    </a:lnTo>
                    <a:lnTo>
                      <a:pt x="108" y="186"/>
                    </a:lnTo>
                    <a:lnTo>
                      <a:pt x="104" y="182"/>
                    </a:lnTo>
                    <a:lnTo>
                      <a:pt x="104" y="180"/>
                    </a:lnTo>
                    <a:lnTo>
                      <a:pt x="106" y="178"/>
                    </a:lnTo>
                    <a:lnTo>
                      <a:pt x="112" y="178"/>
                    </a:lnTo>
                    <a:lnTo>
                      <a:pt x="112" y="178"/>
                    </a:lnTo>
                    <a:lnTo>
                      <a:pt x="116" y="178"/>
                    </a:lnTo>
                    <a:lnTo>
                      <a:pt x="118" y="178"/>
                    </a:lnTo>
                    <a:lnTo>
                      <a:pt x="116" y="174"/>
                    </a:lnTo>
                    <a:lnTo>
                      <a:pt x="112" y="172"/>
                    </a:lnTo>
                    <a:lnTo>
                      <a:pt x="112" y="172"/>
                    </a:lnTo>
                    <a:lnTo>
                      <a:pt x="108" y="168"/>
                    </a:lnTo>
                    <a:lnTo>
                      <a:pt x="108" y="168"/>
                    </a:lnTo>
                    <a:lnTo>
                      <a:pt x="112" y="166"/>
                    </a:lnTo>
                    <a:lnTo>
                      <a:pt x="114" y="164"/>
                    </a:lnTo>
                    <a:lnTo>
                      <a:pt x="114" y="164"/>
                    </a:lnTo>
                    <a:lnTo>
                      <a:pt x="112" y="162"/>
                    </a:lnTo>
                    <a:lnTo>
                      <a:pt x="112" y="162"/>
                    </a:lnTo>
                    <a:lnTo>
                      <a:pt x="112" y="160"/>
                    </a:lnTo>
                    <a:lnTo>
                      <a:pt x="112" y="158"/>
                    </a:lnTo>
                    <a:lnTo>
                      <a:pt x="118" y="156"/>
                    </a:lnTo>
                    <a:lnTo>
                      <a:pt x="122" y="156"/>
                    </a:lnTo>
                    <a:lnTo>
                      <a:pt x="124" y="154"/>
                    </a:lnTo>
                    <a:lnTo>
                      <a:pt x="122" y="154"/>
                    </a:lnTo>
                    <a:lnTo>
                      <a:pt x="122" y="154"/>
                    </a:lnTo>
                    <a:lnTo>
                      <a:pt x="120" y="152"/>
                    </a:lnTo>
                    <a:lnTo>
                      <a:pt x="122" y="150"/>
                    </a:lnTo>
                    <a:lnTo>
                      <a:pt x="136" y="146"/>
                    </a:lnTo>
                    <a:lnTo>
                      <a:pt x="136" y="146"/>
                    </a:lnTo>
                    <a:lnTo>
                      <a:pt x="142" y="146"/>
                    </a:lnTo>
                    <a:lnTo>
                      <a:pt x="146" y="148"/>
                    </a:lnTo>
                    <a:lnTo>
                      <a:pt x="150" y="150"/>
                    </a:lnTo>
                    <a:lnTo>
                      <a:pt x="156" y="150"/>
                    </a:lnTo>
                    <a:lnTo>
                      <a:pt x="156" y="150"/>
                    </a:lnTo>
                    <a:lnTo>
                      <a:pt x="158" y="148"/>
                    </a:lnTo>
                    <a:lnTo>
                      <a:pt x="156" y="148"/>
                    </a:lnTo>
                    <a:lnTo>
                      <a:pt x="152" y="146"/>
                    </a:lnTo>
                    <a:lnTo>
                      <a:pt x="146" y="144"/>
                    </a:lnTo>
                    <a:lnTo>
                      <a:pt x="146" y="144"/>
                    </a:lnTo>
                    <a:lnTo>
                      <a:pt x="146" y="142"/>
                    </a:lnTo>
                    <a:lnTo>
                      <a:pt x="146" y="142"/>
                    </a:lnTo>
                    <a:lnTo>
                      <a:pt x="152" y="140"/>
                    </a:lnTo>
                    <a:lnTo>
                      <a:pt x="160" y="140"/>
                    </a:lnTo>
                    <a:lnTo>
                      <a:pt x="166" y="140"/>
                    </a:lnTo>
                    <a:lnTo>
                      <a:pt x="166" y="140"/>
                    </a:lnTo>
                    <a:lnTo>
                      <a:pt x="166" y="138"/>
                    </a:lnTo>
                    <a:lnTo>
                      <a:pt x="166" y="138"/>
                    </a:lnTo>
                    <a:lnTo>
                      <a:pt x="166" y="138"/>
                    </a:lnTo>
                    <a:lnTo>
                      <a:pt x="166" y="136"/>
                    </a:lnTo>
                    <a:lnTo>
                      <a:pt x="170" y="136"/>
                    </a:lnTo>
                    <a:lnTo>
                      <a:pt x="174" y="134"/>
                    </a:lnTo>
                    <a:lnTo>
                      <a:pt x="174" y="134"/>
                    </a:lnTo>
                    <a:lnTo>
                      <a:pt x="174" y="132"/>
                    </a:lnTo>
                    <a:lnTo>
                      <a:pt x="174" y="132"/>
                    </a:lnTo>
                    <a:lnTo>
                      <a:pt x="172" y="130"/>
                    </a:lnTo>
                    <a:lnTo>
                      <a:pt x="174" y="128"/>
                    </a:lnTo>
                    <a:lnTo>
                      <a:pt x="176" y="126"/>
                    </a:lnTo>
                    <a:lnTo>
                      <a:pt x="174" y="124"/>
                    </a:lnTo>
                    <a:lnTo>
                      <a:pt x="174" y="124"/>
                    </a:lnTo>
                    <a:lnTo>
                      <a:pt x="172" y="122"/>
                    </a:lnTo>
                    <a:lnTo>
                      <a:pt x="166" y="124"/>
                    </a:lnTo>
                    <a:lnTo>
                      <a:pt x="158" y="126"/>
                    </a:lnTo>
                    <a:lnTo>
                      <a:pt x="158" y="126"/>
                    </a:lnTo>
                    <a:lnTo>
                      <a:pt x="150" y="124"/>
                    </a:lnTo>
                    <a:lnTo>
                      <a:pt x="142" y="120"/>
                    </a:lnTo>
                    <a:lnTo>
                      <a:pt x="142" y="120"/>
                    </a:lnTo>
                    <a:lnTo>
                      <a:pt x="136" y="118"/>
                    </a:lnTo>
                    <a:lnTo>
                      <a:pt x="136" y="116"/>
                    </a:lnTo>
                    <a:lnTo>
                      <a:pt x="140" y="114"/>
                    </a:lnTo>
                    <a:lnTo>
                      <a:pt x="140" y="114"/>
                    </a:lnTo>
                    <a:lnTo>
                      <a:pt x="146" y="114"/>
                    </a:lnTo>
                    <a:lnTo>
                      <a:pt x="148" y="114"/>
                    </a:lnTo>
                    <a:lnTo>
                      <a:pt x="152" y="114"/>
                    </a:lnTo>
                    <a:lnTo>
                      <a:pt x="154" y="114"/>
                    </a:lnTo>
                    <a:lnTo>
                      <a:pt x="154" y="114"/>
                    </a:lnTo>
                    <a:lnTo>
                      <a:pt x="160" y="114"/>
                    </a:lnTo>
                    <a:lnTo>
                      <a:pt x="168" y="114"/>
                    </a:lnTo>
                    <a:lnTo>
                      <a:pt x="174" y="116"/>
                    </a:lnTo>
                    <a:lnTo>
                      <a:pt x="180" y="114"/>
                    </a:lnTo>
                    <a:lnTo>
                      <a:pt x="180" y="114"/>
                    </a:lnTo>
                    <a:lnTo>
                      <a:pt x="182" y="114"/>
                    </a:lnTo>
                    <a:lnTo>
                      <a:pt x="180" y="112"/>
                    </a:lnTo>
                    <a:lnTo>
                      <a:pt x="176" y="112"/>
                    </a:lnTo>
                    <a:lnTo>
                      <a:pt x="176" y="112"/>
                    </a:lnTo>
                    <a:lnTo>
                      <a:pt x="176" y="110"/>
                    </a:lnTo>
                    <a:lnTo>
                      <a:pt x="176" y="110"/>
                    </a:lnTo>
                    <a:lnTo>
                      <a:pt x="178" y="110"/>
                    </a:lnTo>
                    <a:lnTo>
                      <a:pt x="176" y="110"/>
                    </a:lnTo>
                    <a:lnTo>
                      <a:pt x="170" y="110"/>
                    </a:lnTo>
                    <a:lnTo>
                      <a:pt x="166" y="110"/>
                    </a:lnTo>
                    <a:lnTo>
                      <a:pt x="166" y="110"/>
                    </a:lnTo>
                    <a:lnTo>
                      <a:pt x="168" y="108"/>
                    </a:lnTo>
                    <a:lnTo>
                      <a:pt x="168" y="108"/>
                    </a:lnTo>
                    <a:lnTo>
                      <a:pt x="170" y="104"/>
                    </a:lnTo>
                    <a:lnTo>
                      <a:pt x="170" y="104"/>
                    </a:lnTo>
                    <a:lnTo>
                      <a:pt x="160" y="106"/>
                    </a:lnTo>
                    <a:lnTo>
                      <a:pt x="160" y="106"/>
                    </a:lnTo>
                    <a:lnTo>
                      <a:pt x="156" y="108"/>
                    </a:lnTo>
                    <a:lnTo>
                      <a:pt x="152" y="108"/>
                    </a:lnTo>
                    <a:lnTo>
                      <a:pt x="148" y="106"/>
                    </a:lnTo>
                    <a:lnTo>
                      <a:pt x="150" y="104"/>
                    </a:lnTo>
                    <a:lnTo>
                      <a:pt x="150" y="104"/>
                    </a:lnTo>
                    <a:lnTo>
                      <a:pt x="152" y="104"/>
                    </a:lnTo>
                    <a:lnTo>
                      <a:pt x="150" y="104"/>
                    </a:lnTo>
                    <a:lnTo>
                      <a:pt x="146" y="106"/>
                    </a:lnTo>
                    <a:lnTo>
                      <a:pt x="140" y="108"/>
                    </a:lnTo>
                    <a:lnTo>
                      <a:pt x="140" y="108"/>
                    </a:lnTo>
                    <a:lnTo>
                      <a:pt x="130" y="108"/>
                    </a:lnTo>
                    <a:lnTo>
                      <a:pt x="128" y="106"/>
                    </a:lnTo>
                    <a:lnTo>
                      <a:pt x="128" y="104"/>
                    </a:lnTo>
                    <a:lnTo>
                      <a:pt x="128" y="104"/>
                    </a:lnTo>
                    <a:lnTo>
                      <a:pt x="128" y="100"/>
                    </a:lnTo>
                    <a:lnTo>
                      <a:pt x="134" y="98"/>
                    </a:lnTo>
                    <a:lnTo>
                      <a:pt x="134" y="98"/>
                    </a:lnTo>
                    <a:lnTo>
                      <a:pt x="138" y="96"/>
                    </a:lnTo>
                    <a:lnTo>
                      <a:pt x="140" y="94"/>
                    </a:lnTo>
                    <a:lnTo>
                      <a:pt x="142" y="92"/>
                    </a:lnTo>
                    <a:lnTo>
                      <a:pt x="144" y="90"/>
                    </a:lnTo>
                    <a:lnTo>
                      <a:pt x="144" y="90"/>
                    </a:lnTo>
                    <a:lnTo>
                      <a:pt x="148" y="88"/>
                    </a:lnTo>
                    <a:lnTo>
                      <a:pt x="146" y="86"/>
                    </a:lnTo>
                    <a:lnTo>
                      <a:pt x="146" y="84"/>
                    </a:lnTo>
                    <a:lnTo>
                      <a:pt x="148" y="82"/>
                    </a:lnTo>
                    <a:lnTo>
                      <a:pt x="148" y="82"/>
                    </a:lnTo>
                    <a:lnTo>
                      <a:pt x="148" y="80"/>
                    </a:lnTo>
                    <a:lnTo>
                      <a:pt x="148" y="80"/>
                    </a:lnTo>
                    <a:lnTo>
                      <a:pt x="144" y="78"/>
                    </a:lnTo>
                    <a:lnTo>
                      <a:pt x="140" y="78"/>
                    </a:lnTo>
                    <a:lnTo>
                      <a:pt x="140" y="76"/>
                    </a:lnTo>
                    <a:lnTo>
                      <a:pt x="140" y="74"/>
                    </a:lnTo>
                    <a:lnTo>
                      <a:pt x="140" y="74"/>
                    </a:lnTo>
                    <a:lnTo>
                      <a:pt x="142" y="74"/>
                    </a:lnTo>
                    <a:lnTo>
                      <a:pt x="142" y="72"/>
                    </a:lnTo>
                    <a:lnTo>
                      <a:pt x="136" y="72"/>
                    </a:lnTo>
                    <a:lnTo>
                      <a:pt x="132" y="70"/>
                    </a:lnTo>
                    <a:lnTo>
                      <a:pt x="132" y="68"/>
                    </a:lnTo>
                    <a:lnTo>
                      <a:pt x="134" y="68"/>
                    </a:lnTo>
                    <a:lnTo>
                      <a:pt x="134" y="68"/>
                    </a:lnTo>
                    <a:lnTo>
                      <a:pt x="136" y="66"/>
                    </a:lnTo>
                    <a:lnTo>
                      <a:pt x="134" y="62"/>
                    </a:lnTo>
                    <a:lnTo>
                      <a:pt x="130" y="62"/>
                    </a:lnTo>
                    <a:lnTo>
                      <a:pt x="122" y="60"/>
                    </a:lnTo>
                    <a:lnTo>
                      <a:pt x="122" y="60"/>
                    </a:lnTo>
                    <a:lnTo>
                      <a:pt x="116" y="60"/>
                    </a:lnTo>
                    <a:lnTo>
                      <a:pt x="108" y="60"/>
                    </a:lnTo>
                    <a:lnTo>
                      <a:pt x="108" y="60"/>
                    </a:lnTo>
                    <a:lnTo>
                      <a:pt x="100" y="60"/>
                    </a:lnTo>
                    <a:lnTo>
                      <a:pt x="94" y="58"/>
                    </a:lnTo>
                    <a:lnTo>
                      <a:pt x="84" y="56"/>
                    </a:lnTo>
                    <a:lnTo>
                      <a:pt x="74" y="56"/>
                    </a:lnTo>
                    <a:lnTo>
                      <a:pt x="74" y="56"/>
                    </a:lnTo>
                    <a:lnTo>
                      <a:pt x="68" y="56"/>
                    </a:lnTo>
                    <a:lnTo>
                      <a:pt x="64" y="54"/>
                    </a:lnTo>
                    <a:lnTo>
                      <a:pt x="60" y="54"/>
                    </a:lnTo>
                    <a:lnTo>
                      <a:pt x="54" y="54"/>
                    </a:lnTo>
                    <a:lnTo>
                      <a:pt x="54" y="54"/>
                    </a:lnTo>
                    <a:lnTo>
                      <a:pt x="44" y="56"/>
                    </a:lnTo>
                    <a:lnTo>
                      <a:pt x="36" y="56"/>
                    </a:lnTo>
                    <a:lnTo>
                      <a:pt x="36" y="56"/>
                    </a:lnTo>
                    <a:lnTo>
                      <a:pt x="30" y="58"/>
                    </a:lnTo>
                    <a:lnTo>
                      <a:pt x="28" y="62"/>
                    </a:lnTo>
                    <a:lnTo>
                      <a:pt x="24" y="62"/>
                    </a:lnTo>
                    <a:lnTo>
                      <a:pt x="18" y="60"/>
                    </a:lnTo>
                    <a:lnTo>
                      <a:pt x="18" y="60"/>
                    </a:lnTo>
                    <a:lnTo>
                      <a:pt x="8" y="56"/>
                    </a:lnTo>
                    <a:lnTo>
                      <a:pt x="12" y="56"/>
                    </a:lnTo>
                    <a:lnTo>
                      <a:pt x="20" y="52"/>
                    </a:lnTo>
                    <a:lnTo>
                      <a:pt x="20" y="52"/>
                    </a:lnTo>
                    <a:lnTo>
                      <a:pt x="30" y="48"/>
                    </a:lnTo>
                    <a:lnTo>
                      <a:pt x="46" y="46"/>
                    </a:lnTo>
                    <a:lnTo>
                      <a:pt x="46" y="46"/>
                    </a:lnTo>
                    <a:lnTo>
                      <a:pt x="66" y="44"/>
                    </a:lnTo>
                    <a:lnTo>
                      <a:pt x="56" y="44"/>
                    </a:lnTo>
                    <a:lnTo>
                      <a:pt x="56" y="44"/>
                    </a:lnTo>
                    <a:lnTo>
                      <a:pt x="48" y="42"/>
                    </a:lnTo>
                    <a:lnTo>
                      <a:pt x="48" y="42"/>
                    </a:lnTo>
                    <a:lnTo>
                      <a:pt x="50" y="40"/>
                    </a:lnTo>
                    <a:lnTo>
                      <a:pt x="50" y="40"/>
                    </a:lnTo>
                    <a:lnTo>
                      <a:pt x="48" y="40"/>
                    </a:lnTo>
                    <a:lnTo>
                      <a:pt x="48" y="40"/>
                    </a:lnTo>
                    <a:lnTo>
                      <a:pt x="28" y="42"/>
                    </a:lnTo>
                    <a:lnTo>
                      <a:pt x="20" y="42"/>
                    </a:lnTo>
                    <a:lnTo>
                      <a:pt x="14" y="40"/>
                    </a:lnTo>
                    <a:lnTo>
                      <a:pt x="14" y="40"/>
                    </a:lnTo>
                    <a:lnTo>
                      <a:pt x="8" y="38"/>
                    </a:lnTo>
                    <a:lnTo>
                      <a:pt x="2" y="38"/>
                    </a:lnTo>
                    <a:lnTo>
                      <a:pt x="0" y="38"/>
                    </a:lnTo>
                    <a:lnTo>
                      <a:pt x="0" y="36"/>
                    </a:lnTo>
                    <a:lnTo>
                      <a:pt x="8" y="34"/>
                    </a:lnTo>
                    <a:lnTo>
                      <a:pt x="8" y="34"/>
                    </a:lnTo>
                    <a:lnTo>
                      <a:pt x="18" y="30"/>
                    </a:lnTo>
                    <a:lnTo>
                      <a:pt x="26" y="30"/>
                    </a:lnTo>
                    <a:lnTo>
                      <a:pt x="42" y="30"/>
                    </a:lnTo>
                    <a:lnTo>
                      <a:pt x="42" y="30"/>
                    </a:lnTo>
                    <a:lnTo>
                      <a:pt x="54" y="30"/>
                    </a:lnTo>
                    <a:lnTo>
                      <a:pt x="62" y="30"/>
                    </a:lnTo>
                    <a:lnTo>
                      <a:pt x="62" y="30"/>
                    </a:lnTo>
                    <a:lnTo>
                      <a:pt x="66" y="28"/>
                    </a:lnTo>
                    <a:lnTo>
                      <a:pt x="68" y="26"/>
                    </a:lnTo>
                    <a:lnTo>
                      <a:pt x="70" y="24"/>
                    </a:lnTo>
                    <a:lnTo>
                      <a:pt x="78" y="22"/>
                    </a:lnTo>
                    <a:lnTo>
                      <a:pt x="78" y="22"/>
                    </a:lnTo>
                    <a:lnTo>
                      <a:pt x="84" y="20"/>
                    </a:lnTo>
                    <a:lnTo>
                      <a:pt x="84" y="18"/>
                    </a:lnTo>
                    <a:lnTo>
                      <a:pt x="84" y="16"/>
                    </a:lnTo>
                    <a:lnTo>
                      <a:pt x="84" y="16"/>
                    </a:lnTo>
                    <a:lnTo>
                      <a:pt x="94" y="14"/>
                    </a:lnTo>
                    <a:lnTo>
                      <a:pt x="94" y="14"/>
                    </a:lnTo>
                    <a:lnTo>
                      <a:pt x="108" y="14"/>
                    </a:lnTo>
                    <a:lnTo>
                      <a:pt x="118" y="14"/>
                    </a:lnTo>
                    <a:lnTo>
                      <a:pt x="126" y="14"/>
                    </a:lnTo>
                    <a:lnTo>
                      <a:pt x="136" y="14"/>
                    </a:lnTo>
                    <a:lnTo>
                      <a:pt x="136" y="14"/>
                    </a:lnTo>
                    <a:lnTo>
                      <a:pt x="146" y="12"/>
                    </a:lnTo>
                    <a:lnTo>
                      <a:pt x="152" y="14"/>
                    </a:lnTo>
                    <a:lnTo>
                      <a:pt x="158" y="14"/>
                    </a:lnTo>
                    <a:lnTo>
                      <a:pt x="166" y="12"/>
                    </a:lnTo>
                    <a:lnTo>
                      <a:pt x="166"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69" name="Freeform 127">
                <a:extLst>
                  <a:ext uri="{FF2B5EF4-FFF2-40B4-BE49-F238E27FC236}">
                    <a16:creationId xmlns:a16="http://schemas.microsoft.com/office/drawing/2014/main" id="{7470575A-0B06-46BF-900B-8E0D70C95B3B}"/>
                  </a:ext>
                </a:extLst>
              </p:cNvPr>
              <p:cNvSpPr>
                <a:spLocks/>
              </p:cNvSpPr>
              <p:nvPr/>
            </p:nvSpPr>
            <p:spPr bwMode="auto">
              <a:xfrm>
                <a:off x="2844526" y="396734"/>
                <a:ext cx="51799" cy="20403"/>
              </a:xfrm>
              <a:custGeom>
                <a:avLst/>
                <a:gdLst/>
                <a:ahLst/>
                <a:cxnLst>
                  <a:cxn ang="0">
                    <a:pos x="24" y="2"/>
                  </a:cxn>
                  <a:cxn ang="0">
                    <a:pos x="24" y="2"/>
                  </a:cxn>
                  <a:cxn ang="0">
                    <a:pos x="16" y="2"/>
                  </a:cxn>
                  <a:cxn ang="0">
                    <a:pos x="16" y="2"/>
                  </a:cxn>
                  <a:cxn ang="0">
                    <a:pos x="6" y="0"/>
                  </a:cxn>
                  <a:cxn ang="0">
                    <a:pos x="6" y="0"/>
                  </a:cxn>
                  <a:cxn ang="0">
                    <a:pos x="2" y="2"/>
                  </a:cxn>
                  <a:cxn ang="0">
                    <a:pos x="2" y="2"/>
                  </a:cxn>
                  <a:cxn ang="0">
                    <a:pos x="2" y="2"/>
                  </a:cxn>
                  <a:cxn ang="0">
                    <a:pos x="0" y="6"/>
                  </a:cxn>
                  <a:cxn ang="0">
                    <a:pos x="4" y="8"/>
                  </a:cxn>
                  <a:cxn ang="0">
                    <a:pos x="4" y="8"/>
                  </a:cxn>
                  <a:cxn ang="0">
                    <a:pos x="6" y="8"/>
                  </a:cxn>
                  <a:cxn ang="0">
                    <a:pos x="10" y="10"/>
                  </a:cxn>
                  <a:cxn ang="0">
                    <a:pos x="10" y="10"/>
                  </a:cxn>
                  <a:cxn ang="0">
                    <a:pos x="14" y="12"/>
                  </a:cxn>
                  <a:cxn ang="0">
                    <a:pos x="18" y="12"/>
                  </a:cxn>
                  <a:cxn ang="0">
                    <a:pos x="18" y="12"/>
                  </a:cxn>
                  <a:cxn ang="0">
                    <a:pos x="24" y="14"/>
                  </a:cxn>
                  <a:cxn ang="0">
                    <a:pos x="32" y="12"/>
                  </a:cxn>
                  <a:cxn ang="0">
                    <a:pos x="32" y="12"/>
                  </a:cxn>
                  <a:cxn ang="0">
                    <a:pos x="34" y="12"/>
                  </a:cxn>
                  <a:cxn ang="0">
                    <a:pos x="36" y="10"/>
                  </a:cxn>
                  <a:cxn ang="0">
                    <a:pos x="36" y="8"/>
                  </a:cxn>
                  <a:cxn ang="0">
                    <a:pos x="34" y="6"/>
                  </a:cxn>
                  <a:cxn ang="0">
                    <a:pos x="34" y="6"/>
                  </a:cxn>
                  <a:cxn ang="0">
                    <a:pos x="28" y="4"/>
                  </a:cxn>
                  <a:cxn ang="0">
                    <a:pos x="24" y="2"/>
                  </a:cxn>
                  <a:cxn ang="0">
                    <a:pos x="24" y="2"/>
                  </a:cxn>
                </a:cxnLst>
                <a:rect l="0" t="0" r="r" b="b"/>
                <a:pathLst>
                  <a:path w="36" h="14">
                    <a:moveTo>
                      <a:pt x="24" y="2"/>
                    </a:moveTo>
                    <a:lnTo>
                      <a:pt x="24" y="2"/>
                    </a:lnTo>
                    <a:lnTo>
                      <a:pt x="16" y="2"/>
                    </a:lnTo>
                    <a:lnTo>
                      <a:pt x="16" y="2"/>
                    </a:lnTo>
                    <a:lnTo>
                      <a:pt x="6" y="0"/>
                    </a:lnTo>
                    <a:lnTo>
                      <a:pt x="6" y="0"/>
                    </a:lnTo>
                    <a:lnTo>
                      <a:pt x="2" y="2"/>
                    </a:lnTo>
                    <a:lnTo>
                      <a:pt x="2" y="2"/>
                    </a:lnTo>
                    <a:lnTo>
                      <a:pt x="2" y="2"/>
                    </a:lnTo>
                    <a:lnTo>
                      <a:pt x="0" y="6"/>
                    </a:lnTo>
                    <a:lnTo>
                      <a:pt x="4" y="8"/>
                    </a:lnTo>
                    <a:lnTo>
                      <a:pt x="4" y="8"/>
                    </a:lnTo>
                    <a:lnTo>
                      <a:pt x="6" y="8"/>
                    </a:lnTo>
                    <a:lnTo>
                      <a:pt x="10" y="10"/>
                    </a:lnTo>
                    <a:lnTo>
                      <a:pt x="10" y="10"/>
                    </a:lnTo>
                    <a:lnTo>
                      <a:pt x="14" y="12"/>
                    </a:lnTo>
                    <a:lnTo>
                      <a:pt x="18" y="12"/>
                    </a:lnTo>
                    <a:lnTo>
                      <a:pt x="18" y="12"/>
                    </a:lnTo>
                    <a:lnTo>
                      <a:pt x="24" y="14"/>
                    </a:lnTo>
                    <a:lnTo>
                      <a:pt x="32" y="12"/>
                    </a:lnTo>
                    <a:lnTo>
                      <a:pt x="32" y="12"/>
                    </a:lnTo>
                    <a:lnTo>
                      <a:pt x="34" y="12"/>
                    </a:lnTo>
                    <a:lnTo>
                      <a:pt x="36" y="10"/>
                    </a:lnTo>
                    <a:lnTo>
                      <a:pt x="36" y="8"/>
                    </a:lnTo>
                    <a:lnTo>
                      <a:pt x="34" y="6"/>
                    </a:lnTo>
                    <a:lnTo>
                      <a:pt x="34" y="6"/>
                    </a:lnTo>
                    <a:lnTo>
                      <a:pt x="28" y="4"/>
                    </a:lnTo>
                    <a:lnTo>
                      <a:pt x="24" y="2"/>
                    </a:lnTo>
                    <a:lnTo>
                      <a:pt x="24"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0" name="Freeform 129">
                <a:extLst>
                  <a:ext uri="{FF2B5EF4-FFF2-40B4-BE49-F238E27FC236}">
                    <a16:creationId xmlns:a16="http://schemas.microsoft.com/office/drawing/2014/main" id="{3FADCA78-B147-48FD-A6AC-1EEDB4450CD0}"/>
                  </a:ext>
                </a:extLst>
              </p:cNvPr>
              <p:cNvSpPr>
                <a:spLocks/>
              </p:cNvSpPr>
              <p:nvPr/>
            </p:nvSpPr>
            <p:spPr bwMode="auto">
              <a:xfrm>
                <a:off x="5115042" y="323869"/>
                <a:ext cx="152519" cy="64120"/>
              </a:xfrm>
              <a:custGeom>
                <a:avLst/>
                <a:gdLst/>
                <a:ahLst/>
                <a:cxnLst>
                  <a:cxn ang="0">
                    <a:pos x="102" y="34"/>
                  </a:cxn>
                  <a:cxn ang="0">
                    <a:pos x="74" y="30"/>
                  </a:cxn>
                  <a:cxn ang="0">
                    <a:pos x="68" y="28"/>
                  </a:cxn>
                  <a:cxn ang="0">
                    <a:pos x="52" y="18"/>
                  </a:cxn>
                  <a:cxn ang="0">
                    <a:pos x="52" y="16"/>
                  </a:cxn>
                  <a:cxn ang="0">
                    <a:pos x="54" y="10"/>
                  </a:cxn>
                  <a:cxn ang="0">
                    <a:pos x="54" y="10"/>
                  </a:cxn>
                  <a:cxn ang="0">
                    <a:pos x="56" y="6"/>
                  </a:cxn>
                  <a:cxn ang="0">
                    <a:pos x="60" y="4"/>
                  </a:cxn>
                  <a:cxn ang="0">
                    <a:pos x="58" y="4"/>
                  </a:cxn>
                  <a:cxn ang="0">
                    <a:pos x="36" y="0"/>
                  </a:cxn>
                  <a:cxn ang="0">
                    <a:pos x="32" y="2"/>
                  </a:cxn>
                  <a:cxn ang="0">
                    <a:pos x="26" y="2"/>
                  </a:cxn>
                  <a:cxn ang="0">
                    <a:pos x="20" y="4"/>
                  </a:cxn>
                  <a:cxn ang="0">
                    <a:pos x="18" y="6"/>
                  </a:cxn>
                  <a:cxn ang="0">
                    <a:pos x="18" y="8"/>
                  </a:cxn>
                  <a:cxn ang="0">
                    <a:pos x="12" y="12"/>
                  </a:cxn>
                  <a:cxn ang="0">
                    <a:pos x="10" y="18"/>
                  </a:cxn>
                  <a:cxn ang="0">
                    <a:pos x="6" y="18"/>
                  </a:cxn>
                  <a:cxn ang="0">
                    <a:pos x="2" y="20"/>
                  </a:cxn>
                  <a:cxn ang="0">
                    <a:pos x="0" y="26"/>
                  </a:cxn>
                  <a:cxn ang="0">
                    <a:pos x="2" y="28"/>
                  </a:cxn>
                  <a:cxn ang="0">
                    <a:pos x="6" y="28"/>
                  </a:cxn>
                  <a:cxn ang="0">
                    <a:pos x="12" y="26"/>
                  </a:cxn>
                  <a:cxn ang="0">
                    <a:pos x="14" y="28"/>
                  </a:cxn>
                  <a:cxn ang="0">
                    <a:pos x="18" y="28"/>
                  </a:cxn>
                  <a:cxn ang="0">
                    <a:pos x="20" y="30"/>
                  </a:cxn>
                  <a:cxn ang="0">
                    <a:pos x="22" y="32"/>
                  </a:cxn>
                  <a:cxn ang="0">
                    <a:pos x="26" y="30"/>
                  </a:cxn>
                  <a:cxn ang="0">
                    <a:pos x="28" y="32"/>
                  </a:cxn>
                  <a:cxn ang="0">
                    <a:pos x="30" y="34"/>
                  </a:cxn>
                  <a:cxn ang="0">
                    <a:pos x="34" y="36"/>
                  </a:cxn>
                  <a:cxn ang="0">
                    <a:pos x="34" y="38"/>
                  </a:cxn>
                  <a:cxn ang="0">
                    <a:pos x="32" y="38"/>
                  </a:cxn>
                  <a:cxn ang="0">
                    <a:pos x="32" y="38"/>
                  </a:cxn>
                  <a:cxn ang="0">
                    <a:pos x="30" y="42"/>
                  </a:cxn>
                  <a:cxn ang="0">
                    <a:pos x="32" y="44"/>
                  </a:cxn>
                  <a:cxn ang="0">
                    <a:pos x="40" y="42"/>
                  </a:cxn>
                  <a:cxn ang="0">
                    <a:pos x="46" y="44"/>
                  </a:cxn>
                  <a:cxn ang="0">
                    <a:pos x="52" y="44"/>
                  </a:cxn>
                  <a:cxn ang="0">
                    <a:pos x="56" y="42"/>
                  </a:cxn>
                  <a:cxn ang="0">
                    <a:pos x="56" y="42"/>
                  </a:cxn>
                  <a:cxn ang="0">
                    <a:pos x="62" y="42"/>
                  </a:cxn>
                  <a:cxn ang="0">
                    <a:pos x="68" y="42"/>
                  </a:cxn>
                  <a:cxn ang="0">
                    <a:pos x="68" y="42"/>
                  </a:cxn>
                  <a:cxn ang="0">
                    <a:pos x="72" y="38"/>
                  </a:cxn>
                  <a:cxn ang="0">
                    <a:pos x="80" y="40"/>
                  </a:cxn>
                  <a:cxn ang="0">
                    <a:pos x="88" y="42"/>
                  </a:cxn>
                  <a:cxn ang="0">
                    <a:pos x="88" y="40"/>
                  </a:cxn>
                  <a:cxn ang="0">
                    <a:pos x="86" y="38"/>
                  </a:cxn>
                  <a:cxn ang="0">
                    <a:pos x="92" y="38"/>
                  </a:cxn>
                  <a:cxn ang="0">
                    <a:pos x="96" y="38"/>
                  </a:cxn>
                  <a:cxn ang="0">
                    <a:pos x="106" y="36"/>
                  </a:cxn>
                  <a:cxn ang="0">
                    <a:pos x="102" y="34"/>
                  </a:cxn>
                </a:cxnLst>
                <a:rect l="0" t="0" r="r" b="b"/>
                <a:pathLst>
                  <a:path w="106" h="44">
                    <a:moveTo>
                      <a:pt x="102" y="34"/>
                    </a:moveTo>
                    <a:lnTo>
                      <a:pt x="102" y="34"/>
                    </a:lnTo>
                    <a:lnTo>
                      <a:pt x="82" y="32"/>
                    </a:lnTo>
                    <a:lnTo>
                      <a:pt x="74" y="30"/>
                    </a:lnTo>
                    <a:lnTo>
                      <a:pt x="68" y="28"/>
                    </a:lnTo>
                    <a:lnTo>
                      <a:pt x="68" y="28"/>
                    </a:lnTo>
                    <a:lnTo>
                      <a:pt x="56" y="22"/>
                    </a:lnTo>
                    <a:lnTo>
                      <a:pt x="52" y="18"/>
                    </a:lnTo>
                    <a:lnTo>
                      <a:pt x="52" y="16"/>
                    </a:lnTo>
                    <a:lnTo>
                      <a:pt x="52" y="16"/>
                    </a:lnTo>
                    <a:lnTo>
                      <a:pt x="54" y="12"/>
                    </a:lnTo>
                    <a:lnTo>
                      <a:pt x="54" y="10"/>
                    </a:lnTo>
                    <a:lnTo>
                      <a:pt x="54" y="10"/>
                    </a:lnTo>
                    <a:lnTo>
                      <a:pt x="54" y="10"/>
                    </a:lnTo>
                    <a:lnTo>
                      <a:pt x="54" y="8"/>
                    </a:lnTo>
                    <a:lnTo>
                      <a:pt x="56" y="6"/>
                    </a:lnTo>
                    <a:lnTo>
                      <a:pt x="60" y="4"/>
                    </a:lnTo>
                    <a:lnTo>
                      <a:pt x="60" y="4"/>
                    </a:lnTo>
                    <a:lnTo>
                      <a:pt x="58" y="4"/>
                    </a:lnTo>
                    <a:lnTo>
                      <a:pt x="58" y="4"/>
                    </a:lnTo>
                    <a:lnTo>
                      <a:pt x="48" y="2"/>
                    </a:lnTo>
                    <a:lnTo>
                      <a:pt x="36" y="0"/>
                    </a:lnTo>
                    <a:lnTo>
                      <a:pt x="36" y="0"/>
                    </a:lnTo>
                    <a:lnTo>
                      <a:pt x="32" y="2"/>
                    </a:lnTo>
                    <a:lnTo>
                      <a:pt x="26" y="2"/>
                    </a:lnTo>
                    <a:lnTo>
                      <a:pt x="26" y="2"/>
                    </a:lnTo>
                    <a:lnTo>
                      <a:pt x="22" y="2"/>
                    </a:lnTo>
                    <a:lnTo>
                      <a:pt x="20" y="4"/>
                    </a:lnTo>
                    <a:lnTo>
                      <a:pt x="18" y="4"/>
                    </a:lnTo>
                    <a:lnTo>
                      <a:pt x="18" y="6"/>
                    </a:lnTo>
                    <a:lnTo>
                      <a:pt x="18" y="6"/>
                    </a:lnTo>
                    <a:lnTo>
                      <a:pt x="18" y="8"/>
                    </a:lnTo>
                    <a:lnTo>
                      <a:pt x="18" y="8"/>
                    </a:lnTo>
                    <a:lnTo>
                      <a:pt x="12" y="12"/>
                    </a:lnTo>
                    <a:lnTo>
                      <a:pt x="12" y="12"/>
                    </a:lnTo>
                    <a:lnTo>
                      <a:pt x="10" y="18"/>
                    </a:lnTo>
                    <a:lnTo>
                      <a:pt x="8" y="18"/>
                    </a:lnTo>
                    <a:lnTo>
                      <a:pt x="6" y="18"/>
                    </a:lnTo>
                    <a:lnTo>
                      <a:pt x="6" y="18"/>
                    </a:lnTo>
                    <a:lnTo>
                      <a:pt x="2" y="20"/>
                    </a:lnTo>
                    <a:lnTo>
                      <a:pt x="0" y="22"/>
                    </a:lnTo>
                    <a:lnTo>
                      <a:pt x="0" y="26"/>
                    </a:lnTo>
                    <a:lnTo>
                      <a:pt x="0" y="28"/>
                    </a:lnTo>
                    <a:lnTo>
                      <a:pt x="2" y="28"/>
                    </a:lnTo>
                    <a:lnTo>
                      <a:pt x="2" y="28"/>
                    </a:lnTo>
                    <a:lnTo>
                      <a:pt x="6" y="28"/>
                    </a:lnTo>
                    <a:lnTo>
                      <a:pt x="10" y="26"/>
                    </a:lnTo>
                    <a:lnTo>
                      <a:pt x="12" y="26"/>
                    </a:lnTo>
                    <a:lnTo>
                      <a:pt x="14" y="28"/>
                    </a:lnTo>
                    <a:lnTo>
                      <a:pt x="14" y="28"/>
                    </a:lnTo>
                    <a:lnTo>
                      <a:pt x="16" y="30"/>
                    </a:lnTo>
                    <a:lnTo>
                      <a:pt x="18" y="28"/>
                    </a:lnTo>
                    <a:lnTo>
                      <a:pt x="20" y="28"/>
                    </a:lnTo>
                    <a:lnTo>
                      <a:pt x="20" y="30"/>
                    </a:lnTo>
                    <a:lnTo>
                      <a:pt x="20" y="30"/>
                    </a:lnTo>
                    <a:lnTo>
                      <a:pt x="22" y="32"/>
                    </a:lnTo>
                    <a:lnTo>
                      <a:pt x="24" y="30"/>
                    </a:lnTo>
                    <a:lnTo>
                      <a:pt x="26" y="30"/>
                    </a:lnTo>
                    <a:lnTo>
                      <a:pt x="28" y="32"/>
                    </a:lnTo>
                    <a:lnTo>
                      <a:pt x="28" y="32"/>
                    </a:lnTo>
                    <a:lnTo>
                      <a:pt x="28" y="34"/>
                    </a:lnTo>
                    <a:lnTo>
                      <a:pt x="30" y="34"/>
                    </a:lnTo>
                    <a:lnTo>
                      <a:pt x="34" y="34"/>
                    </a:lnTo>
                    <a:lnTo>
                      <a:pt x="34" y="36"/>
                    </a:lnTo>
                    <a:lnTo>
                      <a:pt x="34" y="36"/>
                    </a:lnTo>
                    <a:lnTo>
                      <a:pt x="34" y="38"/>
                    </a:lnTo>
                    <a:lnTo>
                      <a:pt x="32" y="38"/>
                    </a:lnTo>
                    <a:lnTo>
                      <a:pt x="32" y="38"/>
                    </a:lnTo>
                    <a:lnTo>
                      <a:pt x="32" y="38"/>
                    </a:lnTo>
                    <a:lnTo>
                      <a:pt x="32" y="38"/>
                    </a:lnTo>
                    <a:lnTo>
                      <a:pt x="30" y="40"/>
                    </a:lnTo>
                    <a:lnTo>
                      <a:pt x="30" y="42"/>
                    </a:lnTo>
                    <a:lnTo>
                      <a:pt x="30" y="42"/>
                    </a:lnTo>
                    <a:lnTo>
                      <a:pt x="32" y="44"/>
                    </a:lnTo>
                    <a:lnTo>
                      <a:pt x="32" y="44"/>
                    </a:lnTo>
                    <a:lnTo>
                      <a:pt x="40" y="42"/>
                    </a:lnTo>
                    <a:lnTo>
                      <a:pt x="44" y="42"/>
                    </a:lnTo>
                    <a:lnTo>
                      <a:pt x="46" y="44"/>
                    </a:lnTo>
                    <a:lnTo>
                      <a:pt x="46" y="44"/>
                    </a:lnTo>
                    <a:lnTo>
                      <a:pt x="52" y="44"/>
                    </a:lnTo>
                    <a:lnTo>
                      <a:pt x="56" y="44"/>
                    </a:lnTo>
                    <a:lnTo>
                      <a:pt x="56" y="42"/>
                    </a:lnTo>
                    <a:lnTo>
                      <a:pt x="56" y="42"/>
                    </a:lnTo>
                    <a:lnTo>
                      <a:pt x="56" y="42"/>
                    </a:lnTo>
                    <a:lnTo>
                      <a:pt x="56" y="42"/>
                    </a:lnTo>
                    <a:lnTo>
                      <a:pt x="62" y="42"/>
                    </a:lnTo>
                    <a:lnTo>
                      <a:pt x="66" y="42"/>
                    </a:lnTo>
                    <a:lnTo>
                      <a:pt x="68" y="42"/>
                    </a:lnTo>
                    <a:lnTo>
                      <a:pt x="68" y="42"/>
                    </a:lnTo>
                    <a:lnTo>
                      <a:pt x="68" y="42"/>
                    </a:lnTo>
                    <a:lnTo>
                      <a:pt x="68" y="40"/>
                    </a:lnTo>
                    <a:lnTo>
                      <a:pt x="72" y="38"/>
                    </a:lnTo>
                    <a:lnTo>
                      <a:pt x="76" y="38"/>
                    </a:lnTo>
                    <a:lnTo>
                      <a:pt x="80" y="40"/>
                    </a:lnTo>
                    <a:lnTo>
                      <a:pt x="80" y="40"/>
                    </a:lnTo>
                    <a:lnTo>
                      <a:pt x="88" y="42"/>
                    </a:lnTo>
                    <a:lnTo>
                      <a:pt x="88" y="42"/>
                    </a:lnTo>
                    <a:lnTo>
                      <a:pt x="88" y="40"/>
                    </a:lnTo>
                    <a:lnTo>
                      <a:pt x="88" y="40"/>
                    </a:lnTo>
                    <a:lnTo>
                      <a:pt x="86" y="38"/>
                    </a:lnTo>
                    <a:lnTo>
                      <a:pt x="88" y="38"/>
                    </a:lnTo>
                    <a:lnTo>
                      <a:pt x="92" y="38"/>
                    </a:lnTo>
                    <a:lnTo>
                      <a:pt x="92" y="38"/>
                    </a:lnTo>
                    <a:lnTo>
                      <a:pt x="96" y="38"/>
                    </a:lnTo>
                    <a:lnTo>
                      <a:pt x="102" y="38"/>
                    </a:lnTo>
                    <a:lnTo>
                      <a:pt x="106" y="36"/>
                    </a:lnTo>
                    <a:lnTo>
                      <a:pt x="102" y="34"/>
                    </a:lnTo>
                    <a:lnTo>
                      <a:pt x="102"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1" name="Freeform 130">
                <a:extLst>
                  <a:ext uri="{FF2B5EF4-FFF2-40B4-BE49-F238E27FC236}">
                    <a16:creationId xmlns:a16="http://schemas.microsoft.com/office/drawing/2014/main" id="{CA855319-AB53-4B51-8F6D-FF86B4C67230}"/>
                  </a:ext>
                </a:extLst>
              </p:cNvPr>
              <p:cNvSpPr>
                <a:spLocks/>
              </p:cNvSpPr>
              <p:nvPr/>
            </p:nvSpPr>
            <p:spPr bwMode="auto">
              <a:xfrm>
                <a:off x="5149573" y="268491"/>
                <a:ext cx="227340" cy="55378"/>
              </a:xfrm>
              <a:custGeom>
                <a:avLst/>
                <a:gdLst/>
                <a:ahLst/>
                <a:cxnLst>
                  <a:cxn ang="0">
                    <a:pos x="4" y="38"/>
                  </a:cxn>
                  <a:cxn ang="0">
                    <a:pos x="22" y="38"/>
                  </a:cxn>
                  <a:cxn ang="0">
                    <a:pos x="30" y="38"/>
                  </a:cxn>
                  <a:cxn ang="0">
                    <a:pos x="36" y="38"/>
                  </a:cxn>
                  <a:cxn ang="0">
                    <a:pos x="38" y="32"/>
                  </a:cxn>
                  <a:cxn ang="0">
                    <a:pos x="44" y="32"/>
                  </a:cxn>
                  <a:cxn ang="0">
                    <a:pos x="52" y="32"/>
                  </a:cxn>
                  <a:cxn ang="0">
                    <a:pos x="50" y="30"/>
                  </a:cxn>
                  <a:cxn ang="0">
                    <a:pos x="58" y="30"/>
                  </a:cxn>
                  <a:cxn ang="0">
                    <a:pos x="64" y="30"/>
                  </a:cxn>
                  <a:cxn ang="0">
                    <a:pos x="64" y="28"/>
                  </a:cxn>
                  <a:cxn ang="0">
                    <a:pos x="64" y="28"/>
                  </a:cxn>
                  <a:cxn ang="0">
                    <a:pos x="74" y="28"/>
                  </a:cxn>
                  <a:cxn ang="0">
                    <a:pos x="74" y="26"/>
                  </a:cxn>
                  <a:cxn ang="0">
                    <a:pos x="74" y="24"/>
                  </a:cxn>
                  <a:cxn ang="0">
                    <a:pos x="82" y="24"/>
                  </a:cxn>
                  <a:cxn ang="0">
                    <a:pos x="88" y="24"/>
                  </a:cxn>
                  <a:cxn ang="0">
                    <a:pos x="88" y="22"/>
                  </a:cxn>
                  <a:cxn ang="0">
                    <a:pos x="88" y="20"/>
                  </a:cxn>
                  <a:cxn ang="0">
                    <a:pos x="100" y="20"/>
                  </a:cxn>
                  <a:cxn ang="0">
                    <a:pos x="104" y="20"/>
                  </a:cxn>
                  <a:cxn ang="0">
                    <a:pos x="110" y="18"/>
                  </a:cxn>
                  <a:cxn ang="0">
                    <a:pos x="116" y="18"/>
                  </a:cxn>
                  <a:cxn ang="0">
                    <a:pos x="114" y="18"/>
                  </a:cxn>
                  <a:cxn ang="0">
                    <a:pos x="116" y="16"/>
                  </a:cxn>
                  <a:cxn ang="0">
                    <a:pos x="130" y="16"/>
                  </a:cxn>
                  <a:cxn ang="0">
                    <a:pos x="132" y="16"/>
                  </a:cxn>
                  <a:cxn ang="0">
                    <a:pos x="134" y="14"/>
                  </a:cxn>
                  <a:cxn ang="0">
                    <a:pos x="140" y="14"/>
                  </a:cxn>
                  <a:cxn ang="0">
                    <a:pos x="148" y="14"/>
                  </a:cxn>
                  <a:cxn ang="0">
                    <a:pos x="148" y="14"/>
                  </a:cxn>
                  <a:cxn ang="0">
                    <a:pos x="150" y="12"/>
                  </a:cxn>
                  <a:cxn ang="0">
                    <a:pos x="158" y="10"/>
                  </a:cxn>
                  <a:cxn ang="0">
                    <a:pos x="158" y="6"/>
                  </a:cxn>
                  <a:cxn ang="0">
                    <a:pos x="154" y="2"/>
                  </a:cxn>
                  <a:cxn ang="0">
                    <a:pos x="140" y="4"/>
                  </a:cxn>
                  <a:cxn ang="0">
                    <a:pos x="130" y="6"/>
                  </a:cxn>
                  <a:cxn ang="0">
                    <a:pos x="116" y="8"/>
                  </a:cxn>
                  <a:cxn ang="0">
                    <a:pos x="90" y="6"/>
                  </a:cxn>
                  <a:cxn ang="0">
                    <a:pos x="90" y="8"/>
                  </a:cxn>
                  <a:cxn ang="0">
                    <a:pos x="90" y="8"/>
                  </a:cxn>
                  <a:cxn ang="0">
                    <a:pos x="82" y="10"/>
                  </a:cxn>
                  <a:cxn ang="0">
                    <a:pos x="74" y="10"/>
                  </a:cxn>
                  <a:cxn ang="0">
                    <a:pos x="74" y="10"/>
                  </a:cxn>
                  <a:cxn ang="0">
                    <a:pos x="58" y="10"/>
                  </a:cxn>
                  <a:cxn ang="0">
                    <a:pos x="58" y="10"/>
                  </a:cxn>
                  <a:cxn ang="0">
                    <a:pos x="58" y="12"/>
                  </a:cxn>
                  <a:cxn ang="0">
                    <a:pos x="48" y="14"/>
                  </a:cxn>
                  <a:cxn ang="0">
                    <a:pos x="36" y="18"/>
                  </a:cxn>
                  <a:cxn ang="0">
                    <a:pos x="38" y="18"/>
                  </a:cxn>
                  <a:cxn ang="0">
                    <a:pos x="18" y="20"/>
                  </a:cxn>
                  <a:cxn ang="0">
                    <a:pos x="16" y="22"/>
                  </a:cxn>
                  <a:cxn ang="0">
                    <a:pos x="16" y="22"/>
                  </a:cxn>
                  <a:cxn ang="0">
                    <a:pos x="8" y="26"/>
                  </a:cxn>
                  <a:cxn ang="0">
                    <a:pos x="2" y="28"/>
                  </a:cxn>
                  <a:cxn ang="0">
                    <a:pos x="2" y="30"/>
                  </a:cxn>
                  <a:cxn ang="0">
                    <a:pos x="0" y="36"/>
                  </a:cxn>
                  <a:cxn ang="0">
                    <a:pos x="4" y="38"/>
                  </a:cxn>
                </a:cxnLst>
                <a:rect l="0" t="0" r="r" b="b"/>
                <a:pathLst>
                  <a:path w="158" h="38">
                    <a:moveTo>
                      <a:pt x="4" y="38"/>
                    </a:moveTo>
                    <a:lnTo>
                      <a:pt x="4" y="38"/>
                    </a:lnTo>
                    <a:lnTo>
                      <a:pt x="14" y="36"/>
                    </a:lnTo>
                    <a:lnTo>
                      <a:pt x="22" y="38"/>
                    </a:lnTo>
                    <a:lnTo>
                      <a:pt x="22" y="38"/>
                    </a:lnTo>
                    <a:lnTo>
                      <a:pt x="30" y="38"/>
                    </a:lnTo>
                    <a:lnTo>
                      <a:pt x="36" y="38"/>
                    </a:lnTo>
                    <a:lnTo>
                      <a:pt x="36" y="38"/>
                    </a:lnTo>
                    <a:lnTo>
                      <a:pt x="40" y="34"/>
                    </a:lnTo>
                    <a:lnTo>
                      <a:pt x="38" y="32"/>
                    </a:lnTo>
                    <a:lnTo>
                      <a:pt x="38" y="32"/>
                    </a:lnTo>
                    <a:lnTo>
                      <a:pt x="44" y="32"/>
                    </a:lnTo>
                    <a:lnTo>
                      <a:pt x="50" y="32"/>
                    </a:lnTo>
                    <a:lnTo>
                      <a:pt x="52" y="32"/>
                    </a:lnTo>
                    <a:lnTo>
                      <a:pt x="52" y="32"/>
                    </a:lnTo>
                    <a:lnTo>
                      <a:pt x="50" y="30"/>
                    </a:lnTo>
                    <a:lnTo>
                      <a:pt x="52" y="30"/>
                    </a:lnTo>
                    <a:lnTo>
                      <a:pt x="58" y="30"/>
                    </a:lnTo>
                    <a:lnTo>
                      <a:pt x="62" y="30"/>
                    </a:lnTo>
                    <a:lnTo>
                      <a:pt x="64" y="30"/>
                    </a:lnTo>
                    <a:lnTo>
                      <a:pt x="64" y="28"/>
                    </a:lnTo>
                    <a:lnTo>
                      <a:pt x="64" y="28"/>
                    </a:lnTo>
                    <a:lnTo>
                      <a:pt x="64" y="28"/>
                    </a:lnTo>
                    <a:lnTo>
                      <a:pt x="64" y="28"/>
                    </a:lnTo>
                    <a:lnTo>
                      <a:pt x="70" y="28"/>
                    </a:lnTo>
                    <a:lnTo>
                      <a:pt x="74" y="28"/>
                    </a:lnTo>
                    <a:lnTo>
                      <a:pt x="76" y="28"/>
                    </a:lnTo>
                    <a:lnTo>
                      <a:pt x="74" y="26"/>
                    </a:lnTo>
                    <a:lnTo>
                      <a:pt x="74" y="26"/>
                    </a:lnTo>
                    <a:lnTo>
                      <a:pt x="74" y="24"/>
                    </a:lnTo>
                    <a:lnTo>
                      <a:pt x="76" y="24"/>
                    </a:lnTo>
                    <a:lnTo>
                      <a:pt x="82" y="24"/>
                    </a:lnTo>
                    <a:lnTo>
                      <a:pt x="86" y="24"/>
                    </a:lnTo>
                    <a:lnTo>
                      <a:pt x="88" y="24"/>
                    </a:lnTo>
                    <a:lnTo>
                      <a:pt x="88" y="22"/>
                    </a:lnTo>
                    <a:lnTo>
                      <a:pt x="88" y="22"/>
                    </a:lnTo>
                    <a:lnTo>
                      <a:pt x="86" y="20"/>
                    </a:lnTo>
                    <a:lnTo>
                      <a:pt x="88" y="20"/>
                    </a:lnTo>
                    <a:lnTo>
                      <a:pt x="94" y="20"/>
                    </a:lnTo>
                    <a:lnTo>
                      <a:pt x="100" y="20"/>
                    </a:lnTo>
                    <a:lnTo>
                      <a:pt x="104" y="20"/>
                    </a:lnTo>
                    <a:lnTo>
                      <a:pt x="104" y="20"/>
                    </a:lnTo>
                    <a:lnTo>
                      <a:pt x="106" y="18"/>
                    </a:lnTo>
                    <a:lnTo>
                      <a:pt x="110" y="18"/>
                    </a:lnTo>
                    <a:lnTo>
                      <a:pt x="114" y="18"/>
                    </a:lnTo>
                    <a:lnTo>
                      <a:pt x="116" y="18"/>
                    </a:lnTo>
                    <a:lnTo>
                      <a:pt x="114" y="18"/>
                    </a:lnTo>
                    <a:lnTo>
                      <a:pt x="114" y="18"/>
                    </a:lnTo>
                    <a:lnTo>
                      <a:pt x="116" y="16"/>
                    </a:lnTo>
                    <a:lnTo>
                      <a:pt x="116" y="16"/>
                    </a:lnTo>
                    <a:lnTo>
                      <a:pt x="124" y="16"/>
                    </a:lnTo>
                    <a:lnTo>
                      <a:pt x="130" y="16"/>
                    </a:lnTo>
                    <a:lnTo>
                      <a:pt x="132" y="16"/>
                    </a:lnTo>
                    <a:lnTo>
                      <a:pt x="132" y="16"/>
                    </a:lnTo>
                    <a:lnTo>
                      <a:pt x="132" y="16"/>
                    </a:lnTo>
                    <a:lnTo>
                      <a:pt x="134" y="14"/>
                    </a:lnTo>
                    <a:lnTo>
                      <a:pt x="134" y="14"/>
                    </a:lnTo>
                    <a:lnTo>
                      <a:pt x="140" y="14"/>
                    </a:lnTo>
                    <a:lnTo>
                      <a:pt x="146" y="16"/>
                    </a:lnTo>
                    <a:lnTo>
                      <a:pt x="148" y="14"/>
                    </a:lnTo>
                    <a:lnTo>
                      <a:pt x="148" y="14"/>
                    </a:lnTo>
                    <a:lnTo>
                      <a:pt x="148" y="14"/>
                    </a:lnTo>
                    <a:lnTo>
                      <a:pt x="148" y="12"/>
                    </a:lnTo>
                    <a:lnTo>
                      <a:pt x="150" y="12"/>
                    </a:lnTo>
                    <a:lnTo>
                      <a:pt x="154" y="12"/>
                    </a:lnTo>
                    <a:lnTo>
                      <a:pt x="158" y="10"/>
                    </a:lnTo>
                    <a:lnTo>
                      <a:pt x="158" y="8"/>
                    </a:lnTo>
                    <a:lnTo>
                      <a:pt x="158" y="6"/>
                    </a:lnTo>
                    <a:lnTo>
                      <a:pt x="158" y="6"/>
                    </a:lnTo>
                    <a:lnTo>
                      <a:pt x="154" y="2"/>
                    </a:lnTo>
                    <a:lnTo>
                      <a:pt x="148" y="0"/>
                    </a:lnTo>
                    <a:lnTo>
                      <a:pt x="140" y="4"/>
                    </a:lnTo>
                    <a:lnTo>
                      <a:pt x="140" y="4"/>
                    </a:lnTo>
                    <a:lnTo>
                      <a:pt x="130" y="6"/>
                    </a:lnTo>
                    <a:lnTo>
                      <a:pt x="116" y="8"/>
                    </a:lnTo>
                    <a:lnTo>
                      <a:pt x="116" y="8"/>
                    </a:lnTo>
                    <a:lnTo>
                      <a:pt x="98" y="8"/>
                    </a:lnTo>
                    <a:lnTo>
                      <a:pt x="90" y="6"/>
                    </a:lnTo>
                    <a:lnTo>
                      <a:pt x="88" y="8"/>
                    </a:lnTo>
                    <a:lnTo>
                      <a:pt x="90" y="8"/>
                    </a:lnTo>
                    <a:lnTo>
                      <a:pt x="90" y="8"/>
                    </a:lnTo>
                    <a:lnTo>
                      <a:pt x="90" y="8"/>
                    </a:lnTo>
                    <a:lnTo>
                      <a:pt x="88" y="10"/>
                    </a:lnTo>
                    <a:lnTo>
                      <a:pt x="82" y="10"/>
                    </a:lnTo>
                    <a:lnTo>
                      <a:pt x="74" y="10"/>
                    </a:lnTo>
                    <a:lnTo>
                      <a:pt x="74" y="10"/>
                    </a:lnTo>
                    <a:lnTo>
                      <a:pt x="74" y="10"/>
                    </a:lnTo>
                    <a:lnTo>
                      <a:pt x="74" y="10"/>
                    </a:lnTo>
                    <a:lnTo>
                      <a:pt x="64" y="10"/>
                    </a:lnTo>
                    <a:lnTo>
                      <a:pt x="58" y="10"/>
                    </a:lnTo>
                    <a:lnTo>
                      <a:pt x="56" y="10"/>
                    </a:lnTo>
                    <a:lnTo>
                      <a:pt x="58" y="10"/>
                    </a:lnTo>
                    <a:lnTo>
                      <a:pt x="58" y="10"/>
                    </a:lnTo>
                    <a:lnTo>
                      <a:pt x="58" y="12"/>
                    </a:lnTo>
                    <a:lnTo>
                      <a:pt x="56" y="12"/>
                    </a:lnTo>
                    <a:lnTo>
                      <a:pt x="48" y="14"/>
                    </a:lnTo>
                    <a:lnTo>
                      <a:pt x="38" y="16"/>
                    </a:lnTo>
                    <a:lnTo>
                      <a:pt x="36" y="18"/>
                    </a:lnTo>
                    <a:lnTo>
                      <a:pt x="38" y="18"/>
                    </a:lnTo>
                    <a:lnTo>
                      <a:pt x="38" y="18"/>
                    </a:lnTo>
                    <a:lnTo>
                      <a:pt x="28" y="18"/>
                    </a:lnTo>
                    <a:lnTo>
                      <a:pt x="18" y="20"/>
                    </a:lnTo>
                    <a:lnTo>
                      <a:pt x="16" y="20"/>
                    </a:lnTo>
                    <a:lnTo>
                      <a:pt x="16" y="22"/>
                    </a:lnTo>
                    <a:lnTo>
                      <a:pt x="16" y="22"/>
                    </a:lnTo>
                    <a:lnTo>
                      <a:pt x="16" y="22"/>
                    </a:lnTo>
                    <a:lnTo>
                      <a:pt x="14" y="24"/>
                    </a:lnTo>
                    <a:lnTo>
                      <a:pt x="8" y="26"/>
                    </a:lnTo>
                    <a:lnTo>
                      <a:pt x="4" y="28"/>
                    </a:lnTo>
                    <a:lnTo>
                      <a:pt x="2" y="28"/>
                    </a:lnTo>
                    <a:lnTo>
                      <a:pt x="2" y="30"/>
                    </a:lnTo>
                    <a:lnTo>
                      <a:pt x="2" y="30"/>
                    </a:lnTo>
                    <a:lnTo>
                      <a:pt x="2" y="32"/>
                    </a:lnTo>
                    <a:lnTo>
                      <a:pt x="0" y="36"/>
                    </a:lnTo>
                    <a:lnTo>
                      <a:pt x="0" y="38"/>
                    </a:lnTo>
                    <a:lnTo>
                      <a:pt x="4" y="38"/>
                    </a:lnTo>
                    <a:lnTo>
                      <a:pt x="4"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2" name="Freeform 132">
                <a:extLst>
                  <a:ext uri="{FF2B5EF4-FFF2-40B4-BE49-F238E27FC236}">
                    <a16:creationId xmlns:a16="http://schemas.microsoft.com/office/drawing/2014/main" id="{02A3BD70-E5F7-4CB8-B53E-04FEDBE9BE79}"/>
                  </a:ext>
                </a:extLst>
              </p:cNvPr>
              <p:cNvSpPr>
                <a:spLocks/>
              </p:cNvSpPr>
              <p:nvPr/>
            </p:nvSpPr>
            <p:spPr bwMode="auto">
              <a:xfrm>
                <a:off x="8525133" y="2772166"/>
                <a:ext cx="129499" cy="75782"/>
              </a:xfrm>
              <a:custGeom>
                <a:avLst/>
                <a:gdLst/>
                <a:ahLst/>
                <a:cxnLst>
                  <a:cxn ang="0">
                    <a:pos x="10" y="42"/>
                  </a:cxn>
                  <a:cxn ang="0">
                    <a:pos x="0" y="34"/>
                  </a:cxn>
                  <a:cxn ang="0">
                    <a:pos x="2" y="30"/>
                  </a:cxn>
                  <a:cxn ang="0">
                    <a:pos x="10" y="28"/>
                  </a:cxn>
                  <a:cxn ang="0">
                    <a:pos x="18" y="28"/>
                  </a:cxn>
                  <a:cxn ang="0">
                    <a:pos x="22" y="26"/>
                  </a:cxn>
                  <a:cxn ang="0">
                    <a:pos x="24" y="28"/>
                  </a:cxn>
                  <a:cxn ang="0">
                    <a:pos x="26" y="26"/>
                  </a:cxn>
                  <a:cxn ang="0">
                    <a:pos x="30" y="22"/>
                  </a:cxn>
                  <a:cxn ang="0">
                    <a:pos x="32" y="20"/>
                  </a:cxn>
                  <a:cxn ang="0">
                    <a:pos x="34" y="20"/>
                  </a:cxn>
                  <a:cxn ang="0">
                    <a:pos x="34" y="24"/>
                  </a:cxn>
                  <a:cxn ang="0">
                    <a:pos x="36" y="26"/>
                  </a:cxn>
                  <a:cxn ang="0">
                    <a:pos x="42" y="24"/>
                  </a:cxn>
                  <a:cxn ang="0">
                    <a:pos x="48" y="26"/>
                  </a:cxn>
                  <a:cxn ang="0">
                    <a:pos x="54" y="22"/>
                  </a:cxn>
                  <a:cxn ang="0">
                    <a:pos x="64" y="18"/>
                  </a:cxn>
                  <a:cxn ang="0">
                    <a:pos x="66" y="16"/>
                  </a:cxn>
                  <a:cxn ang="0">
                    <a:pos x="66" y="14"/>
                  </a:cxn>
                  <a:cxn ang="0">
                    <a:pos x="72" y="12"/>
                  </a:cxn>
                  <a:cxn ang="0">
                    <a:pos x="70" y="8"/>
                  </a:cxn>
                  <a:cxn ang="0">
                    <a:pos x="66" y="0"/>
                  </a:cxn>
                  <a:cxn ang="0">
                    <a:pos x="70" y="0"/>
                  </a:cxn>
                  <a:cxn ang="0">
                    <a:pos x="76" y="2"/>
                  </a:cxn>
                  <a:cxn ang="0">
                    <a:pos x="80" y="2"/>
                  </a:cxn>
                  <a:cxn ang="0">
                    <a:pos x="82" y="0"/>
                  </a:cxn>
                  <a:cxn ang="0">
                    <a:pos x="86" y="2"/>
                  </a:cxn>
                  <a:cxn ang="0">
                    <a:pos x="86" y="4"/>
                  </a:cxn>
                  <a:cxn ang="0">
                    <a:pos x="88" y="6"/>
                  </a:cxn>
                  <a:cxn ang="0">
                    <a:pos x="90" y="12"/>
                  </a:cxn>
                  <a:cxn ang="0">
                    <a:pos x="88" y="16"/>
                  </a:cxn>
                  <a:cxn ang="0">
                    <a:pos x="84" y="20"/>
                  </a:cxn>
                  <a:cxn ang="0">
                    <a:pos x="86" y="26"/>
                  </a:cxn>
                  <a:cxn ang="0">
                    <a:pos x="80" y="32"/>
                  </a:cxn>
                  <a:cxn ang="0">
                    <a:pos x="80" y="32"/>
                  </a:cxn>
                  <a:cxn ang="0">
                    <a:pos x="76" y="28"/>
                  </a:cxn>
                  <a:cxn ang="0">
                    <a:pos x="74" y="30"/>
                  </a:cxn>
                  <a:cxn ang="0">
                    <a:pos x="76" y="32"/>
                  </a:cxn>
                  <a:cxn ang="0">
                    <a:pos x="74" y="36"/>
                  </a:cxn>
                  <a:cxn ang="0">
                    <a:pos x="66" y="44"/>
                  </a:cxn>
                  <a:cxn ang="0">
                    <a:pos x="58" y="46"/>
                  </a:cxn>
                  <a:cxn ang="0">
                    <a:pos x="54" y="48"/>
                  </a:cxn>
                  <a:cxn ang="0">
                    <a:pos x="46" y="52"/>
                  </a:cxn>
                  <a:cxn ang="0">
                    <a:pos x="38" y="52"/>
                  </a:cxn>
                  <a:cxn ang="0">
                    <a:pos x="34" y="52"/>
                  </a:cxn>
                  <a:cxn ang="0">
                    <a:pos x="26" y="48"/>
                  </a:cxn>
                  <a:cxn ang="0">
                    <a:pos x="22" y="50"/>
                  </a:cxn>
                  <a:cxn ang="0">
                    <a:pos x="16" y="50"/>
                  </a:cxn>
                  <a:cxn ang="0">
                    <a:pos x="10" y="42"/>
                  </a:cxn>
                </a:cxnLst>
                <a:rect l="0" t="0" r="r" b="b"/>
                <a:pathLst>
                  <a:path w="90" h="52">
                    <a:moveTo>
                      <a:pt x="10" y="42"/>
                    </a:moveTo>
                    <a:lnTo>
                      <a:pt x="10" y="42"/>
                    </a:lnTo>
                    <a:lnTo>
                      <a:pt x="2" y="36"/>
                    </a:lnTo>
                    <a:lnTo>
                      <a:pt x="0" y="34"/>
                    </a:lnTo>
                    <a:lnTo>
                      <a:pt x="2" y="30"/>
                    </a:lnTo>
                    <a:lnTo>
                      <a:pt x="2" y="30"/>
                    </a:lnTo>
                    <a:lnTo>
                      <a:pt x="6" y="28"/>
                    </a:lnTo>
                    <a:lnTo>
                      <a:pt x="10" y="28"/>
                    </a:lnTo>
                    <a:lnTo>
                      <a:pt x="14" y="30"/>
                    </a:lnTo>
                    <a:lnTo>
                      <a:pt x="18" y="28"/>
                    </a:lnTo>
                    <a:lnTo>
                      <a:pt x="18" y="28"/>
                    </a:lnTo>
                    <a:lnTo>
                      <a:pt x="22" y="26"/>
                    </a:lnTo>
                    <a:lnTo>
                      <a:pt x="22" y="28"/>
                    </a:lnTo>
                    <a:lnTo>
                      <a:pt x="24" y="28"/>
                    </a:lnTo>
                    <a:lnTo>
                      <a:pt x="26" y="26"/>
                    </a:lnTo>
                    <a:lnTo>
                      <a:pt x="26" y="26"/>
                    </a:lnTo>
                    <a:lnTo>
                      <a:pt x="30" y="24"/>
                    </a:lnTo>
                    <a:lnTo>
                      <a:pt x="30" y="22"/>
                    </a:lnTo>
                    <a:lnTo>
                      <a:pt x="28" y="22"/>
                    </a:lnTo>
                    <a:lnTo>
                      <a:pt x="32" y="20"/>
                    </a:lnTo>
                    <a:lnTo>
                      <a:pt x="32" y="20"/>
                    </a:lnTo>
                    <a:lnTo>
                      <a:pt x="34" y="20"/>
                    </a:lnTo>
                    <a:lnTo>
                      <a:pt x="34" y="20"/>
                    </a:lnTo>
                    <a:lnTo>
                      <a:pt x="34" y="24"/>
                    </a:lnTo>
                    <a:lnTo>
                      <a:pt x="34" y="28"/>
                    </a:lnTo>
                    <a:lnTo>
                      <a:pt x="36" y="26"/>
                    </a:lnTo>
                    <a:lnTo>
                      <a:pt x="36" y="26"/>
                    </a:lnTo>
                    <a:lnTo>
                      <a:pt x="42" y="24"/>
                    </a:lnTo>
                    <a:lnTo>
                      <a:pt x="44" y="24"/>
                    </a:lnTo>
                    <a:lnTo>
                      <a:pt x="48" y="26"/>
                    </a:lnTo>
                    <a:lnTo>
                      <a:pt x="54" y="22"/>
                    </a:lnTo>
                    <a:lnTo>
                      <a:pt x="54" y="22"/>
                    </a:lnTo>
                    <a:lnTo>
                      <a:pt x="60" y="20"/>
                    </a:lnTo>
                    <a:lnTo>
                      <a:pt x="64" y="18"/>
                    </a:lnTo>
                    <a:lnTo>
                      <a:pt x="66" y="18"/>
                    </a:lnTo>
                    <a:lnTo>
                      <a:pt x="66" y="16"/>
                    </a:lnTo>
                    <a:lnTo>
                      <a:pt x="66" y="16"/>
                    </a:lnTo>
                    <a:lnTo>
                      <a:pt x="66" y="14"/>
                    </a:lnTo>
                    <a:lnTo>
                      <a:pt x="70" y="14"/>
                    </a:lnTo>
                    <a:lnTo>
                      <a:pt x="72" y="12"/>
                    </a:lnTo>
                    <a:lnTo>
                      <a:pt x="70" y="8"/>
                    </a:lnTo>
                    <a:lnTo>
                      <a:pt x="70" y="8"/>
                    </a:lnTo>
                    <a:lnTo>
                      <a:pt x="68" y="2"/>
                    </a:lnTo>
                    <a:lnTo>
                      <a:pt x="66" y="0"/>
                    </a:lnTo>
                    <a:lnTo>
                      <a:pt x="70" y="0"/>
                    </a:lnTo>
                    <a:lnTo>
                      <a:pt x="70" y="0"/>
                    </a:lnTo>
                    <a:lnTo>
                      <a:pt x="74" y="0"/>
                    </a:lnTo>
                    <a:lnTo>
                      <a:pt x="76" y="2"/>
                    </a:lnTo>
                    <a:lnTo>
                      <a:pt x="78" y="2"/>
                    </a:lnTo>
                    <a:lnTo>
                      <a:pt x="80" y="2"/>
                    </a:lnTo>
                    <a:lnTo>
                      <a:pt x="80" y="2"/>
                    </a:lnTo>
                    <a:lnTo>
                      <a:pt x="82" y="0"/>
                    </a:lnTo>
                    <a:lnTo>
                      <a:pt x="84" y="2"/>
                    </a:lnTo>
                    <a:lnTo>
                      <a:pt x="86" y="2"/>
                    </a:lnTo>
                    <a:lnTo>
                      <a:pt x="86" y="4"/>
                    </a:lnTo>
                    <a:lnTo>
                      <a:pt x="86" y="4"/>
                    </a:lnTo>
                    <a:lnTo>
                      <a:pt x="88" y="4"/>
                    </a:lnTo>
                    <a:lnTo>
                      <a:pt x="88" y="6"/>
                    </a:lnTo>
                    <a:lnTo>
                      <a:pt x="90" y="12"/>
                    </a:lnTo>
                    <a:lnTo>
                      <a:pt x="90" y="12"/>
                    </a:lnTo>
                    <a:lnTo>
                      <a:pt x="90" y="16"/>
                    </a:lnTo>
                    <a:lnTo>
                      <a:pt x="88" y="16"/>
                    </a:lnTo>
                    <a:lnTo>
                      <a:pt x="84" y="16"/>
                    </a:lnTo>
                    <a:lnTo>
                      <a:pt x="84" y="20"/>
                    </a:lnTo>
                    <a:lnTo>
                      <a:pt x="84" y="20"/>
                    </a:lnTo>
                    <a:lnTo>
                      <a:pt x="86" y="26"/>
                    </a:lnTo>
                    <a:lnTo>
                      <a:pt x="84" y="28"/>
                    </a:lnTo>
                    <a:lnTo>
                      <a:pt x="80" y="32"/>
                    </a:lnTo>
                    <a:lnTo>
                      <a:pt x="80" y="32"/>
                    </a:lnTo>
                    <a:lnTo>
                      <a:pt x="80" y="32"/>
                    </a:lnTo>
                    <a:lnTo>
                      <a:pt x="78" y="30"/>
                    </a:lnTo>
                    <a:lnTo>
                      <a:pt x="76" y="28"/>
                    </a:lnTo>
                    <a:lnTo>
                      <a:pt x="74" y="30"/>
                    </a:lnTo>
                    <a:lnTo>
                      <a:pt x="74" y="30"/>
                    </a:lnTo>
                    <a:lnTo>
                      <a:pt x="72" y="32"/>
                    </a:lnTo>
                    <a:lnTo>
                      <a:pt x="76" y="32"/>
                    </a:lnTo>
                    <a:lnTo>
                      <a:pt x="78" y="32"/>
                    </a:lnTo>
                    <a:lnTo>
                      <a:pt x="74" y="36"/>
                    </a:lnTo>
                    <a:lnTo>
                      <a:pt x="74" y="36"/>
                    </a:lnTo>
                    <a:lnTo>
                      <a:pt x="66" y="44"/>
                    </a:lnTo>
                    <a:lnTo>
                      <a:pt x="60" y="46"/>
                    </a:lnTo>
                    <a:lnTo>
                      <a:pt x="58" y="46"/>
                    </a:lnTo>
                    <a:lnTo>
                      <a:pt x="54" y="48"/>
                    </a:lnTo>
                    <a:lnTo>
                      <a:pt x="54" y="48"/>
                    </a:lnTo>
                    <a:lnTo>
                      <a:pt x="48" y="52"/>
                    </a:lnTo>
                    <a:lnTo>
                      <a:pt x="46" y="52"/>
                    </a:lnTo>
                    <a:lnTo>
                      <a:pt x="44" y="50"/>
                    </a:lnTo>
                    <a:lnTo>
                      <a:pt x="38" y="52"/>
                    </a:lnTo>
                    <a:lnTo>
                      <a:pt x="38" y="52"/>
                    </a:lnTo>
                    <a:lnTo>
                      <a:pt x="34" y="52"/>
                    </a:lnTo>
                    <a:lnTo>
                      <a:pt x="30" y="50"/>
                    </a:lnTo>
                    <a:lnTo>
                      <a:pt x="26" y="48"/>
                    </a:lnTo>
                    <a:lnTo>
                      <a:pt x="22" y="50"/>
                    </a:lnTo>
                    <a:lnTo>
                      <a:pt x="22" y="50"/>
                    </a:lnTo>
                    <a:lnTo>
                      <a:pt x="18" y="52"/>
                    </a:lnTo>
                    <a:lnTo>
                      <a:pt x="16" y="50"/>
                    </a:lnTo>
                    <a:lnTo>
                      <a:pt x="14" y="46"/>
                    </a:lnTo>
                    <a:lnTo>
                      <a:pt x="10" y="42"/>
                    </a:lnTo>
                    <a:lnTo>
                      <a:pt x="10"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3" name="Freeform 141">
                <a:extLst>
                  <a:ext uri="{FF2B5EF4-FFF2-40B4-BE49-F238E27FC236}">
                    <a16:creationId xmlns:a16="http://schemas.microsoft.com/office/drawing/2014/main" id="{BD318602-2F2B-4761-8828-C98EBC1FBADE}"/>
                  </a:ext>
                </a:extLst>
              </p:cNvPr>
              <p:cNvSpPr>
                <a:spLocks/>
              </p:cNvSpPr>
              <p:nvPr/>
            </p:nvSpPr>
            <p:spPr bwMode="auto">
              <a:xfrm>
                <a:off x="5290581" y="3046141"/>
                <a:ext cx="241728" cy="472170"/>
              </a:xfrm>
              <a:custGeom>
                <a:avLst/>
                <a:gdLst/>
                <a:ahLst/>
                <a:cxnLst>
                  <a:cxn ang="0">
                    <a:pos x="146" y="2"/>
                  </a:cxn>
                  <a:cxn ang="0">
                    <a:pos x="150" y="4"/>
                  </a:cxn>
                  <a:cxn ang="0">
                    <a:pos x="154" y="10"/>
                  </a:cxn>
                  <a:cxn ang="0">
                    <a:pos x="162" y="46"/>
                  </a:cxn>
                  <a:cxn ang="0">
                    <a:pos x="166" y="86"/>
                  </a:cxn>
                  <a:cxn ang="0">
                    <a:pos x="158" y="86"/>
                  </a:cxn>
                  <a:cxn ang="0">
                    <a:pos x="152" y="84"/>
                  </a:cxn>
                  <a:cxn ang="0">
                    <a:pos x="152" y="100"/>
                  </a:cxn>
                  <a:cxn ang="0">
                    <a:pos x="154" y="112"/>
                  </a:cxn>
                  <a:cxn ang="0">
                    <a:pos x="146" y="126"/>
                  </a:cxn>
                  <a:cxn ang="0">
                    <a:pos x="136" y="164"/>
                  </a:cxn>
                  <a:cxn ang="0">
                    <a:pos x="122" y="192"/>
                  </a:cxn>
                  <a:cxn ang="0">
                    <a:pos x="110" y="232"/>
                  </a:cxn>
                  <a:cxn ang="0">
                    <a:pos x="94" y="282"/>
                  </a:cxn>
                  <a:cxn ang="0">
                    <a:pos x="84" y="300"/>
                  </a:cxn>
                  <a:cxn ang="0">
                    <a:pos x="60" y="318"/>
                  </a:cxn>
                  <a:cxn ang="0">
                    <a:pos x="44" y="324"/>
                  </a:cxn>
                  <a:cxn ang="0">
                    <a:pos x="20" y="316"/>
                  </a:cxn>
                  <a:cxn ang="0">
                    <a:pos x="8" y="294"/>
                  </a:cxn>
                  <a:cxn ang="0">
                    <a:pos x="6" y="278"/>
                  </a:cxn>
                  <a:cxn ang="0">
                    <a:pos x="0" y="258"/>
                  </a:cxn>
                  <a:cxn ang="0">
                    <a:pos x="2" y="242"/>
                  </a:cxn>
                  <a:cxn ang="0">
                    <a:pos x="14" y="220"/>
                  </a:cxn>
                  <a:cxn ang="0">
                    <a:pos x="22" y="210"/>
                  </a:cxn>
                  <a:cxn ang="0">
                    <a:pos x="28" y="196"/>
                  </a:cxn>
                  <a:cxn ang="0">
                    <a:pos x="30" y="182"/>
                  </a:cxn>
                  <a:cxn ang="0">
                    <a:pos x="30" y="158"/>
                  </a:cxn>
                  <a:cxn ang="0">
                    <a:pos x="30" y="132"/>
                  </a:cxn>
                  <a:cxn ang="0">
                    <a:pos x="40" y="110"/>
                  </a:cxn>
                  <a:cxn ang="0">
                    <a:pos x="46" y="100"/>
                  </a:cxn>
                  <a:cxn ang="0">
                    <a:pos x="54" y="96"/>
                  </a:cxn>
                  <a:cxn ang="0">
                    <a:pos x="60" y="90"/>
                  </a:cxn>
                  <a:cxn ang="0">
                    <a:pos x="82" y="92"/>
                  </a:cxn>
                  <a:cxn ang="0">
                    <a:pos x="86" y="82"/>
                  </a:cxn>
                  <a:cxn ang="0">
                    <a:pos x="94" y="72"/>
                  </a:cxn>
                  <a:cxn ang="0">
                    <a:pos x="98" y="74"/>
                  </a:cxn>
                  <a:cxn ang="0">
                    <a:pos x="104" y="68"/>
                  </a:cxn>
                  <a:cxn ang="0">
                    <a:pos x="110" y="54"/>
                  </a:cxn>
                  <a:cxn ang="0">
                    <a:pos x="114" y="52"/>
                  </a:cxn>
                  <a:cxn ang="0">
                    <a:pos x="112" y="42"/>
                  </a:cxn>
                  <a:cxn ang="0">
                    <a:pos x="114" y="38"/>
                  </a:cxn>
                  <a:cxn ang="0">
                    <a:pos x="120" y="40"/>
                  </a:cxn>
                  <a:cxn ang="0">
                    <a:pos x="124" y="38"/>
                  </a:cxn>
                  <a:cxn ang="0">
                    <a:pos x="136" y="20"/>
                  </a:cxn>
                  <a:cxn ang="0">
                    <a:pos x="134" y="12"/>
                  </a:cxn>
                  <a:cxn ang="0">
                    <a:pos x="140" y="6"/>
                  </a:cxn>
                </a:cxnLst>
                <a:rect l="0" t="0" r="r" b="b"/>
                <a:pathLst>
                  <a:path w="168" h="324">
                    <a:moveTo>
                      <a:pt x="140" y="6"/>
                    </a:moveTo>
                    <a:lnTo>
                      <a:pt x="140" y="6"/>
                    </a:lnTo>
                    <a:lnTo>
                      <a:pt x="146" y="2"/>
                    </a:lnTo>
                    <a:lnTo>
                      <a:pt x="148" y="0"/>
                    </a:lnTo>
                    <a:lnTo>
                      <a:pt x="150" y="2"/>
                    </a:lnTo>
                    <a:lnTo>
                      <a:pt x="150" y="4"/>
                    </a:lnTo>
                    <a:lnTo>
                      <a:pt x="150" y="8"/>
                    </a:lnTo>
                    <a:lnTo>
                      <a:pt x="152" y="10"/>
                    </a:lnTo>
                    <a:lnTo>
                      <a:pt x="154" y="10"/>
                    </a:lnTo>
                    <a:lnTo>
                      <a:pt x="154" y="10"/>
                    </a:lnTo>
                    <a:lnTo>
                      <a:pt x="158" y="20"/>
                    </a:lnTo>
                    <a:lnTo>
                      <a:pt x="162" y="46"/>
                    </a:lnTo>
                    <a:lnTo>
                      <a:pt x="166" y="72"/>
                    </a:lnTo>
                    <a:lnTo>
                      <a:pt x="168" y="82"/>
                    </a:lnTo>
                    <a:lnTo>
                      <a:pt x="166" y="86"/>
                    </a:lnTo>
                    <a:lnTo>
                      <a:pt x="166" y="86"/>
                    </a:lnTo>
                    <a:lnTo>
                      <a:pt x="162" y="88"/>
                    </a:lnTo>
                    <a:lnTo>
                      <a:pt x="158" y="86"/>
                    </a:lnTo>
                    <a:lnTo>
                      <a:pt x="156" y="84"/>
                    </a:lnTo>
                    <a:lnTo>
                      <a:pt x="152" y="84"/>
                    </a:lnTo>
                    <a:lnTo>
                      <a:pt x="152" y="84"/>
                    </a:lnTo>
                    <a:lnTo>
                      <a:pt x="152" y="88"/>
                    </a:lnTo>
                    <a:lnTo>
                      <a:pt x="150" y="92"/>
                    </a:lnTo>
                    <a:lnTo>
                      <a:pt x="152" y="100"/>
                    </a:lnTo>
                    <a:lnTo>
                      <a:pt x="156" y="106"/>
                    </a:lnTo>
                    <a:lnTo>
                      <a:pt x="156" y="110"/>
                    </a:lnTo>
                    <a:lnTo>
                      <a:pt x="154" y="112"/>
                    </a:lnTo>
                    <a:lnTo>
                      <a:pt x="154" y="112"/>
                    </a:lnTo>
                    <a:lnTo>
                      <a:pt x="150" y="120"/>
                    </a:lnTo>
                    <a:lnTo>
                      <a:pt x="146" y="126"/>
                    </a:lnTo>
                    <a:lnTo>
                      <a:pt x="142" y="140"/>
                    </a:lnTo>
                    <a:lnTo>
                      <a:pt x="140" y="154"/>
                    </a:lnTo>
                    <a:lnTo>
                      <a:pt x="136" y="164"/>
                    </a:lnTo>
                    <a:lnTo>
                      <a:pt x="132" y="172"/>
                    </a:lnTo>
                    <a:lnTo>
                      <a:pt x="132" y="172"/>
                    </a:lnTo>
                    <a:lnTo>
                      <a:pt x="122" y="192"/>
                    </a:lnTo>
                    <a:lnTo>
                      <a:pt x="116" y="208"/>
                    </a:lnTo>
                    <a:lnTo>
                      <a:pt x="112" y="220"/>
                    </a:lnTo>
                    <a:lnTo>
                      <a:pt x="110" y="232"/>
                    </a:lnTo>
                    <a:lnTo>
                      <a:pt x="106" y="254"/>
                    </a:lnTo>
                    <a:lnTo>
                      <a:pt x="102" y="266"/>
                    </a:lnTo>
                    <a:lnTo>
                      <a:pt x="94" y="282"/>
                    </a:lnTo>
                    <a:lnTo>
                      <a:pt x="94" y="282"/>
                    </a:lnTo>
                    <a:lnTo>
                      <a:pt x="90" y="294"/>
                    </a:lnTo>
                    <a:lnTo>
                      <a:pt x="84" y="300"/>
                    </a:lnTo>
                    <a:lnTo>
                      <a:pt x="74" y="310"/>
                    </a:lnTo>
                    <a:lnTo>
                      <a:pt x="64" y="316"/>
                    </a:lnTo>
                    <a:lnTo>
                      <a:pt x="60" y="318"/>
                    </a:lnTo>
                    <a:lnTo>
                      <a:pt x="60" y="318"/>
                    </a:lnTo>
                    <a:lnTo>
                      <a:pt x="52" y="322"/>
                    </a:lnTo>
                    <a:lnTo>
                      <a:pt x="44" y="324"/>
                    </a:lnTo>
                    <a:lnTo>
                      <a:pt x="36" y="324"/>
                    </a:lnTo>
                    <a:lnTo>
                      <a:pt x="28" y="322"/>
                    </a:lnTo>
                    <a:lnTo>
                      <a:pt x="20" y="316"/>
                    </a:lnTo>
                    <a:lnTo>
                      <a:pt x="14" y="310"/>
                    </a:lnTo>
                    <a:lnTo>
                      <a:pt x="10" y="302"/>
                    </a:lnTo>
                    <a:lnTo>
                      <a:pt x="8" y="294"/>
                    </a:lnTo>
                    <a:lnTo>
                      <a:pt x="8" y="294"/>
                    </a:lnTo>
                    <a:lnTo>
                      <a:pt x="8" y="286"/>
                    </a:lnTo>
                    <a:lnTo>
                      <a:pt x="6" y="278"/>
                    </a:lnTo>
                    <a:lnTo>
                      <a:pt x="2" y="268"/>
                    </a:lnTo>
                    <a:lnTo>
                      <a:pt x="0" y="264"/>
                    </a:lnTo>
                    <a:lnTo>
                      <a:pt x="0" y="258"/>
                    </a:lnTo>
                    <a:lnTo>
                      <a:pt x="0" y="250"/>
                    </a:lnTo>
                    <a:lnTo>
                      <a:pt x="2" y="242"/>
                    </a:lnTo>
                    <a:lnTo>
                      <a:pt x="2" y="242"/>
                    </a:lnTo>
                    <a:lnTo>
                      <a:pt x="4" y="232"/>
                    </a:lnTo>
                    <a:lnTo>
                      <a:pt x="8" y="226"/>
                    </a:lnTo>
                    <a:lnTo>
                      <a:pt x="14" y="220"/>
                    </a:lnTo>
                    <a:lnTo>
                      <a:pt x="18" y="218"/>
                    </a:lnTo>
                    <a:lnTo>
                      <a:pt x="20" y="214"/>
                    </a:lnTo>
                    <a:lnTo>
                      <a:pt x="22" y="210"/>
                    </a:lnTo>
                    <a:lnTo>
                      <a:pt x="22" y="210"/>
                    </a:lnTo>
                    <a:lnTo>
                      <a:pt x="26" y="200"/>
                    </a:lnTo>
                    <a:lnTo>
                      <a:pt x="28" y="196"/>
                    </a:lnTo>
                    <a:lnTo>
                      <a:pt x="30" y="190"/>
                    </a:lnTo>
                    <a:lnTo>
                      <a:pt x="30" y="182"/>
                    </a:lnTo>
                    <a:lnTo>
                      <a:pt x="30" y="182"/>
                    </a:lnTo>
                    <a:lnTo>
                      <a:pt x="28" y="172"/>
                    </a:lnTo>
                    <a:lnTo>
                      <a:pt x="28" y="164"/>
                    </a:lnTo>
                    <a:lnTo>
                      <a:pt x="30" y="158"/>
                    </a:lnTo>
                    <a:lnTo>
                      <a:pt x="28" y="144"/>
                    </a:lnTo>
                    <a:lnTo>
                      <a:pt x="28" y="144"/>
                    </a:lnTo>
                    <a:lnTo>
                      <a:pt x="30" y="132"/>
                    </a:lnTo>
                    <a:lnTo>
                      <a:pt x="32" y="126"/>
                    </a:lnTo>
                    <a:lnTo>
                      <a:pt x="36" y="118"/>
                    </a:lnTo>
                    <a:lnTo>
                      <a:pt x="40" y="110"/>
                    </a:lnTo>
                    <a:lnTo>
                      <a:pt x="40" y="110"/>
                    </a:lnTo>
                    <a:lnTo>
                      <a:pt x="42" y="102"/>
                    </a:lnTo>
                    <a:lnTo>
                      <a:pt x="46" y="100"/>
                    </a:lnTo>
                    <a:lnTo>
                      <a:pt x="50" y="100"/>
                    </a:lnTo>
                    <a:lnTo>
                      <a:pt x="52" y="100"/>
                    </a:lnTo>
                    <a:lnTo>
                      <a:pt x="54" y="96"/>
                    </a:lnTo>
                    <a:lnTo>
                      <a:pt x="54" y="96"/>
                    </a:lnTo>
                    <a:lnTo>
                      <a:pt x="56" y="92"/>
                    </a:lnTo>
                    <a:lnTo>
                      <a:pt x="60" y="90"/>
                    </a:lnTo>
                    <a:lnTo>
                      <a:pt x="70" y="92"/>
                    </a:lnTo>
                    <a:lnTo>
                      <a:pt x="80" y="92"/>
                    </a:lnTo>
                    <a:lnTo>
                      <a:pt x="82" y="92"/>
                    </a:lnTo>
                    <a:lnTo>
                      <a:pt x="84" y="88"/>
                    </a:lnTo>
                    <a:lnTo>
                      <a:pt x="84" y="88"/>
                    </a:lnTo>
                    <a:lnTo>
                      <a:pt x="86" y="82"/>
                    </a:lnTo>
                    <a:lnTo>
                      <a:pt x="88" y="78"/>
                    </a:lnTo>
                    <a:lnTo>
                      <a:pt x="94" y="72"/>
                    </a:lnTo>
                    <a:lnTo>
                      <a:pt x="94" y="72"/>
                    </a:lnTo>
                    <a:lnTo>
                      <a:pt x="96" y="70"/>
                    </a:lnTo>
                    <a:lnTo>
                      <a:pt x="96" y="74"/>
                    </a:lnTo>
                    <a:lnTo>
                      <a:pt x="98" y="74"/>
                    </a:lnTo>
                    <a:lnTo>
                      <a:pt x="98" y="74"/>
                    </a:lnTo>
                    <a:lnTo>
                      <a:pt x="104" y="68"/>
                    </a:lnTo>
                    <a:lnTo>
                      <a:pt x="104" y="68"/>
                    </a:lnTo>
                    <a:lnTo>
                      <a:pt x="110" y="60"/>
                    </a:lnTo>
                    <a:lnTo>
                      <a:pt x="110" y="54"/>
                    </a:lnTo>
                    <a:lnTo>
                      <a:pt x="110" y="54"/>
                    </a:lnTo>
                    <a:lnTo>
                      <a:pt x="114" y="52"/>
                    </a:lnTo>
                    <a:lnTo>
                      <a:pt x="114" y="52"/>
                    </a:lnTo>
                    <a:lnTo>
                      <a:pt x="114" y="52"/>
                    </a:lnTo>
                    <a:lnTo>
                      <a:pt x="116" y="50"/>
                    </a:lnTo>
                    <a:lnTo>
                      <a:pt x="114" y="46"/>
                    </a:lnTo>
                    <a:lnTo>
                      <a:pt x="112" y="42"/>
                    </a:lnTo>
                    <a:lnTo>
                      <a:pt x="112" y="40"/>
                    </a:lnTo>
                    <a:lnTo>
                      <a:pt x="114" y="38"/>
                    </a:lnTo>
                    <a:lnTo>
                      <a:pt x="114" y="38"/>
                    </a:lnTo>
                    <a:lnTo>
                      <a:pt x="116" y="36"/>
                    </a:lnTo>
                    <a:lnTo>
                      <a:pt x="118" y="36"/>
                    </a:lnTo>
                    <a:lnTo>
                      <a:pt x="120" y="40"/>
                    </a:lnTo>
                    <a:lnTo>
                      <a:pt x="122" y="40"/>
                    </a:lnTo>
                    <a:lnTo>
                      <a:pt x="124" y="38"/>
                    </a:lnTo>
                    <a:lnTo>
                      <a:pt x="124" y="38"/>
                    </a:lnTo>
                    <a:lnTo>
                      <a:pt x="128" y="30"/>
                    </a:lnTo>
                    <a:lnTo>
                      <a:pt x="132" y="26"/>
                    </a:lnTo>
                    <a:lnTo>
                      <a:pt x="136" y="20"/>
                    </a:lnTo>
                    <a:lnTo>
                      <a:pt x="136" y="18"/>
                    </a:lnTo>
                    <a:lnTo>
                      <a:pt x="136" y="18"/>
                    </a:lnTo>
                    <a:lnTo>
                      <a:pt x="134" y="12"/>
                    </a:lnTo>
                    <a:lnTo>
                      <a:pt x="136" y="10"/>
                    </a:lnTo>
                    <a:lnTo>
                      <a:pt x="140" y="6"/>
                    </a:lnTo>
                    <a:lnTo>
                      <a:pt x="14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4" name="Freeform 143">
                <a:extLst>
                  <a:ext uri="{FF2B5EF4-FFF2-40B4-BE49-F238E27FC236}">
                    <a16:creationId xmlns:a16="http://schemas.microsoft.com/office/drawing/2014/main" id="{09B4E070-3A31-47DB-B8C0-FB2B9307E97C}"/>
                  </a:ext>
                </a:extLst>
              </p:cNvPr>
              <p:cNvSpPr>
                <a:spLocks/>
              </p:cNvSpPr>
              <p:nvPr/>
            </p:nvSpPr>
            <p:spPr bwMode="auto">
              <a:xfrm>
                <a:off x="6441668" y="2241700"/>
                <a:ext cx="74820" cy="136988"/>
              </a:xfrm>
              <a:custGeom>
                <a:avLst/>
                <a:gdLst/>
                <a:ahLst/>
                <a:cxnLst>
                  <a:cxn ang="0">
                    <a:pos x="2" y="2"/>
                  </a:cxn>
                  <a:cxn ang="0">
                    <a:pos x="12" y="2"/>
                  </a:cxn>
                  <a:cxn ang="0">
                    <a:pos x="14" y="2"/>
                  </a:cxn>
                  <a:cxn ang="0">
                    <a:pos x="16" y="6"/>
                  </a:cxn>
                  <a:cxn ang="0">
                    <a:pos x="28" y="18"/>
                  </a:cxn>
                  <a:cxn ang="0">
                    <a:pos x="38" y="34"/>
                  </a:cxn>
                  <a:cxn ang="0">
                    <a:pos x="46" y="46"/>
                  </a:cxn>
                  <a:cxn ang="0">
                    <a:pos x="48" y="48"/>
                  </a:cxn>
                  <a:cxn ang="0">
                    <a:pos x="52" y="66"/>
                  </a:cxn>
                  <a:cxn ang="0">
                    <a:pos x="48" y="82"/>
                  </a:cxn>
                  <a:cxn ang="0">
                    <a:pos x="44" y="84"/>
                  </a:cxn>
                  <a:cxn ang="0">
                    <a:pos x="28" y="94"/>
                  </a:cxn>
                  <a:cxn ang="0">
                    <a:pos x="22" y="94"/>
                  </a:cxn>
                  <a:cxn ang="0">
                    <a:pos x="8" y="86"/>
                  </a:cxn>
                  <a:cxn ang="0">
                    <a:pos x="2" y="76"/>
                  </a:cxn>
                  <a:cxn ang="0">
                    <a:pos x="2" y="74"/>
                  </a:cxn>
                  <a:cxn ang="0">
                    <a:pos x="0" y="60"/>
                  </a:cxn>
                  <a:cxn ang="0">
                    <a:pos x="0" y="46"/>
                  </a:cxn>
                  <a:cxn ang="0">
                    <a:pos x="0" y="46"/>
                  </a:cxn>
                  <a:cxn ang="0">
                    <a:pos x="4" y="50"/>
                  </a:cxn>
                  <a:cxn ang="0">
                    <a:pos x="2" y="46"/>
                  </a:cxn>
                  <a:cxn ang="0">
                    <a:pos x="4" y="40"/>
                  </a:cxn>
                  <a:cxn ang="0">
                    <a:pos x="4" y="36"/>
                  </a:cxn>
                  <a:cxn ang="0">
                    <a:pos x="2" y="30"/>
                  </a:cxn>
                  <a:cxn ang="0">
                    <a:pos x="4" y="28"/>
                  </a:cxn>
                  <a:cxn ang="0">
                    <a:pos x="6" y="22"/>
                  </a:cxn>
                  <a:cxn ang="0">
                    <a:pos x="6" y="18"/>
                  </a:cxn>
                  <a:cxn ang="0">
                    <a:pos x="8" y="16"/>
                  </a:cxn>
                  <a:cxn ang="0">
                    <a:pos x="6" y="12"/>
                  </a:cxn>
                  <a:cxn ang="0">
                    <a:pos x="6" y="10"/>
                  </a:cxn>
                  <a:cxn ang="0">
                    <a:pos x="8" y="6"/>
                  </a:cxn>
                  <a:cxn ang="0">
                    <a:pos x="10" y="6"/>
                  </a:cxn>
                  <a:cxn ang="0">
                    <a:pos x="8" y="4"/>
                  </a:cxn>
                  <a:cxn ang="0">
                    <a:pos x="4" y="6"/>
                  </a:cxn>
                  <a:cxn ang="0">
                    <a:pos x="0" y="6"/>
                  </a:cxn>
                  <a:cxn ang="0">
                    <a:pos x="0" y="4"/>
                  </a:cxn>
                  <a:cxn ang="0">
                    <a:pos x="2" y="2"/>
                  </a:cxn>
                </a:cxnLst>
                <a:rect l="0" t="0" r="r" b="b"/>
                <a:pathLst>
                  <a:path w="52" h="94">
                    <a:moveTo>
                      <a:pt x="2" y="2"/>
                    </a:moveTo>
                    <a:lnTo>
                      <a:pt x="2" y="2"/>
                    </a:lnTo>
                    <a:lnTo>
                      <a:pt x="10" y="0"/>
                    </a:lnTo>
                    <a:lnTo>
                      <a:pt x="12" y="2"/>
                    </a:lnTo>
                    <a:lnTo>
                      <a:pt x="14" y="2"/>
                    </a:lnTo>
                    <a:lnTo>
                      <a:pt x="14" y="2"/>
                    </a:lnTo>
                    <a:lnTo>
                      <a:pt x="14" y="4"/>
                    </a:lnTo>
                    <a:lnTo>
                      <a:pt x="16" y="6"/>
                    </a:lnTo>
                    <a:lnTo>
                      <a:pt x="20" y="8"/>
                    </a:lnTo>
                    <a:lnTo>
                      <a:pt x="28" y="18"/>
                    </a:lnTo>
                    <a:lnTo>
                      <a:pt x="28" y="18"/>
                    </a:lnTo>
                    <a:lnTo>
                      <a:pt x="38" y="34"/>
                    </a:lnTo>
                    <a:lnTo>
                      <a:pt x="42" y="40"/>
                    </a:lnTo>
                    <a:lnTo>
                      <a:pt x="46" y="46"/>
                    </a:lnTo>
                    <a:lnTo>
                      <a:pt x="46" y="46"/>
                    </a:lnTo>
                    <a:lnTo>
                      <a:pt x="48" y="48"/>
                    </a:lnTo>
                    <a:lnTo>
                      <a:pt x="50" y="54"/>
                    </a:lnTo>
                    <a:lnTo>
                      <a:pt x="52" y="66"/>
                    </a:lnTo>
                    <a:lnTo>
                      <a:pt x="50" y="78"/>
                    </a:lnTo>
                    <a:lnTo>
                      <a:pt x="48" y="82"/>
                    </a:lnTo>
                    <a:lnTo>
                      <a:pt x="44" y="84"/>
                    </a:lnTo>
                    <a:lnTo>
                      <a:pt x="44" y="84"/>
                    </a:lnTo>
                    <a:lnTo>
                      <a:pt x="32" y="90"/>
                    </a:lnTo>
                    <a:lnTo>
                      <a:pt x="28" y="94"/>
                    </a:lnTo>
                    <a:lnTo>
                      <a:pt x="22" y="94"/>
                    </a:lnTo>
                    <a:lnTo>
                      <a:pt x="22" y="94"/>
                    </a:lnTo>
                    <a:lnTo>
                      <a:pt x="16" y="92"/>
                    </a:lnTo>
                    <a:lnTo>
                      <a:pt x="8" y="86"/>
                    </a:lnTo>
                    <a:lnTo>
                      <a:pt x="4" y="78"/>
                    </a:lnTo>
                    <a:lnTo>
                      <a:pt x="2" y="76"/>
                    </a:lnTo>
                    <a:lnTo>
                      <a:pt x="2" y="74"/>
                    </a:lnTo>
                    <a:lnTo>
                      <a:pt x="2" y="74"/>
                    </a:lnTo>
                    <a:lnTo>
                      <a:pt x="2" y="68"/>
                    </a:lnTo>
                    <a:lnTo>
                      <a:pt x="0" y="60"/>
                    </a:lnTo>
                    <a:lnTo>
                      <a:pt x="0" y="50"/>
                    </a:lnTo>
                    <a:lnTo>
                      <a:pt x="0" y="46"/>
                    </a:lnTo>
                    <a:lnTo>
                      <a:pt x="0" y="46"/>
                    </a:lnTo>
                    <a:lnTo>
                      <a:pt x="0" y="46"/>
                    </a:lnTo>
                    <a:lnTo>
                      <a:pt x="2" y="48"/>
                    </a:lnTo>
                    <a:lnTo>
                      <a:pt x="4" y="50"/>
                    </a:lnTo>
                    <a:lnTo>
                      <a:pt x="4" y="50"/>
                    </a:lnTo>
                    <a:lnTo>
                      <a:pt x="2" y="46"/>
                    </a:lnTo>
                    <a:lnTo>
                      <a:pt x="2" y="42"/>
                    </a:lnTo>
                    <a:lnTo>
                      <a:pt x="4" y="40"/>
                    </a:lnTo>
                    <a:lnTo>
                      <a:pt x="4" y="40"/>
                    </a:lnTo>
                    <a:lnTo>
                      <a:pt x="4" y="36"/>
                    </a:lnTo>
                    <a:lnTo>
                      <a:pt x="4" y="34"/>
                    </a:lnTo>
                    <a:lnTo>
                      <a:pt x="2" y="30"/>
                    </a:lnTo>
                    <a:lnTo>
                      <a:pt x="4" y="28"/>
                    </a:lnTo>
                    <a:lnTo>
                      <a:pt x="4" y="28"/>
                    </a:lnTo>
                    <a:lnTo>
                      <a:pt x="6" y="26"/>
                    </a:lnTo>
                    <a:lnTo>
                      <a:pt x="6" y="22"/>
                    </a:lnTo>
                    <a:lnTo>
                      <a:pt x="6" y="20"/>
                    </a:lnTo>
                    <a:lnTo>
                      <a:pt x="6" y="18"/>
                    </a:lnTo>
                    <a:lnTo>
                      <a:pt x="6" y="18"/>
                    </a:lnTo>
                    <a:lnTo>
                      <a:pt x="8" y="16"/>
                    </a:lnTo>
                    <a:lnTo>
                      <a:pt x="8" y="14"/>
                    </a:lnTo>
                    <a:lnTo>
                      <a:pt x="6" y="12"/>
                    </a:lnTo>
                    <a:lnTo>
                      <a:pt x="6" y="10"/>
                    </a:lnTo>
                    <a:lnTo>
                      <a:pt x="6" y="10"/>
                    </a:lnTo>
                    <a:lnTo>
                      <a:pt x="8" y="8"/>
                    </a:lnTo>
                    <a:lnTo>
                      <a:pt x="8" y="6"/>
                    </a:lnTo>
                    <a:lnTo>
                      <a:pt x="10" y="6"/>
                    </a:lnTo>
                    <a:lnTo>
                      <a:pt x="10" y="6"/>
                    </a:lnTo>
                    <a:lnTo>
                      <a:pt x="12" y="6"/>
                    </a:lnTo>
                    <a:lnTo>
                      <a:pt x="8" y="4"/>
                    </a:lnTo>
                    <a:lnTo>
                      <a:pt x="8" y="4"/>
                    </a:lnTo>
                    <a:lnTo>
                      <a:pt x="4" y="6"/>
                    </a:lnTo>
                    <a:lnTo>
                      <a:pt x="0" y="6"/>
                    </a:lnTo>
                    <a:lnTo>
                      <a:pt x="0" y="6"/>
                    </a:lnTo>
                    <a:lnTo>
                      <a:pt x="0" y="6"/>
                    </a:lnTo>
                    <a:lnTo>
                      <a:pt x="0" y="4"/>
                    </a:lnTo>
                    <a:lnTo>
                      <a:pt x="2" y="2"/>
                    </a:lnTo>
                    <a:lnTo>
                      <a:pt x="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5" name="Freeform 149">
                <a:extLst>
                  <a:ext uri="{FF2B5EF4-FFF2-40B4-BE49-F238E27FC236}">
                    <a16:creationId xmlns:a16="http://schemas.microsoft.com/office/drawing/2014/main" id="{D68B0271-185A-481D-B80F-B3CAA6FE2CFD}"/>
                  </a:ext>
                </a:extLst>
              </p:cNvPr>
              <p:cNvSpPr>
                <a:spLocks/>
              </p:cNvSpPr>
              <p:nvPr/>
            </p:nvSpPr>
            <p:spPr bwMode="auto">
              <a:xfrm>
                <a:off x="3650284" y="1311931"/>
                <a:ext cx="351083" cy="276890"/>
              </a:xfrm>
              <a:custGeom>
                <a:avLst/>
                <a:gdLst/>
                <a:ahLst/>
                <a:cxnLst>
                  <a:cxn ang="0">
                    <a:pos x="4" y="184"/>
                  </a:cxn>
                  <a:cxn ang="0">
                    <a:pos x="22" y="178"/>
                  </a:cxn>
                  <a:cxn ang="0">
                    <a:pos x="40" y="170"/>
                  </a:cxn>
                  <a:cxn ang="0">
                    <a:pos x="48" y="162"/>
                  </a:cxn>
                  <a:cxn ang="0">
                    <a:pos x="72" y="140"/>
                  </a:cxn>
                  <a:cxn ang="0">
                    <a:pos x="76" y="130"/>
                  </a:cxn>
                  <a:cxn ang="0">
                    <a:pos x="66" y="120"/>
                  </a:cxn>
                  <a:cxn ang="0">
                    <a:pos x="66" y="110"/>
                  </a:cxn>
                  <a:cxn ang="0">
                    <a:pos x="84" y="84"/>
                  </a:cxn>
                  <a:cxn ang="0">
                    <a:pos x="92" y="66"/>
                  </a:cxn>
                  <a:cxn ang="0">
                    <a:pos x="112" y="56"/>
                  </a:cxn>
                  <a:cxn ang="0">
                    <a:pos x="136" y="28"/>
                  </a:cxn>
                  <a:cxn ang="0">
                    <a:pos x="146" y="14"/>
                  </a:cxn>
                  <a:cxn ang="0">
                    <a:pos x="154" y="6"/>
                  </a:cxn>
                  <a:cxn ang="0">
                    <a:pos x="164" y="2"/>
                  </a:cxn>
                  <a:cxn ang="0">
                    <a:pos x="166" y="6"/>
                  </a:cxn>
                  <a:cxn ang="0">
                    <a:pos x="174" y="8"/>
                  </a:cxn>
                  <a:cxn ang="0">
                    <a:pos x="188" y="14"/>
                  </a:cxn>
                  <a:cxn ang="0">
                    <a:pos x="196" y="14"/>
                  </a:cxn>
                  <a:cxn ang="0">
                    <a:pos x="208" y="10"/>
                  </a:cxn>
                  <a:cxn ang="0">
                    <a:pos x="208" y="12"/>
                  </a:cxn>
                  <a:cxn ang="0">
                    <a:pos x="214" y="16"/>
                  </a:cxn>
                  <a:cxn ang="0">
                    <a:pos x="220" y="18"/>
                  </a:cxn>
                  <a:cxn ang="0">
                    <a:pos x="224" y="38"/>
                  </a:cxn>
                  <a:cxn ang="0">
                    <a:pos x="222" y="54"/>
                  </a:cxn>
                  <a:cxn ang="0">
                    <a:pos x="228" y="64"/>
                  </a:cxn>
                  <a:cxn ang="0">
                    <a:pos x="242" y="72"/>
                  </a:cxn>
                  <a:cxn ang="0">
                    <a:pos x="240" y="80"/>
                  </a:cxn>
                  <a:cxn ang="0">
                    <a:pos x="242" y="86"/>
                  </a:cxn>
                  <a:cxn ang="0">
                    <a:pos x="224" y="86"/>
                  </a:cxn>
                  <a:cxn ang="0">
                    <a:pos x="202" y="90"/>
                  </a:cxn>
                  <a:cxn ang="0">
                    <a:pos x="188" y="96"/>
                  </a:cxn>
                  <a:cxn ang="0">
                    <a:pos x="188" y="108"/>
                  </a:cxn>
                  <a:cxn ang="0">
                    <a:pos x="190" y="110"/>
                  </a:cxn>
                  <a:cxn ang="0">
                    <a:pos x="158" y="126"/>
                  </a:cxn>
                  <a:cxn ang="0">
                    <a:pos x="142" y="142"/>
                  </a:cxn>
                  <a:cxn ang="0">
                    <a:pos x="126" y="146"/>
                  </a:cxn>
                  <a:cxn ang="0">
                    <a:pos x="122" y="142"/>
                  </a:cxn>
                  <a:cxn ang="0">
                    <a:pos x="110" y="156"/>
                  </a:cxn>
                  <a:cxn ang="0">
                    <a:pos x="104" y="152"/>
                  </a:cxn>
                  <a:cxn ang="0">
                    <a:pos x="96" y="156"/>
                  </a:cxn>
                  <a:cxn ang="0">
                    <a:pos x="92" y="162"/>
                  </a:cxn>
                  <a:cxn ang="0">
                    <a:pos x="82" y="174"/>
                  </a:cxn>
                  <a:cxn ang="0">
                    <a:pos x="0" y="190"/>
                  </a:cxn>
                </a:cxnLst>
                <a:rect l="0" t="0" r="r" b="b"/>
                <a:pathLst>
                  <a:path w="244" h="190">
                    <a:moveTo>
                      <a:pt x="0" y="190"/>
                    </a:moveTo>
                    <a:lnTo>
                      <a:pt x="0" y="190"/>
                    </a:lnTo>
                    <a:lnTo>
                      <a:pt x="4" y="184"/>
                    </a:lnTo>
                    <a:lnTo>
                      <a:pt x="10" y="180"/>
                    </a:lnTo>
                    <a:lnTo>
                      <a:pt x="16" y="180"/>
                    </a:lnTo>
                    <a:lnTo>
                      <a:pt x="22" y="178"/>
                    </a:lnTo>
                    <a:lnTo>
                      <a:pt x="32" y="176"/>
                    </a:lnTo>
                    <a:lnTo>
                      <a:pt x="36" y="174"/>
                    </a:lnTo>
                    <a:lnTo>
                      <a:pt x="40" y="170"/>
                    </a:lnTo>
                    <a:lnTo>
                      <a:pt x="40" y="170"/>
                    </a:lnTo>
                    <a:lnTo>
                      <a:pt x="42" y="166"/>
                    </a:lnTo>
                    <a:lnTo>
                      <a:pt x="48" y="162"/>
                    </a:lnTo>
                    <a:lnTo>
                      <a:pt x="58" y="154"/>
                    </a:lnTo>
                    <a:lnTo>
                      <a:pt x="68" y="146"/>
                    </a:lnTo>
                    <a:lnTo>
                      <a:pt x="72" y="140"/>
                    </a:lnTo>
                    <a:lnTo>
                      <a:pt x="76" y="134"/>
                    </a:lnTo>
                    <a:lnTo>
                      <a:pt x="76" y="134"/>
                    </a:lnTo>
                    <a:lnTo>
                      <a:pt x="76" y="130"/>
                    </a:lnTo>
                    <a:lnTo>
                      <a:pt x="74" y="128"/>
                    </a:lnTo>
                    <a:lnTo>
                      <a:pt x="70" y="124"/>
                    </a:lnTo>
                    <a:lnTo>
                      <a:pt x="66" y="120"/>
                    </a:lnTo>
                    <a:lnTo>
                      <a:pt x="66" y="116"/>
                    </a:lnTo>
                    <a:lnTo>
                      <a:pt x="66" y="110"/>
                    </a:lnTo>
                    <a:lnTo>
                      <a:pt x="66" y="110"/>
                    </a:lnTo>
                    <a:lnTo>
                      <a:pt x="74" y="96"/>
                    </a:lnTo>
                    <a:lnTo>
                      <a:pt x="80" y="90"/>
                    </a:lnTo>
                    <a:lnTo>
                      <a:pt x="84" y="84"/>
                    </a:lnTo>
                    <a:lnTo>
                      <a:pt x="88" y="70"/>
                    </a:lnTo>
                    <a:lnTo>
                      <a:pt x="88" y="70"/>
                    </a:lnTo>
                    <a:lnTo>
                      <a:pt x="92" y="66"/>
                    </a:lnTo>
                    <a:lnTo>
                      <a:pt x="94" y="62"/>
                    </a:lnTo>
                    <a:lnTo>
                      <a:pt x="106" y="58"/>
                    </a:lnTo>
                    <a:lnTo>
                      <a:pt x="112" y="56"/>
                    </a:lnTo>
                    <a:lnTo>
                      <a:pt x="120" y="50"/>
                    </a:lnTo>
                    <a:lnTo>
                      <a:pt x="128" y="42"/>
                    </a:lnTo>
                    <a:lnTo>
                      <a:pt x="136" y="28"/>
                    </a:lnTo>
                    <a:lnTo>
                      <a:pt x="136" y="28"/>
                    </a:lnTo>
                    <a:lnTo>
                      <a:pt x="142" y="18"/>
                    </a:lnTo>
                    <a:lnTo>
                      <a:pt x="146" y="14"/>
                    </a:lnTo>
                    <a:lnTo>
                      <a:pt x="150" y="10"/>
                    </a:lnTo>
                    <a:lnTo>
                      <a:pt x="154" y="6"/>
                    </a:lnTo>
                    <a:lnTo>
                      <a:pt x="154" y="6"/>
                    </a:lnTo>
                    <a:lnTo>
                      <a:pt x="158" y="0"/>
                    </a:lnTo>
                    <a:lnTo>
                      <a:pt x="162" y="0"/>
                    </a:lnTo>
                    <a:lnTo>
                      <a:pt x="164" y="2"/>
                    </a:lnTo>
                    <a:lnTo>
                      <a:pt x="164" y="4"/>
                    </a:lnTo>
                    <a:lnTo>
                      <a:pt x="164" y="4"/>
                    </a:lnTo>
                    <a:lnTo>
                      <a:pt x="166" y="6"/>
                    </a:lnTo>
                    <a:lnTo>
                      <a:pt x="170" y="8"/>
                    </a:lnTo>
                    <a:lnTo>
                      <a:pt x="174" y="8"/>
                    </a:lnTo>
                    <a:lnTo>
                      <a:pt x="174" y="8"/>
                    </a:lnTo>
                    <a:lnTo>
                      <a:pt x="178" y="10"/>
                    </a:lnTo>
                    <a:lnTo>
                      <a:pt x="182" y="12"/>
                    </a:lnTo>
                    <a:lnTo>
                      <a:pt x="188" y="14"/>
                    </a:lnTo>
                    <a:lnTo>
                      <a:pt x="194" y="14"/>
                    </a:lnTo>
                    <a:lnTo>
                      <a:pt x="194" y="14"/>
                    </a:lnTo>
                    <a:lnTo>
                      <a:pt x="196" y="14"/>
                    </a:lnTo>
                    <a:lnTo>
                      <a:pt x="198" y="16"/>
                    </a:lnTo>
                    <a:lnTo>
                      <a:pt x="202" y="16"/>
                    </a:lnTo>
                    <a:lnTo>
                      <a:pt x="208" y="10"/>
                    </a:lnTo>
                    <a:lnTo>
                      <a:pt x="208" y="10"/>
                    </a:lnTo>
                    <a:lnTo>
                      <a:pt x="208" y="8"/>
                    </a:lnTo>
                    <a:lnTo>
                      <a:pt x="208" y="12"/>
                    </a:lnTo>
                    <a:lnTo>
                      <a:pt x="208" y="14"/>
                    </a:lnTo>
                    <a:lnTo>
                      <a:pt x="210" y="16"/>
                    </a:lnTo>
                    <a:lnTo>
                      <a:pt x="214" y="16"/>
                    </a:lnTo>
                    <a:lnTo>
                      <a:pt x="214" y="16"/>
                    </a:lnTo>
                    <a:lnTo>
                      <a:pt x="220" y="18"/>
                    </a:lnTo>
                    <a:lnTo>
                      <a:pt x="220" y="18"/>
                    </a:lnTo>
                    <a:lnTo>
                      <a:pt x="222" y="22"/>
                    </a:lnTo>
                    <a:lnTo>
                      <a:pt x="222" y="26"/>
                    </a:lnTo>
                    <a:lnTo>
                      <a:pt x="224" y="38"/>
                    </a:lnTo>
                    <a:lnTo>
                      <a:pt x="224" y="38"/>
                    </a:lnTo>
                    <a:lnTo>
                      <a:pt x="222" y="46"/>
                    </a:lnTo>
                    <a:lnTo>
                      <a:pt x="222" y="54"/>
                    </a:lnTo>
                    <a:lnTo>
                      <a:pt x="222" y="58"/>
                    </a:lnTo>
                    <a:lnTo>
                      <a:pt x="224" y="62"/>
                    </a:lnTo>
                    <a:lnTo>
                      <a:pt x="228" y="64"/>
                    </a:lnTo>
                    <a:lnTo>
                      <a:pt x="234" y="68"/>
                    </a:lnTo>
                    <a:lnTo>
                      <a:pt x="234" y="68"/>
                    </a:lnTo>
                    <a:lnTo>
                      <a:pt x="242" y="72"/>
                    </a:lnTo>
                    <a:lnTo>
                      <a:pt x="244" y="76"/>
                    </a:lnTo>
                    <a:lnTo>
                      <a:pt x="242" y="78"/>
                    </a:lnTo>
                    <a:lnTo>
                      <a:pt x="240" y="80"/>
                    </a:lnTo>
                    <a:lnTo>
                      <a:pt x="240" y="80"/>
                    </a:lnTo>
                    <a:lnTo>
                      <a:pt x="240" y="84"/>
                    </a:lnTo>
                    <a:lnTo>
                      <a:pt x="242" y="86"/>
                    </a:lnTo>
                    <a:lnTo>
                      <a:pt x="238" y="88"/>
                    </a:lnTo>
                    <a:lnTo>
                      <a:pt x="224" y="86"/>
                    </a:lnTo>
                    <a:lnTo>
                      <a:pt x="224" y="86"/>
                    </a:lnTo>
                    <a:lnTo>
                      <a:pt x="214" y="86"/>
                    </a:lnTo>
                    <a:lnTo>
                      <a:pt x="206" y="88"/>
                    </a:lnTo>
                    <a:lnTo>
                      <a:pt x="202" y="90"/>
                    </a:lnTo>
                    <a:lnTo>
                      <a:pt x="194" y="92"/>
                    </a:lnTo>
                    <a:lnTo>
                      <a:pt x="194" y="92"/>
                    </a:lnTo>
                    <a:lnTo>
                      <a:pt x="188" y="96"/>
                    </a:lnTo>
                    <a:lnTo>
                      <a:pt x="184" y="100"/>
                    </a:lnTo>
                    <a:lnTo>
                      <a:pt x="184" y="104"/>
                    </a:lnTo>
                    <a:lnTo>
                      <a:pt x="188" y="108"/>
                    </a:lnTo>
                    <a:lnTo>
                      <a:pt x="188" y="108"/>
                    </a:lnTo>
                    <a:lnTo>
                      <a:pt x="192" y="108"/>
                    </a:lnTo>
                    <a:lnTo>
                      <a:pt x="190" y="110"/>
                    </a:lnTo>
                    <a:lnTo>
                      <a:pt x="174" y="118"/>
                    </a:lnTo>
                    <a:lnTo>
                      <a:pt x="174" y="118"/>
                    </a:lnTo>
                    <a:lnTo>
                      <a:pt x="158" y="126"/>
                    </a:lnTo>
                    <a:lnTo>
                      <a:pt x="150" y="134"/>
                    </a:lnTo>
                    <a:lnTo>
                      <a:pt x="150" y="134"/>
                    </a:lnTo>
                    <a:lnTo>
                      <a:pt x="142" y="142"/>
                    </a:lnTo>
                    <a:lnTo>
                      <a:pt x="134" y="146"/>
                    </a:lnTo>
                    <a:lnTo>
                      <a:pt x="134" y="146"/>
                    </a:lnTo>
                    <a:lnTo>
                      <a:pt x="126" y="146"/>
                    </a:lnTo>
                    <a:lnTo>
                      <a:pt x="124" y="144"/>
                    </a:lnTo>
                    <a:lnTo>
                      <a:pt x="124" y="144"/>
                    </a:lnTo>
                    <a:lnTo>
                      <a:pt x="122" y="142"/>
                    </a:lnTo>
                    <a:lnTo>
                      <a:pt x="118" y="144"/>
                    </a:lnTo>
                    <a:lnTo>
                      <a:pt x="114" y="150"/>
                    </a:lnTo>
                    <a:lnTo>
                      <a:pt x="110" y="156"/>
                    </a:lnTo>
                    <a:lnTo>
                      <a:pt x="108" y="156"/>
                    </a:lnTo>
                    <a:lnTo>
                      <a:pt x="104" y="152"/>
                    </a:lnTo>
                    <a:lnTo>
                      <a:pt x="104" y="152"/>
                    </a:lnTo>
                    <a:lnTo>
                      <a:pt x="102" y="152"/>
                    </a:lnTo>
                    <a:lnTo>
                      <a:pt x="100" y="152"/>
                    </a:lnTo>
                    <a:lnTo>
                      <a:pt x="96" y="156"/>
                    </a:lnTo>
                    <a:lnTo>
                      <a:pt x="94" y="158"/>
                    </a:lnTo>
                    <a:lnTo>
                      <a:pt x="94" y="158"/>
                    </a:lnTo>
                    <a:lnTo>
                      <a:pt x="92" y="162"/>
                    </a:lnTo>
                    <a:lnTo>
                      <a:pt x="88" y="166"/>
                    </a:lnTo>
                    <a:lnTo>
                      <a:pt x="84" y="168"/>
                    </a:lnTo>
                    <a:lnTo>
                      <a:pt x="82" y="174"/>
                    </a:lnTo>
                    <a:lnTo>
                      <a:pt x="82" y="190"/>
                    </a:lnTo>
                    <a:lnTo>
                      <a:pt x="0" y="190"/>
                    </a:lnTo>
                    <a:lnTo>
                      <a:pt x="0" y="19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6" name="Freeform 150">
                <a:extLst>
                  <a:ext uri="{FF2B5EF4-FFF2-40B4-BE49-F238E27FC236}">
                    <a16:creationId xmlns:a16="http://schemas.microsoft.com/office/drawing/2014/main" id="{7EE1CC1B-FD5D-4054-B4EB-9F21EA01FFFA}"/>
                  </a:ext>
                </a:extLst>
              </p:cNvPr>
              <p:cNvSpPr>
                <a:spLocks/>
              </p:cNvSpPr>
              <p:nvPr/>
            </p:nvSpPr>
            <p:spPr bwMode="auto">
              <a:xfrm>
                <a:off x="3768271" y="1265296"/>
                <a:ext cx="601442" cy="652879"/>
              </a:xfrm>
              <a:custGeom>
                <a:avLst/>
                <a:gdLst/>
                <a:ahLst/>
                <a:cxnLst>
                  <a:cxn ang="0">
                    <a:pos x="292" y="432"/>
                  </a:cxn>
                  <a:cxn ang="0">
                    <a:pos x="316" y="408"/>
                  </a:cxn>
                  <a:cxn ang="0">
                    <a:pos x="418" y="302"/>
                  </a:cxn>
                  <a:cxn ang="0">
                    <a:pos x="394" y="286"/>
                  </a:cxn>
                  <a:cxn ang="0">
                    <a:pos x="378" y="278"/>
                  </a:cxn>
                  <a:cxn ang="0">
                    <a:pos x="374" y="268"/>
                  </a:cxn>
                  <a:cxn ang="0">
                    <a:pos x="360" y="256"/>
                  </a:cxn>
                  <a:cxn ang="0">
                    <a:pos x="372" y="244"/>
                  </a:cxn>
                  <a:cxn ang="0">
                    <a:pos x="372" y="232"/>
                  </a:cxn>
                  <a:cxn ang="0">
                    <a:pos x="374" y="224"/>
                  </a:cxn>
                  <a:cxn ang="0">
                    <a:pos x="362" y="192"/>
                  </a:cxn>
                  <a:cxn ang="0">
                    <a:pos x="354" y="168"/>
                  </a:cxn>
                  <a:cxn ang="0">
                    <a:pos x="348" y="128"/>
                  </a:cxn>
                  <a:cxn ang="0">
                    <a:pos x="336" y="116"/>
                  </a:cxn>
                  <a:cxn ang="0">
                    <a:pos x="324" y="94"/>
                  </a:cxn>
                  <a:cxn ang="0">
                    <a:pos x="320" y="70"/>
                  </a:cxn>
                  <a:cxn ang="0">
                    <a:pos x="330" y="60"/>
                  </a:cxn>
                  <a:cxn ang="0">
                    <a:pos x="334" y="48"/>
                  </a:cxn>
                  <a:cxn ang="0">
                    <a:pos x="332" y="34"/>
                  </a:cxn>
                  <a:cxn ang="0">
                    <a:pos x="330" y="18"/>
                  </a:cxn>
                  <a:cxn ang="0">
                    <a:pos x="338" y="6"/>
                  </a:cxn>
                  <a:cxn ang="0">
                    <a:pos x="326" y="2"/>
                  </a:cxn>
                  <a:cxn ang="0">
                    <a:pos x="314" y="4"/>
                  </a:cxn>
                  <a:cxn ang="0">
                    <a:pos x="306" y="6"/>
                  </a:cxn>
                  <a:cxn ang="0">
                    <a:pos x="290" y="10"/>
                  </a:cxn>
                  <a:cxn ang="0">
                    <a:pos x="276" y="6"/>
                  </a:cxn>
                  <a:cxn ang="0">
                    <a:pos x="256" y="8"/>
                  </a:cxn>
                  <a:cxn ang="0">
                    <a:pos x="242" y="12"/>
                  </a:cxn>
                  <a:cxn ang="0">
                    <a:pos x="214" y="16"/>
                  </a:cxn>
                  <a:cxn ang="0">
                    <a:pos x="192" y="28"/>
                  </a:cxn>
                  <a:cxn ang="0">
                    <a:pos x="176" y="38"/>
                  </a:cxn>
                  <a:cxn ang="0">
                    <a:pos x="166" y="34"/>
                  </a:cxn>
                  <a:cxn ang="0">
                    <a:pos x="152" y="44"/>
                  </a:cxn>
                  <a:cxn ang="0">
                    <a:pos x="142" y="48"/>
                  </a:cxn>
                  <a:cxn ang="0">
                    <a:pos x="140" y="58"/>
                  </a:cxn>
                  <a:cxn ang="0">
                    <a:pos x="140" y="90"/>
                  </a:cxn>
                  <a:cxn ang="0">
                    <a:pos x="160" y="104"/>
                  </a:cxn>
                  <a:cxn ang="0">
                    <a:pos x="158" y="116"/>
                  </a:cxn>
                  <a:cxn ang="0">
                    <a:pos x="132" y="118"/>
                  </a:cxn>
                  <a:cxn ang="0">
                    <a:pos x="106" y="128"/>
                  </a:cxn>
                  <a:cxn ang="0">
                    <a:pos x="110" y="140"/>
                  </a:cxn>
                  <a:cxn ang="0">
                    <a:pos x="68" y="166"/>
                  </a:cxn>
                  <a:cxn ang="0">
                    <a:pos x="44" y="178"/>
                  </a:cxn>
                  <a:cxn ang="0">
                    <a:pos x="32" y="182"/>
                  </a:cxn>
                  <a:cxn ang="0">
                    <a:pos x="20" y="184"/>
                  </a:cxn>
                  <a:cxn ang="0">
                    <a:pos x="10" y="194"/>
                  </a:cxn>
                  <a:cxn ang="0">
                    <a:pos x="0" y="234"/>
                  </a:cxn>
                  <a:cxn ang="0">
                    <a:pos x="224" y="408"/>
                  </a:cxn>
                  <a:cxn ang="0">
                    <a:pos x="232" y="412"/>
                  </a:cxn>
                  <a:cxn ang="0">
                    <a:pos x="236" y="416"/>
                  </a:cxn>
                  <a:cxn ang="0">
                    <a:pos x="244" y="424"/>
                  </a:cxn>
                  <a:cxn ang="0">
                    <a:pos x="246" y="436"/>
                  </a:cxn>
                  <a:cxn ang="0">
                    <a:pos x="248" y="446"/>
                  </a:cxn>
                </a:cxnLst>
                <a:rect l="0" t="0" r="r" b="b"/>
                <a:pathLst>
                  <a:path w="418" h="448">
                    <a:moveTo>
                      <a:pt x="266" y="440"/>
                    </a:moveTo>
                    <a:lnTo>
                      <a:pt x="266" y="440"/>
                    </a:lnTo>
                    <a:lnTo>
                      <a:pt x="288" y="432"/>
                    </a:lnTo>
                    <a:lnTo>
                      <a:pt x="288" y="432"/>
                    </a:lnTo>
                    <a:lnTo>
                      <a:pt x="292" y="432"/>
                    </a:lnTo>
                    <a:lnTo>
                      <a:pt x="294" y="430"/>
                    </a:lnTo>
                    <a:lnTo>
                      <a:pt x="304" y="420"/>
                    </a:lnTo>
                    <a:lnTo>
                      <a:pt x="304" y="420"/>
                    </a:lnTo>
                    <a:lnTo>
                      <a:pt x="312" y="412"/>
                    </a:lnTo>
                    <a:lnTo>
                      <a:pt x="316" y="408"/>
                    </a:lnTo>
                    <a:lnTo>
                      <a:pt x="322" y="404"/>
                    </a:lnTo>
                    <a:lnTo>
                      <a:pt x="330" y="396"/>
                    </a:lnTo>
                    <a:lnTo>
                      <a:pt x="330" y="396"/>
                    </a:lnTo>
                    <a:lnTo>
                      <a:pt x="382" y="340"/>
                    </a:lnTo>
                    <a:lnTo>
                      <a:pt x="418" y="302"/>
                    </a:lnTo>
                    <a:lnTo>
                      <a:pt x="418" y="302"/>
                    </a:lnTo>
                    <a:lnTo>
                      <a:pt x="414" y="300"/>
                    </a:lnTo>
                    <a:lnTo>
                      <a:pt x="400" y="290"/>
                    </a:lnTo>
                    <a:lnTo>
                      <a:pt x="400" y="290"/>
                    </a:lnTo>
                    <a:lnTo>
                      <a:pt x="394" y="286"/>
                    </a:lnTo>
                    <a:lnTo>
                      <a:pt x="390" y="286"/>
                    </a:lnTo>
                    <a:lnTo>
                      <a:pt x="386" y="286"/>
                    </a:lnTo>
                    <a:lnTo>
                      <a:pt x="382" y="282"/>
                    </a:lnTo>
                    <a:lnTo>
                      <a:pt x="382" y="282"/>
                    </a:lnTo>
                    <a:lnTo>
                      <a:pt x="378" y="278"/>
                    </a:lnTo>
                    <a:lnTo>
                      <a:pt x="376" y="276"/>
                    </a:lnTo>
                    <a:lnTo>
                      <a:pt x="374" y="276"/>
                    </a:lnTo>
                    <a:lnTo>
                      <a:pt x="374" y="272"/>
                    </a:lnTo>
                    <a:lnTo>
                      <a:pt x="374" y="272"/>
                    </a:lnTo>
                    <a:lnTo>
                      <a:pt x="374" y="268"/>
                    </a:lnTo>
                    <a:lnTo>
                      <a:pt x="372" y="266"/>
                    </a:lnTo>
                    <a:lnTo>
                      <a:pt x="368" y="264"/>
                    </a:lnTo>
                    <a:lnTo>
                      <a:pt x="360" y="258"/>
                    </a:lnTo>
                    <a:lnTo>
                      <a:pt x="360" y="258"/>
                    </a:lnTo>
                    <a:lnTo>
                      <a:pt x="360" y="256"/>
                    </a:lnTo>
                    <a:lnTo>
                      <a:pt x="360" y="254"/>
                    </a:lnTo>
                    <a:lnTo>
                      <a:pt x="362" y="252"/>
                    </a:lnTo>
                    <a:lnTo>
                      <a:pt x="368" y="250"/>
                    </a:lnTo>
                    <a:lnTo>
                      <a:pt x="370" y="248"/>
                    </a:lnTo>
                    <a:lnTo>
                      <a:pt x="372" y="244"/>
                    </a:lnTo>
                    <a:lnTo>
                      <a:pt x="372" y="244"/>
                    </a:lnTo>
                    <a:lnTo>
                      <a:pt x="374" y="240"/>
                    </a:lnTo>
                    <a:lnTo>
                      <a:pt x="376" y="238"/>
                    </a:lnTo>
                    <a:lnTo>
                      <a:pt x="376" y="236"/>
                    </a:lnTo>
                    <a:lnTo>
                      <a:pt x="372" y="232"/>
                    </a:lnTo>
                    <a:lnTo>
                      <a:pt x="372" y="232"/>
                    </a:lnTo>
                    <a:lnTo>
                      <a:pt x="370" y="228"/>
                    </a:lnTo>
                    <a:lnTo>
                      <a:pt x="372" y="226"/>
                    </a:lnTo>
                    <a:lnTo>
                      <a:pt x="372" y="226"/>
                    </a:lnTo>
                    <a:lnTo>
                      <a:pt x="374" y="224"/>
                    </a:lnTo>
                    <a:lnTo>
                      <a:pt x="376" y="220"/>
                    </a:lnTo>
                    <a:lnTo>
                      <a:pt x="374" y="214"/>
                    </a:lnTo>
                    <a:lnTo>
                      <a:pt x="368" y="202"/>
                    </a:lnTo>
                    <a:lnTo>
                      <a:pt x="368" y="202"/>
                    </a:lnTo>
                    <a:lnTo>
                      <a:pt x="362" y="192"/>
                    </a:lnTo>
                    <a:lnTo>
                      <a:pt x="360" y="184"/>
                    </a:lnTo>
                    <a:lnTo>
                      <a:pt x="360" y="178"/>
                    </a:lnTo>
                    <a:lnTo>
                      <a:pt x="358" y="172"/>
                    </a:lnTo>
                    <a:lnTo>
                      <a:pt x="358" y="172"/>
                    </a:lnTo>
                    <a:lnTo>
                      <a:pt x="354" y="168"/>
                    </a:lnTo>
                    <a:lnTo>
                      <a:pt x="354" y="166"/>
                    </a:lnTo>
                    <a:lnTo>
                      <a:pt x="356" y="166"/>
                    </a:lnTo>
                    <a:lnTo>
                      <a:pt x="356" y="166"/>
                    </a:lnTo>
                    <a:lnTo>
                      <a:pt x="350" y="138"/>
                    </a:lnTo>
                    <a:lnTo>
                      <a:pt x="348" y="128"/>
                    </a:lnTo>
                    <a:lnTo>
                      <a:pt x="346" y="124"/>
                    </a:lnTo>
                    <a:lnTo>
                      <a:pt x="342" y="122"/>
                    </a:lnTo>
                    <a:lnTo>
                      <a:pt x="342" y="122"/>
                    </a:lnTo>
                    <a:lnTo>
                      <a:pt x="338" y="120"/>
                    </a:lnTo>
                    <a:lnTo>
                      <a:pt x="336" y="116"/>
                    </a:lnTo>
                    <a:lnTo>
                      <a:pt x="332" y="108"/>
                    </a:lnTo>
                    <a:lnTo>
                      <a:pt x="330" y="102"/>
                    </a:lnTo>
                    <a:lnTo>
                      <a:pt x="328" y="98"/>
                    </a:lnTo>
                    <a:lnTo>
                      <a:pt x="324" y="94"/>
                    </a:lnTo>
                    <a:lnTo>
                      <a:pt x="324" y="94"/>
                    </a:lnTo>
                    <a:lnTo>
                      <a:pt x="320" y="92"/>
                    </a:lnTo>
                    <a:lnTo>
                      <a:pt x="318" y="88"/>
                    </a:lnTo>
                    <a:lnTo>
                      <a:pt x="316" y="80"/>
                    </a:lnTo>
                    <a:lnTo>
                      <a:pt x="316" y="74"/>
                    </a:lnTo>
                    <a:lnTo>
                      <a:pt x="320" y="70"/>
                    </a:lnTo>
                    <a:lnTo>
                      <a:pt x="320" y="70"/>
                    </a:lnTo>
                    <a:lnTo>
                      <a:pt x="324" y="68"/>
                    </a:lnTo>
                    <a:lnTo>
                      <a:pt x="326" y="66"/>
                    </a:lnTo>
                    <a:lnTo>
                      <a:pt x="326" y="62"/>
                    </a:lnTo>
                    <a:lnTo>
                      <a:pt x="330" y="60"/>
                    </a:lnTo>
                    <a:lnTo>
                      <a:pt x="330" y="60"/>
                    </a:lnTo>
                    <a:lnTo>
                      <a:pt x="334" y="58"/>
                    </a:lnTo>
                    <a:lnTo>
                      <a:pt x="334" y="56"/>
                    </a:lnTo>
                    <a:lnTo>
                      <a:pt x="334" y="52"/>
                    </a:lnTo>
                    <a:lnTo>
                      <a:pt x="334" y="48"/>
                    </a:lnTo>
                    <a:lnTo>
                      <a:pt x="334" y="48"/>
                    </a:lnTo>
                    <a:lnTo>
                      <a:pt x="336" y="46"/>
                    </a:lnTo>
                    <a:lnTo>
                      <a:pt x="334" y="44"/>
                    </a:lnTo>
                    <a:lnTo>
                      <a:pt x="334" y="40"/>
                    </a:lnTo>
                    <a:lnTo>
                      <a:pt x="332" y="34"/>
                    </a:lnTo>
                    <a:lnTo>
                      <a:pt x="332" y="34"/>
                    </a:lnTo>
                    <a:lnTo>
                      <a:pt x="332" y="22"/>
                    </a:lnTo>
                    <a:lnTo>
                      <a:pt x="332" y="20"/>
                    </a:lnTo>
                    <a:lnTo>
                      <a:pt x="330" y="18"/>
                    </a:lnTo>
                    <a:lnTo>
                      <a:pt x="330" y="18"/>
                    </a:lnTo>
                    <a:lnTo>
                      <a:pt x="328" y="18"/>
                    </a:lnTo>
                    <a:lnTo>
                      <a:pt x="330" y="16"/>
                    </a:lnTo>
                    <a:lnTo>
                      <a:pt x="334" y="12"/>
                    </a:lnTo>
                    <a:lnTo>
                      <a:pt x="338" y="6"/>
                    </a:lnTo>
                    <a:lnTo>
                      <a:pt x="338" y="6"/>
                    </a:lnTo>
                    <a:lnTo>
                      <a:pt x="330" y="4"/>
                    </a:lnTo>
                    <a:lnTo>
                      <a:pt x="328" y="4"/>
                    </a:lnTo>
                    <a:lnTo>
                      <a:pt x="328" y="4"/>
                    </a:lnTo>
                    <a:lnTo>
                      <a:pt x="326" y="2"/>
                    </a:lnTo>
                    <a:lnTo>
                      <a:pt x="326" y="2"/>
                    </a:lnTo>
                    <a:lnTo>
                      <a:pt x="318" y="0"/>
                    </a:lnTo>
                    <a:lnTo>
                      <a:pt x="320" y="2"/>
                    </a:lnTo>
                    <a:lnTo>
                      <a:pt x="318" y="4"/>
                    </a:lnTo>
                    <a:lnTo>
                      <a:pt x="318" y="4"/>
                    </a:lnTo>
                    <a:lnTo>
                      <a:pt x="314" y="4"/>
                    </a:lnTo>
                    <a:lnTo>
                      <a:pt x="312" y="2"/>
                    </a:lnTo>
                    <a:lnTo>
                      <a:pt x="310" y="0"/>
                    </a:lnTo>
                    <a:lnTo>
                      <a:pt x="308" y="4"/>
                    </a:lnTo>
                    <a:lnTo>
                      <a:pt x="308" y="4"/>
                    </a:lnTo>
                    <a:lnTo>
                      <a:pt x="306" y="6"/>
                    </a:lnTo>
                    <a:lnTo>
                      <a:pt x="302" y="6"/>
                    </a:lnTo>
                    <a:lnTo>
                      <a:pt x="298" y="6"/>
                    </a:lnTo>
                    <a:lnTo>
                      <a:pt x="294" y="8"/>
                    </a:lnTo>
                    <a:lnTo>
                      <a:pt x="294" y="8"/>
                    </a:lnTo>
                    <a:lnTo>
                      <a:pt x="290" y="10"/>
                    </a:lnTo>
                    <a:lnTo>
                      <a:pt x="290" y="8"/>
                    </a:lnTo>
                    <a:lnTo>
                      <a:pt x="288" y="6"/>
                    </a:lnTo>
                    <a:lnTo>
                      <a:pt x="284" y="6"/>
                    </a:lnTo>
                    <a:lnTo>
                      <a:pt x="284" y="6"/>
                    </a:lnTo>
                    <a:lnTo>
                      <a:pt x="276" y="6"/>
                    </a:lnTo>
                    <a:lnTo>
                      <a:pt x="272" y="6"/>
                    </a:lnTo>
                    <a:lnTo>
                      <a:pt x="266" y="6"/>
                    </a:lnTo>
                    <a:lnTo>
                      <a:pt x="262" y="6"/>
                    </a:lnTo>
                    <a:lnTo>
                      <a:pt x="262" y="6"/>
                    </a:lnTo>
                    <a:lnTo>
                      <a:pt x="256" y="8"/>
                    </a:lnTo>
                    <a:lnTo>
                      <a:pt x="250" y="12"/>
                    </a:lnTo>
                    <a:lnTo>
                      <a:pt x="250" y="12"/>
                    </a:lnTo>
                    <a:lnTo>
                      <a:pt x="248" y="14"/>
                    </a:lnTo>
                    <a:lnTo>
                      <a:pt x="246" y="12"/>
                    </a:lnTo>
                    <a:lnTo>
                      <a:pt x="242" y="12"/>
                    </a:lnTo>
                    <a:lnTo>
                      <a:pt x="230" y="12"/>
                    </a:lnTo>
                    <a:lnTo>
                      <a:pt x="230" y="12"/>
                    </a:lnTo>
                    <a:lnTo>
                      <a:pt x="220" y="12"/>
                    </a:lnTo>
                    <a:lnTo>
                      <a:pt x="216" y="14"/>
                    </a:lnTo>
                    <a:lnTo>
                      <a:pt x="214" y="16"/>
                    </a:lnTo>
                    <a:lnTo>
                      <a:pt x="210" y="16"/>
                    </a:lnTo>
                    <a:lnTo>
                      <a:pt x="210" y="16"/>
                    </a:lnTo>
                    <a:lnTo>
                      <a:pt x="204" y="18"/>
                    </a:lnTo>
                    <a:lnTo>
                      <a:pt x="198" y="22"/>
                    </a:lnTo>
                    <a:lnTo>
                      <a:pt x="192" y="28"/>
                    </a:lnTo>
                    <a:lnTo>
                      <a:pt x="186" y="30"/>
                    </a:lnTo>
                    <a:lnTo>
                      <a:pt x="186" y="30"/>
                    </a:lnTo>
                    <a:lnTo>
                      <a:pt x="184" y="32"/>
                    </a:lnTo>
                    <a:lnTo>
                      <a:pt x="180" y="36"/>
                    </a:lnTo>
                    <a:lnTo>
                      <a:pt x="176" y="38"/>
                    </a:lnTo>
                    <a:lnTo>
                      <a:pt x="174" y="38"/>
                    </a:lnTo>
                    <a:lnTo>
                      <a:pt x="170" y="34"/>
                    </a:lnTo>
                    <a:lnTo>
                      <a:pt x="170" y="34"/>
                    </a:lnTo>
                    <a:lnTo>
                      <a:pt x="166" y="32"/>
                    </a:lnTo>
                    <a:lnTo>
                      <a:pt x="166" y="34"/>
                    </a:lnTo>
                    <a:lnTo>
                      <a:pt x="164" y="38"/>
                    </a:lnTo>
                    <a:lnTo>
                      <a:pt x="160" y="38"/>
                    </a:lnTo>
                    <a:lnTo>
                      <a:pt x="160" y="38"/>
                    </a:lnTo>
                    <a:lnTo>
                      <a:pt x="154" y="40"/>
                    </a:lnTo>
                    <a:lnTo>
                      <a:pt x="152" y="44"/>
                    </a:lnTo>
                    <a:lnTo>
                      <a:pt x="152" y="46"/>
                    </a:lnTo>
                    <a:lnTo>
                      <a:pt x="148" y="48"/>
                    </a:lnTo>
                    <a:lnTo>
                      <a:pt x="148" y="48"/>
                    </a:lnTo>
                    <a:lnTo>
                      <a:pt x="144" y="48"/>
                    </a:lnTo>
                    <a:lnTo>
                      <a:pt x="142" y="48"/>
                    </a:lnTo>
                    <a:lnTo>
                      <a:pt x="142" y="50"/>
                    </a:lnTo>
                    <a:lnTo>
                      <a:pt x="138" y="50"/>
                    </a:lnTo>
                    <a:lnTo>
                      <a:pt x="138" y="50"/>
                    </a:lnTo>
                    <a:lnTo>
                      <a:pt x="140" y="54"/>
                    </a:lnTo>
                    <a:lnTo>
                      <a:pt x="140" y="58"/>
                    </a:lnTo>
                    <a:lnTo>
                      <a:pt x="142" y="70"/>
                    </a:lnTo>
                    <a:lnTo>
                      <a:pt x="142" y="70"/>
                    </a:lnTo>
                    <a:lnTo>
                      <a:pt x="140" y="78"/>
                    </a:lnTo>
                    <a:lnTo>
                      <a:pt x="140" y="86"/>
                    </a:lnTo>
                    <a:lnTo>
                      <a:pt x="140" y="90"/>
                    </a:lnTo>
                    <a:lnTo>
                      <a:pt x="142" y="94"/>
                    </a:lnTo>
                    <a:lnTo>
                      <a:pt x="146" y="96"/>
                    </a:lnTo>
                    <a:lnTo>
                      <a:pt x="152" y="100"/>
                    </a:lnTo>
                    <a:lnTo>
                      <a:pt x="152" y="100"/>
                    </a:lnTo>
                    <a:lnTo>
                      <a:pt x="160" y="104"/>
                    </a:lnTo>
                    <a:lnTo>
                      <a:pt x="162" y="108"/>
                    </a:lnTo>
                    <a:lnTo>
                      <a:pt x="160" y="110"/>
                    </a:lnTo>
                    <a:lnTo>
                      <a:pt x="158" y="112"/>
                    </a:lnTo>
                    <a:lnTo>
                      <a:pt x="158" y="112"/>
                    </a:lnTo>
                    <a:lnTo>
                      <a:pt x="158" y="116"/>
                    </a:lnTo>
                    <a:lnTo>
                      <a:pt x="160" y="118"/>
                    </a:lnTo>
                    <a:lnTo>
                      <a:pt x="156" y="120"/>
                    </a:lnTo>
                    <a:lnTo>
                      <a:pt x="142" y="118"/>
                    </a:lnTo>
                    <a:lnTo>
                      <a:pt x="142" y="118"/>
                    </a:lnTo>
                    <a:lnTo>
                      <a:pt x="132" y="118"/>
                    </a:lnTo>
                    <a:lnTo>
                      <a:pt x="124" y="120"/>
                    </a:lnTo>
                    <a:lnTo>
                      <a:pt x="120" y="122"/>
                    </a:lnTo>
                    <a:lnTo>
                      <a:pt x="112" y="124"/>
                    </a:lnTo>
                    <a:lnTo>
                      <a:pt x="112" y="124"/>
                    </a:lnTo>
                    <a:lnTo>
                      <a:pt x="106" y="128"/>
                    </a:lnTo>
                    <a:lnTo>
                      <a:pt x="102" y="132"/>
                    </a:lnTo>
                    <a:lnTo>
                      <a:pt x="102" y="136"/>
                    </a:lnTo>
                    <a:lnTo>
                      <a:pt x="106" y="140"/>
                    </a:lnTo>
                    <a:lnTo>
                      <a:pt x="106" y="140"/>
                    </a:lnTo>
                    <a:lnTo>
                      <a:pt x="110" y="140"/>
                    </a:lnTo>
                    <a:lnTo>
                      <a:pt x="108" y="142"/>
                    </a:lnTo>
                    <a:lnTo>
                      <a:pt x="92" y="150"/>
                    </a:lnTo>
                    <a:lnTo>
                      <a:pt x="92" y="150"/>
                    </a:lnTo>
                    <a:lnTo>
                      <a:pt x="76" y="158"/>
                    </a:lnTo>
                    <a:lnTo>
                      <a:pt x="68" y="166"/>
                    </a:lnTo>
                    <a:lnTo>
                      <a:pt x="68" y="166"/>
                    </a:lnTo>
                    <a:lnTo>
                      <a:pt x="60" y="174"/>
                    </a:lnTo>
                    <a:lnTo>
                      <a:pt x="52" y="178"/>
                    </a:lnTo>
                    <a:lnTo>
                      <a:pt x="52" y="178"/>
                    </a:lnTo>
                    <a:lnTo>
                      <a:pt x="44" y="178"/>
                    </a:lnTo>
                    <a:lnTo>
                      <a:pt x="42" y="176"/>
                    </a:lnTo>
                    <a:lnTo>
                      <a:pt x="42" y="176"/>
                    </a:lnTo>
                    <a:lnTo>
                      <a:pt x="40" y="174"/>
                    </a:lnTo>
                    <a:lnTo>
                      <a:pt x="36" y="176"/>
                    </a:lnTo>
                    <a:lnTo>
                      <a:pt x="32" y="182"/>
                    </a:lnTo>
                    <a:lnTo>
                      <a:pt x="28" y="188"/>
                    </a:lnTo>
                    <a:lnTo>
                      <a:pt x="26" y="188"/>
                    </a:lnTo>
                    <a:lnTo>
                      <a:pt x="22" y="184"/>
                    </a:lnTo>
                    <a:lnTo>
                      <a:pt x="22" y="184"/>
                    </a:lnTo>
                    <a:lnTo>
                      <a:pt x="20" y="184"/>
                    </a:lnTo>
                    <a:lnTo>
                      <a:pt x="18" y="184"/>
                    </a:lnTo>
                    <a:lnTo>
                      <a:pt x="14" y="188"/>
                    </a:lnTo>
                    <a:lnTo>
                      <a:pt x="12" y="190"/>
                    </a:lnTo>
                    <a:lnTo>
                      <a:pt x="12" y="190"/>
                    </a:lnTo>
                    <a:lnTo>
                      <a:pt x="10" y="194"/>
                    </a:lnTo>
                    <a:lnTo>
                      <a:pt x="6" y="198"/>
                    </a:lnTo>
                    <a:lnTo>
                      <a:pt x="2" y="200"/>
                    </a:lnTo>
                    <a:lnTo>
                      <a:pt x="0" y="206"/>
                    </a:lnTo>
                    <a:lnTo>
                      <a:pt x="0" y="222"/>
                    </a:lnTo>
                    <a:lnTo>
                      <a:pt x="0" y="234"/>
                    </a:lnTo>
                    <a:lnTo>
                      <a:pt x="78" y="296"/>
                    </a:lnTo>
                    <a:lnTo>
                      <a:pt x="78" y="296"/>
                    </a:lnTo>
                    <a:lnTo>
                      <a:pt x="220" y="404"/>
                    </a:lnTo>
                    <a:lnTo>
                      <a:pt x="220" y="404"/>
                    </a:lnTo>
                    <a:lnTo>
                      <a:pt x="224" y="408"/>
                    </a:lnTo>
                    <a:lnTo>
                      <a:pt x="228" y="408"/>
                    </a:lnTo>
                    <a:lnTo>
                      <a:pt x="230" y="408"/>
                    </a:lnTo>
                    <a:lnTo>
                      <a:pt x="232" y="410"/>
                    </a:lnTo>
                    <a:lnTo>
                      <a:pt x="232" y="410"/>
                    </a:lnTo>
                    <a:lnTo>
                      <a:pt x="232" y="412"/>
                    </a:lnTo>
                    <a:lnTo>
                      <a:pt x="232" y="412"/>
                    </a:lnTo>
                    <a:lnTo>
                      <a:pt x="230" y="414"/>
                    </a:lnTo>
                    <a:lnTo>
                      <a:pt x="232" y="416"/>
                    </a:lnTo>
                    <a:lnTo>
                      <a:pt x="232" y="416"/>
                    </a:lnTo>
                    <a:lnTo>
                      <a:pt x="236" y="416"/>
                    </a:lnTo>
                    <a:lnTo>
                      <a:pt x="238" y="418"/>
                    </a:lnTo>
                    <a:lnTo>
                      <a:pt x="240" y="418"/>
                    </a:lnTo>
                    <a:lnTo>
                      <a:pt x="242" y="420"/>
                    </a:lnTo>
                    <a:lnTo>
                      <a:pt x="242" y="420"/>
                    </a:lnTo>
                    <a:lnTo>
                      <a:pt x="244" y="424"/>
                    </a:lnTo>
                    <a:lnTo>
                      <a:pt x="246" y="424"/>
                    </a:lnTo>
                    <a:lnTo>
                      <a:pt x="248" y="426"/>
                    </a:lnTo>
                    <a:lnTo>
                      <a:pt x="248" y="426"/>
                    </a:lnTo>
                    <a:lnTo>
                      <a:pt x="250" y="430"/>
                    </a:lnTo>
                    <a:lnTo>
                      <a:pt x="246" y="436"/>
                    </a:lnTo>
                    <a:lnTo>
                      <a:pt x="244" y="440"/>
                    </a:lnTo>
                    <a:lnTo>
                      <a:pt x="242" y="446"/>
                    </a:lnTo>
                    <a:lnTo>
                      <a:pt x="242" y="446"/>
                    </a:lnTo>
                    <a:lnTo>
                      <a:pt x="244" y="448"/>
                    </a:lnTo>
                    <a:lnTo>
                      <a:pt x="248" y="446"/>
                    </a:lnTo>
                    <a:lnTo>
                      <a:pt x="266" y="440"/>
                    </a:lnTo>
                    <a:lnTo>
                      <a:pt x="266" y="4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7" name="Freeform 151">
                <a:extLst>
                  <a:ext uri="{FF2B5EF4-FFF2-40B4-BE49-F238E27FC236}">
                    <a16:creationId xmlns:a16="http://schemas.microsoft.com/office/drawing/2014/main" id="{B8C788AD-6B95-4E95-A0C8-D0DCBA004805}"/>
                  </a:ext>
                </a:extLst>
              </p:cNvPr>
              <p:cNvSpPr>
                <a:spLocks/>
              </p:cNvSpPr>
              <p:nvPr/>
            </p:nvSpPr>
            <p:spPr bwMode="auto">
              <a:xfrm>
                <a:off x="4222950" y="1259468"/>
                <a:ext cx="120864" cy="247745"/>
              </a:xfrm>
              <a:custGeom>
                <a:avLst/>
                <a:gdLst/>
                <a:ahLst/>
                <a:cxnLst>
                  <a:cxn ang="0">
                    <a:pos x="34" y="142"/>
                  </a:cxn>
                  <a:cxn ang="0">
                    <a:pos x="26" y="126"/>
                  </a:cxn>
                  <a:cxn ang="0">
                    <a:pos x="20" y="120"/>
                  </a:cxn>
                  <a:cxn ang="0">
                    <a:pos x="12" y="102"/>
                  </a:cxn>
                  <a:cxn ang="0">
                    <a:pos x="4" y="96"/>
                  </a:cxn>
                  <a:cxn ang="0">
                    <a:pos x="0" y="78"/>
                  </a:cxn>
                  <a:cxn ang="0">
                    <a:pos x="8" y="72"/>
                  </a:cxn>
                  <a:cxn ang="0">
                    <a:pos x="14" y="64"/>
                  </a:cxn>
                  <a:cxn ang="0">
                    <a:pos x="18" y="60"/>
                  </a:cxn>
                  <a:cxn ang="0">
                    <a:pos x="18" y="52"/>
                  </a:cxn>
                  <a:cxn ang="0">
                    <a:pos x="18" y="44"/>
                  </a:cxn>
                  <a:cxn ang="0">
                    <a:pos x="16" y="26"/>
                  </a:cxn>
                  <a:cxn ang="0">
                    <a:pos x="14" y="22"/>
                  </a:cxn>
                  <a:cxn ang="0">
                    <a:pos x="18" y="16"/>
                  </a:cxn>
                  <a:cxn ang="0">
                    <a:pos x="34" y="4"/>
                  </a:cxn>
                  <a:cxn ang="0">
                    <a:pos x="48" y="0"/>
                  </a:cxn>
                  <a:cxn ang="0">
                    <a:pos x="54" y="4"/>
                  </a:cxn>
                  <a:cxn ang="0">
                    <a:pos x="56" y="4"/>
                  </a:cxn>
                  <a:cxn ang="0">
                    <a:pos x="54" y="10"/>
                  </a:cxn>
                  <a:cxn ang="0">
                    <a:pos x="54" y="14"/>
                  </a:cxn>
                  <a:cxn ang="0">
                    <a:pos x="60" y="12"/>
                  </a:cxn>
                  <a:cxn ang="0">
                    <a:pos x="70" y="12"/>
                  </a:cxn>
                  <a:cxn ang="0">
                    <a:pos x="70" y="14"/>
                  </a:cxn>
                  <a:cxn ang="0">
                    <a:pos x="70" y="18"/>
                  </a:cxn>
                  <a:cxn ang="0">
                    <a:pos x="66" y="24"/>
                  </a:cxn>
                  <a:cxn ang="0">
                    <a:pos x="68" y="36"/>
                  </a:cxn>
                  <a:cxn ang="0">
                    <a:pos x="76" y="46"/>
                  </a:cxn>
                  <a:cxn ang="0">
                    <a:pos x="78" y="52"/>
                  </a:cxn>
                  <a:cxn ang="0">
                    <a:pos x="74" y="64"/>
                  </a:cxn>
                  <a:cxn ang="0">
                    <a:pos x="58" y="72"/>
                  </a:cxn>
                  <a:cxn ang="0">
                    <a:pos x="54" y="80"/>
                  </a:cxn>
                  <a:cxn ang="0">
                    <a:pos x="64" y="88"/>
                  </a:cxn>
                  <a:cxn ang="0">
                    <a:pos x="70" y="86"/>
                  </a:cxn>
                  <a:cxn ang="0">
                    <a:pos x="72" y="86"/>
                  </a:cxn>
                  <a:cxn ang="0">
                    <a:pos x="70" y="90"/>
                  </a:cxn>
                  <a:cxn ang="0">
                    <a:pos x="76" y="94"/>
                  </a:cxn>
                  <a:cxn ang="0">
                    <a:pos x="80" y="110"/>
                  </a:cxn>
                  <a:cxn ang="0">
                    <a:pos x="84" y="112"/>
                  </a:cxn>
                  <a:cxn ang="0">
                    <a:pos x="78" y="118"/>
                  </a:cxn>
                  <a:cxn ang="0">
                    <a:pos x="64" y="128"/>
                  </a:cxn>
                  <a:cxn ang="0">
                    <a:pos x="58" y="136"/>
                  </a:cxn>
                  <a:cxn ang="0">
                    <a:pos x="58" y="146"/>
                  </a:cxn>
                  <a:cxn ang="0">
                    <a:pos x="58" y="158"/>
                  </a:cxn>
                  <a:cxn ang="0">
                    <a:pos x="40" y="170"/>
                  </a:cxn>
                </a:cxnLst>
                <a:rect l="0" t="0" r="r" b="b"/>
                <a:pathLst>
                  <a:path w="84" h="170">
                    <a:moveTo>
                      <a:pt x="40" y="170"/>
                    </a:moveTo>
                    <a:lnTo>
                      <a:pt x="40" y="170"/>
                    </a:lnTo>
                    <a:lnTo>
                      <a:pt x="34" y="142"/>
                    </a:lnTo>
                    <a:lnTo>
                      <a:pt x="32" y="132"/>
                    </a:lnTo>
                    <a:lnTo>
                      <a:pt x="30" y="128"/>
                    </a:lnTo>
                    <a:lnTo>
                      <a:pt x="26" y="126"/>
                    </a:lnTo>
                    <a:lnTo>
                      <a:pt x="26" y="126"/>
                    </a:lnTo>
                    <a:lnTo>
                      <a:pt x="22" y="124"/>
                    </a:lnTo>
                    <a:lnTo>
                      <a:pt x="20" y="120"/>
                    </a:lnTo>
                    <a:lnTo>
                      <a:pt x="16" y="112"/>
                    </a:lnTo>
                    <a:lnTo>
                      <a:pt x="14" y="106"/>
                    </a:lnTo>
                    <a:lnTo>
                      <a:pt x="12" y="102"/>
                    </a:lnTo>
                    <a:lnTo>
                      <a:pt x="8" y="98"/>
                    </a:lnTo>
                    <a:lnTo>
                      <a:pt x="8" y="98"/>
                    </a:lnTo>
                    <a:lnTo>
                      <a:pt x="4" y="96"/>
                    </a:lnTo>
                    <a:lnTo>
                      <a:pt x="2" y="92"/>
                    </a:lnTo>
                    <a:lnTo>
                      <a:pt x="0" y="84"/>
                    </a:lnTo>
                    <a:lnTo>
                      <a:pt x="0" y="78"/>
                    </a:lnTo>
                    <a:lnTo>
                      <a:pt x="4" y="74"/>
                    </a:lnTo>
                    <a:lnTo>
                      <a:pt x="4" y="74"/>
                    </a:lnTo>
                    <a:lnTo>
                      <a:pt x="8" y="72"/>
                    </a:lnTo>
                    <a:lnTo>
                      <a:pt x="10" y="70"/>
                    </a:lnTo>
                    <a:lnTo>
                      <a:pt x="10" y="66"/>
                    </a:lnTo>
                    <a:lnTo>
                      <a:pt x="14" y="64"/>
                    </a:lnTo>
                    <a:lnTo>
                      <a:pt x="14" y="64"/>
                    </a:lnTo>
                    <a:lnTo>
                      <a:pt x="18" y="62"/>
                    </a:lnTo>
                    <a:lnTo>
                      <a:pt x="18" y="60"/>
                    </a:lnTo>
                    <a:lnTo>
                      <a:pt x="18" y="56"/>
                    </a:lnTo>
                    <a:lnTo>
                      <a:pt x="18" y="52"/>
                    </a:lnTo>
                    <a:lnTo>
                      <a:pt x="18" y="52"/>
                    </a:lnTo>
                    <a:lnTo>
                      <a:pt x="20" y="50"/>
                    </a:lnTo>
                    <a:lnTo>
                      <a:pt x="18" y="48"/>
                    </a:lnTo>
                    <a:lnTo>
                      <a:pt x="18" y="44"/>
                    </a:lnTo>
                    <a:lnTo>
                      <a:pt x="16" y="38"/>
                    </a:lnTo>
                    <a:lnTo>
                      <a:pt x="16" y="38"/>
                    </a:lnTo>
                    <a:lnTo>
                      <a:pt x="16" y="26"/>
                    </a:lnTo>
                    <a:lnTo>
                      <a:pt x="16" y="24"/>
                    </a:lnTo>
                    <a:lnTo>
                      <a:pt x="14" y="22"/>
                    </a:lnTo>
                    <a:lnTo>
                      <a:pt x="14" y="22"/>
                    </a:lnTo>
                    <a:lnTo>
                      <a:pt x="12" y="22"/>
                    </a:lnTo>
                    <a:lnTo>
                      <a:pt x="14" y="20"/>
                    </a:lnTo>
                    <a:lnTo>
                      <a:pt x="18" y="16"/>
                    </a:lnTo>
                    <a:lnTo>
                      <a:pt x="22" y="10"/>
                    </a:lnTo>
                    <a:lnTo>
                      <a:pt x="22" y="10"/>
                    </a:lnTo>
                    <a:lnTo>
                      <a:pt x="34" y="4"/>
                    </a:lnTo>
                    <a:lnTo>
                      <a:pt x="42" y="2"/>
                    </a:lnTo>
                    <a:lnTo>
                      <a:pt x="42" y="2"/>
                    </a:lnTo>
                    <a:lnTo>
                      <a:pt x="48" y="0"/>
                    </a:lnTo>
                    <a:lnTo>
                      <a:pt x="50" y="0"/>
                    </a:lnTo>
                    <a:lnTo>
                      <a:pt x="52" y="2"/>
                    </a:lnTo>
                    <a:lnTo>
                      <a:pt x="54" y="4"/>
                    </a:lnTo>
                    <a:lnTo>
                      <a:pt x="54" y="4"/>
                    </a:lnTo>
                    <a:lnTo>
                      <a:pt x="56" y="4"/>
                    </a:lnTo>
                    <a:lnTo>
                      <a:pt x="56" y="4"/>
                    </a:lnTo>
                    <a:lnTo>
                      <a:pt x="54" y="6"/>
                    </a:lnTo>
                    <a:lnTo>
                      <a:pt x="52" y="8"/>
                    </a:lnTo>
                    <a:lnTo>
                      <a:pt x="54" y="10"/>
                    </a:lnTo>
                    <a:lnTo>
                      <a:pt x="54" y="10"/>
                    </a:lnTo>
                    <a:lnTo>
                      <a:pt x="54" y="12"/>
                    </a:lnTo>
                    <a:lnTo>
                      <a:pt x="54" y="14"/>
                    </a:lnTo>
                    <a:lnTo>
                      <a:pt x="54" y="14"/>
                    </a:lnTo>
                    <a:lnTo>
                      <a:pt x="60" y="12"/>
                    </a:lnTo>
                    <a:lnTo>
                      <a:pt x="60" y="12"/>
                    </a:lnTo>
                    <a:lnTo>
                      <a:pt x="68" y="10"/>
                    </a:lnTo>
                    <a:lnTo>
                      <a:pt x="70" y="10"/>
                    </a:lnTo>
                    <a:lnTo>
                      <a:pt x="70" y="12"/>
                    </a:lnTo>
                    <a:lnTo>
                      <a:pt x="70" y="12"/>
                    </a:lnTo>
                    <a:lnTo>
                      <a:pt x="70" y="14"/>
                    </a:lnTo>
                    <a:lnTo>
                      <a:pt x="70" y="14"/>
                    </a:lnTo>
                    <a:lnTo>
                      <a:pt x="70" y="16"/>
                    </a:lnTo>
                    <a:lnTo>
                      <a:pt x="70" y="18"/>
                    </a:lnTo>
                    <a:lnTo>
                      <a:pt x="70" y="18"/>
                    </a:lnTo>
                    <a:lnTo>
                      <a:pt x="68" y="22"/>
                    </a:lnTo>
                    <a:lnTo>
                      <a:pt x="66" y="22"/>
                    </a:lnTo>
                    <a:lnTo>
                      <a:pt x="66" y="24"/>
                    </a:lnTo>
                    <a:lnTo>
                      <a:pt x="66" y="30"/>
                    </a:lnTo>
                    <a:lnTo>
                      <a:pt x="66" y="30"/>
                    </a:lnTo>
                    <a:lnTo>
                      <a:pt x="68" y="36"/>
                    </a:lnTo>
                    <a:lnTo>
                      <a:pt x="72" y="40"/>
                    </a:lnTo>
                    <a:lnTo>
                      <a:pt x="74" y="42"/>
                    </a:lnTo>
                    <a:lnTo>
                      <a:pt x="76" y="46"/>
                    </a:lnTo>
                    <a:lnTo>
                      <a:pt x="76" y="46"/>
                    </a:lnTo>
                    <a:lnTo>
                      <a:pt x="76" y="50"/>
                    </a:lnTo>
                    <a:lnTo>
                      <a:pt x="78" y="52"/>
                    </a:lnTo>
                    <a:lnTo>
                      <a:pt x="78" y="56"/>
                    </a:lnTo>
                    <a:lnTo>
                      <a:pt x="74" y="64"/>
                    </a:lnTo>
                    <a:lnTo>
                      <a:pt x="74" y="64"/>
                    </a:lnTo>
                    <a:lnTo>
                      <a:pt x="68" y="70"/>
                    </a:lnTo>
                    <a:lnTo>
                      <a:pt x="62" y="72"/>
                    </a:lnTo>
                    <a:lnTo>
                      <a:pt x="58" y="72"/>
                    </a:lnTo>
                    <a:lnTo>
                      <a:pt x="54" y="76"/>
                    </a:lnTo>
                    <a:lnTo>
                      <a:pt x="54" y="76"/>
                    </a:lnTo>
                    <a:lnTo>
                      <a:pt x="54" y="80"/>
                    </a:lnTo>
                    <a:lnTo>
                      <a:pt x="54" y="82"/>
                    </a:lnTo>
                    <a:lnTo>
                      <a:pt x="58" y="88"/>
                    </a:lnTo>
                    <a:lnTo>
                      <a:pt x="64" y="88"/>
                    </a:lnTo>
                    <a:lnTo>
                      <a:pt x="68" y="88"/>
                    </a:lnTo>
                    <a:lnTo>
                      <a:pt x="68" y="88"/>
                    </a:lnTo>
                    <a:lnTo>
                      <a:pt x="70" y="86"/>
                    </a:lnTo>
                    <a:lnTo>
                      <a:pt x="68" y="84"/>
                    </a:lnTo>
                    <a:lnTo>
                      <a:pt x="72" y="86"/>
                    </a:lnTo>
                    <a:lnTo>
                      <a:pt x="72" y="86"/>
                    </a:lnTo>
                    <a:lnTo>
                      <a:pt x="74" y="88"/>
                    </a:lnTo>
                    <a:lnTo>
                      <a:pt x="72" y="90"/>
                    </a:lnTo>
                    <a:lnTo>
                      <a:pt x="70" y="90"/>
                    </a:lnTo>
                    <a:lnTo>
                      <a:pt x="72" y="92"/>
                    </a:lnTo>
                    <a:lnTo>
                      <a:pt x="72" y="92"/>
                    </a:lnTo>
                    <a:lnTo>
                      <a:pt x="76" y="94"/>
                    </a:lnTo>
                    <a:lnTo>
                      <a:pt x="78" y="96"/>
                    </a:lnTo>
                    <a:lnTo>
                      <a:pt x="82" y="98"/>
                    </a:lnTo>
                    <a:lnTo>
                      <a:pt x="80" y="110"/>
                    </a:lnTo>
                    <a:lnTo>
                      <a:pt x="80" y="110"/>
                    </a:lnTo>
                    <a:lnTo>
                      <a:pt x="82" y="110"/>
                    </a:lnTo>
                    <a:lnTo>
                      <a:pt x="84" y="112"/>
                    </a:lnTo>
                    <a:lnTo>
                      <a:pt x="82" y="116"/>
                    </a:lnTo>
                    <a:lnTo>
                      <a:pt x="78" y="118"/>
                    </a:lnTo>
                    <a:lnTo>
                      <a:pt x="78" y="118"/>
                    </a:lnTo>
                    <a:lnTo>
                      <a:pt x="70" y="122"/>
                    </a:lnTo>
                    <a:lnTo>
                      <a:pt x="66" y="124"/>
                    </a:lnTo>
                    <a:lnTo>
                      <a:pt x="64" y="128"/>
                    </a:lnTo>
                    <a:lnTo>
                      <a:pt x="64" y="128"/>
                    </a:lnTo>
                    <a:lnTo>
                      <a:pt x="62" y="132"/>
                    </a:lnTo>
                    <a:lnTo>
                      <a:pt x="58" y="136"/>
                    </a:lnTo>
                    <a:lnTo>
                      <a:pt x="56" y="140"/>
                    </a:lnTo>
                    <a:lnTo>
                      <a:pt x="58" y="146"/>
                    </a:lnTo>
                    <a:lnTo>
                      <a:pt x="58" y="146"/>
                    </a:lnTo>
                    <a:lnTo>
                      <a:pt x="60" y="150"/>
                    </a:lnTo>
                    <a:lnTo>
                      <a:pt x="60" y="154"/>
                    </a:lnTo>
                    <a:lnTo>
                      <a:pt x="58" y="158"/>
                    </a:lnTo>
                    <a:lnTo>
                      <a:pt x="54" y="162"/>
                    </a:lnTo>
                    <a:lnTo>
                      <a:pt x="46" y="166"/>
                    </a:lnTo>
                    <a:lnTo>
                      <a:pt x="40" y="170"/>
                    </a:lnTo>
                    <a:lnTo>
                      <a:pt x="40" y="1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8" name="Freeform 152">
                <a:extLst>
                  <a:ext uri="{FF2B5EF4-FFF2-40B4-BE49-F238E27FC236}">
                    <a16:creationId xmlns:a16="http://schemas.microsoft.com/office/drawing/2014/main" id="{13542EF1-CB80-4AA8-B9CE-2F8CEFEF31C4}"/>
                  </a:ext>
                </a:extLst>
              </p:cNvPr>
              <p:cNvSpPr>
                <a:spLocks/>
              </p:cNvSpPr>
              <p:nvPr/>
            </p:nvSpPr>
            <p:spPr bwMode="auto">
              <a:xfrm>
                <a:off x="4910722" y="2643922"/>
                <a:ext cx="74820" cy="75782"/>
              </a:xfrm>
              <a:custGeom>
                <a:avLst/>
                <a:gdLst/>
                <a:ahLst/>
                <a:cxnLst>
                  <a:cxn ang="0">
                    <a:pos x="20" y="6"/>
                  </a:cxn>
                  <a:cxn ang="0">
                    <a:pos x="20" y="6"/>
                  </a:cxn>
                  <a:cxn ang="0">
                    <a:pos x="26" y="4"/>
                  </a:cxn>
                  <a:cxn ang="0">
                    <a:pos x="28" y="4"/>
                  </a:cxn>
                  <a:cxn ang="0">
                    <a:pos x="30" y="6"/>
                  </a:cxn>
                  <a:cxn ang="0">
                    <a:pos x="40" y="2"/>
                  </a:cxn>
                  <a:cxn ang="0">
                    <a:pos x="40" y="2"/>
                  </a:cxn>
                  <a:cxn ang="0">
                    <a:pos x="46" y="0"/>
                  </a:cxn>
                  <a:cxn ang="0">
                    <a:pos x="50" y="0"/>
                  </a:cxn>
                  <a:cxn ang="0">
                    <a:pos x="50" y="0"/>
                  </a:cxn>
                  <a:cxn ang="0">
                    <a:pos x="48" y="4"/>
                  </a:cxn>
                  <a:cxn ang="0">
                    <a:pos x="48" y="8"/>
                  </a:cxn>
                  <a:cxn ang="0">
                    <a:pos x="48" y="16"/>
                  </a:cxn>
                  <a:cxn ang="0">
                    <a:pos x="52" y="22"/>
                  </a:cxn>
                  <a:cxn ang="0">
                    <a:pos x="52" y="26"/>
                  </a:cxn>
                  <a:cxn ang="0">
                    <a:pos x="50" y="32"/>
                  </a:cxn>
                  <a:cxn ang="0">
                    <a:pos x="50" y="32"/>
                  </a:cxn>
                  <a:cxn ang="0">
                    <a:pos x="48" y="38"/>
                  </a:cxn>
                  <a:cxn ang="0">
                    <a:pos x="46" y="42"/>
                  </a:cxn>
                  <a:cxn ang="0">
                    <a:pos x="42" y="44"/>
                  </a:cxn>
                  <a:cxn ang="0">
                    <a:pos x="34" y="42"/>
                  </a:cxn>
                  <a:cxn ang="0">
                    <a:pos x="34" y="42"/>
                  </a:cxn>
                  <a:cxn ang="0">
                    <a:pos x="28" y="40"/>
                  </a:cxn>
                  <a:cxn ang="0">
                    <a:pos x="24" y="40"/>
                  </a:cxn>
                  <a:cxn ang="0">
                    <a:pos x="18" y="40"/>
                  </a:cxn>
                  <a:cxn ang="0">
                    <a:pos x="18" y="42"/>
                  </a:cxn>
                  <a:cxn ang="0">
                    <a:pos x="18" y="46"/>
                  </a:cxn>
                  <a:cxn ang="0">
                    <a:pos x="18" y="46"/>
                  </a:cxn>
                  <a:cxn ang="0">
                    <a:pos x="18" y="52"/>
                  </a:cxn>
                  <a:cxn ang="0">
                    <a:pos x="16" y="52"/>
                  </a:cxn>
                  <a:cxn ang="0">
                    <a:pos x="10" y="50"/>
                  </a:cxn>
                  <a:cxn ang="0">
                    <a:pos x="6" y="50"/>
                  </a:cxn>
                  <a:cxn ang="0">
                    <a:pos x="2" y="50"/>
                  </a:cxn>
                  <a:cxn ang="0">
                    <a:pos x="2" y="50"/>
                  </a:cxn>
                  <a:cxn ang="0">
                    <a:pos x="0" y="42"/>
                  </a:cxn>
                  <a:cxn ang="0">
                    <a:pos x="2" y="38"/>
                  </a:cxn>
                  <a:cxn ang="0">
                    <a:pos x="4" y="36"/>
                  </a:cxn>
                  <a:cxn ang="0">
                    <a:pos x="6" y="36"/>
                  </a:cxn>
                  <a:cxn ang="0">
                    <a:pos x="6" y="36"/>
                  </a:cxn>
                  <a:cxn ang="0">
                    <a:pos x="12" y="32"/>
                  </a:cxn>
                  <a:cxn ang="0">
                    <a:pos x="14" y="28"/>
                  </a:cxn>
                  <a:cxn ang="0">
                    <a:pos x="14" y="26"/>
                  </a:cxn>
                  <a:cxn ang="0">
                    <a:pos x="14" y="22"/>
                  </a:cxn>
                  <a:cxn ang="0">
                    <a:pos x="14" y="14"/>
                  </a:cxn>
                  <a:cxn ang="0">
                    <a:pos x="16" y="10"/>
                  </a:cxn>
                  <a:cxn ang="0">
                    <a:pos x="20" y="6"/>
                  </a:cxn>
                  <a:cxn ang="0">
                    <a:pos x="20" y="6"/>
                  </a:cxn>
                </a:cxnLst>
                <a:rect l="0" t="0" r="r" b="b"/>
                <a:pathLst>
                  <a:path w="52" h="52">
                    <a:moveTo>
                      <a:pt x="20" y="6"/>
                    </a:moveTo>
                    <a:lnTo>
                      <a:pt x="20" y="6"/>
                    </a:lnTo>
                    <a:lnTo>
                      <a:pt x="26" y="4"/>
                    </a:lnTo>
                    <a:lnTo>
                      <a:pt x="28" y="4"/>
                    </a:lnTo>
                    <a:lnTo>
                      <a:pt x="30" y="6"/>
                    </a:lnTo>
                    <a:lnTo>
                      <a:pt x="40" y="2"/>
                    </a:lnTo>
                    <a:lnTo>
                      <a:pt x="40" y="2"/>
                    </a:lnTo>
                    <a:lnTo>
                      <a:pt x="46" y="0"/>
                    </a:lnTo>
                    <a:lnTo>
                      <a:pt x="50" y="0"/>
                    </a:lnTo>
                    <a:lnTo>
                      <a:pt x="50" y="0"/>
                    </a:lnTo>
                    <a:lnTo>
                      <a:pt x="48" y="4"/>
                    </a:lnTo>
                    <a:lnTo>
                      <a:pt x="48" y="8"/>
                    </a:lnTo>
                    <a:lnTo>
                      <a:pt x="48" y="16"/>
                    </a:lnTo>
                    <a:lnTo>
                      <a:pt x="52" y="22"/>
                    </a:lnTo>
                    <a:lnTo>
                      <a:pt x="52" y="26"/>
                    </a:lnTo>
                    <a:lnTo>
                      <a:pt x="50" y="32"/>
                    </a:lnTo>
                    <a:lnTo>
                      <a:pt x="50" y="32"/>
                    </a:lnTo>
                    <a:lnTo>
                      <a:pt x="48" y="38"/>
                    </a:lnTo>
                    <a:lnTo>
                      <a:pt x="46" y="42"/>
                    </a:lnTo>
                    <a:lnTo>
                      <a:pt x="42" y="44"/>
                    </a:lnTo>
                    <a:lnTo>
                      <a:pt x="34" y="42"/>
                    </a:lnTo>
                    <a:lnTo>
                      <a:pt x="34" y="42"/>
                    </a:lnTo>
                    <a:lnTo>
                      <a:pt x="28" y="40"/>
                    </a:lnTo>
                    <a:lnTo>
                      <a:pt x="24" y="40"/>
                    </a:lnTo>
                    <a:lnTo>
                      <a:pt x="18" y="40"/>
                    </a:lnTo>
                    <a:lnTo>
                      <a:pt x="18" y="42"/>
                    </a:lnTo>
                    <a:lnTo>
                      <a:pt x="18" y="46"/>
                    </a:lnTo>
                    <a:lnTo>
                      <a:pt x="18" y="46"/>
                    </a:lnTo>
                    <a:lnTo>
                      <a:pt x="18" y="52"/>
                    </a:lnTo>
                    <a:lnTo>
                      <a:pt x="16" y="52"/>
                    </a:lnTo>
                    <a:lnTo>
                      <a:pt x="10" y="50"/>
                    </a:lnTo>
                    <a:lnTo>
                      <a:pt x="6" y="50"/>
                    </a:lnTo>
                    <a:lnTo>
                      <a:pt x="2" y="50"/>
                    </a:lnTo>
                    <a:lnTo>
                      <a:pt x="2" y="50"/>
                    </a:lnTo>
                    <a:lnTo>
                      <a:pt x="0" y="42"/>
                    </a:lnTo>
                    <a:lnTo>
                      <a:pt x="2" y="38"/>
                    </a:lnTo>
                    <a:lnTo>
                      <a:pt x="4" y="36"/>
                    </a:lnTo>
                    <a:lnTo>
                      <a:pt x="6" y="36"/>
                    </a:lnTo>
                    <a:lnTo>
                      <a:pt x="6" y="36"/>
                    </a:lnTo>
                    <a:lnTo>
                      <a:pt x="12" y="32"/>
                    </a:lnTo>
                    <a:lnTo>
                      <a:pt x="14" y="28"/>
                    </a:lnTo>
                    <a:lnTo>
                      <a:pt x="14" y="26"/>
                    </a:lnTo>
                    <a:lnTo>
                      <a:pt x="14" y="22"/>
                    </a:lnTo>
                    <a:lnTo>
                      <a:pt x="14" y="14"/>
                    </a:lnTo>
                    <a:lnTo>
                      <a:pt x="16" y="10"/>
                    </a:lnTo>
                    <a:lnTo>
                      <a:pt x="20" y="6"/>
                    </a:lnTo>
                    <a:lnTo>
                      <a:pt x="2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79" name="Freeform 154">
                <a:extLst>
                  <a:ext uri="{FF2B5EF4-FFF2-40B4-BE49-F238E27FC236}">
                    <a16:creationId xmlns:a16="http://schemas.microsoft.com/office/drawing/2014/main" id="{B0807021-F893-4A34-88F9-C95A64926272}"/>
                  </a:ext>
                </a:extLst>
              </p:cNvPr>
              <p:cNvSpPr>
                <a:spLocks/>
              </p:cNvSpPr>
              <p:nvPr/>
            </p:nvSpPr>
            <p:spPr bwMode="auto">
              <a:xfrm>
                <a:off x="7480524" y="2402005"/>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0" name="Freeform 155">
                <a:extLst>
                  <a:ext uri="{FF2B5EF4-FFF2-40B4-BE49-F238E27FC236}">
                    <a16:creationId xmlns:a16="http://schemas.microsoft.com/office/drawing/2014/main" id="{6EB25DAC-2460-4637-9CF5-E1E9B513D81C}"/>
                  </a:ext>
                </a:extLst>
              </p:cNvPr>
              <p:cNvSpPr>
                <a:spLocks/>
              </p:cNvSpPr>
              <p:nvPr/>
            </p:nvSpPr>
            <p:spPr bwMode="auto">
              <a:xfrm>
                <a:off x="3768271" y="2218385"/>
                <a:ext cx="187050" cy="233170"/>
              </a:xfrm>
              <a:custGeom>
                <a:avLst/>
                <a:gdLst/>
                <a:ahLst/>
                <a:cxnLst>
                  <a:cxn ang="0">
                    <a:pos x="112" y="140"/>
                  </a:cxn>
                  <a:cxn ang="0">
                    <a:pos x="104" y="136"/>
                  </a:cxn>
                  <a:cxn ang="0">
                    <a:pos x="94" y="136"/>
                  </a:cxn>
                  <a:cxn ang="0">
                    <a:pos x="98" y="138"/>
                  </a:cxn>
                  <a:cxn ang="0">
                    <a:pos x="108" y="140"/>
                  </a:cxn>
                  <a:cxn ang="0">
                    <a:pos x="86" y="142"/>
                  </a:cxn>
                  <a:cxn ang="0">
                    <a:pos x="60" y="146"/>
                  </a:cxn>
                  <a:cxn ang="0">
                    <a:pos x="52" y="144"/>
                  </a:cxn>
                  <a:cxn ang="0">
                    <a:pos x="48" y="148"/>
                  </a:cxn>
                  <a:cxn ang="0">
                    <a:pos x="24" y="160"/>
                  </a:cxn>
                  <a:cxn ang="0">
                    <a:pos x="16" y="160"/>
                  </a:cxn>
                  <a:cxn ang="0">
                    <a:pos x="16" y="156"/>
                  </a:cxn>
                  <a:cxn ang="0">
                    <a:pos x="18" y="138"/>
                  </a:cxn>
                  <a:cxn ang="0">
                    <a:pos x="24" y="134"/>
                  </a:cxn>
                  <a:cxn ang="0">
                    <a:pos x="22" y="126"/>
                  </a:cxn>
                  <a:cxn ang="0">
                    <a:pos x="16" y="120"/>
                  </a:cxn>
                  <a:cxn ang="0">
                    <a:pos x="8" y="114"/>
                  </a:cxn>
                  <a:cxn ang="0">
                    <a:pos x="4" y="114"/>
                  </a:cxn>
                  <a:cxn ang="0">
                    <a:pos x="0" y="106"/>
                  </a:cxn>
                  <a:cxn ang="0">
                    <a:pos x="2" y="96"/>
                  </a:cxn>
                  <a:cxn ang="0">
                    <a:pos x="2" y="88"/>
                  </a:cxn>
                  <a:cxn ang="0">
                    <a:pos x="4" y="80"/>
                  </a:cxn>
                  <a:cxn ang="0">
                    <a:pos x="8" y="72"/>
                  </a:cxn>
                  <a:cxn ang="0">
                    <a:pos x="8" y="68"/>
                  </a:cxn>
                  <a:cxn ang="0">
                    <a:pos x="4" y="64"/>
                  </a:cxn>
                  <a:cxn ang="0">
                    <a:pos x="10" y="58"/>
                  </a:cxn>
                  <a:cxn ang="0">
                    <a:pos x="16" y="56"/>
                  </a:cxn>
                  <a:cxn ang="0">
                    <a:pos x="16" y="50"/>
                  </a:cxn>
                  <a:cxn ang="0">
                    <a:pos x="16" y="44"/>
                  </a:cxn>
                  <a:cxn ang="0">
                    <a:pos x="16" y="34"/>
                  </a:cxn>
                  <a:cxn ang="0">
                    <a:pos x="14" y="30"/>
                  </a:cxn>
                  <a:cxn ang="0">
                    <a:pos x="10" y="28"/>
                  </a:cxn>
                  <a:cxn ang="0">
                    <a:pos x="6" y="26"/>
                  </a:cxn>
                  <a:cxn ang="0">
                    <a:pos x="6" y="20"/>
                  </a:cxn>
                  <a:cxn ang="0">
                    <a:pos x="14" y="10"/>
                  </a:cxn>
                  <a:cxn ang="0">
                    <a:pos x="20" y="4"/>
                  </a:cxn>
                  <a:cxn ang="0">
                    <a:pos x="28" y="10"/>
                  </a:cxn>
                  <a:cxn ang="0">
                    <a:pos x="34" y="6"/>
                  </a:cxn>
                  <a:cxn ang="0">
                    <a:pos x="42" y="2"/>
                  </a:cxn>
                  <a:cxn ang="0">
                    <a:pos x="50" y="6"/>
                  </a:cxn>
                  <a:cxn ang="0">
                    <a:pos x="56" y="2"/>
                  </a:cxn>
                  <a:cxn ang="0">
                    <a:pos x="66" y="6"/>
                  </a:cxn>
                  <a:cxn ang="0">
                    <a:pos x="74" y="18"/>
                  </a:cxn>
                  <a:cxn ang="0">
                    <a:pos x="84" y="22"/>
                  </a:cxn>
                  <a:cxn ang="0">
                    <a:pos x="100" y="20"/>
                  </a:cxn>
                  <a:cxn ang="0">
                    <a:pos x="110" y="20"/>
                  </a:cxn>
                  <a:cxn ang="0">
                    <a:pos x="114" y="20"/>
                  </a:cxn>
                  <a:cxn ang="0">
                    <a:pos x="122" y="26"/>
                  </a:cxn>
                  <a:cxn ang="0">
                    <a:pos x="126" y="34"/>
                  </a:cxn>
                  <a:cxn ang="0">
                    <a:pos x="128" y="46"/>
                  </a:cxn>
                  <a:cxn ang="0">
                    <a:pos x="124" y="72"/>
                  </a:cxn>
                  <a:cxn ang="0">
                    <a:pos x="120" y="86"/>
                  </a:cxn>
                  <a:cxn ang="0">
                    <a:pos x="118" y="98"/>
                  </a:cxn>
                  <a:cxn ang="0">
                    <a:pos x="116" y="116"/>
                  </a:cxn>
                  <a:cxn ang="0">
                    <a:pos x="120" y="128"/>
                  </a:cxn>
                  <a:cxn ang="0">
                    <a:pos x="124" y="134"/>
                  </a:cxn>
                  <a:cxn ang="0">
                    <a:pos x="122" y="138"/>
                  </a:cxn>
                </a:cxnLst>
                <a:rect l="0" t="0" r="r" b="b"/>
                <a:pathLst>
                  <a:path w="130" h="160">
                    <a:moveTo>
                      <a:pt x="120" y="140"/>
                    </a:moveTo>
                    <a:lnTo>
                      <a:pt x="120" y="140"/>
                    </a:lnTo>
                    <a:lnTo>
                      <a:pt x="112" y="140"/>
                    </a:lnTo>
                    <a:lnTo>
                      <a:pt x="110" y="138"/>
                    </a:lnTo>
                    <a:lnTo>
                      <a:pt x="108" y="136"/>
                    </a:lnTo>
                    <a:lnTo>
                      <a:pt x="104" y="136"/>
                    </a:lnTo>
                    <a:lnTo>
                      <a:pt x="104" y="136"/>
                    </a:lnTo>
                    <a:lnTo>
                      <a:pt x="98" y="136"/>
                    </a:lnTo>
                    <a:lnTo>
                      <a:pt x="94" y="136"/>
                    </a:lnTo>
                    <a:lnTo>
                      <a:pt x="94" y="136"/>
                    </a:lnTo>
                    <a:lnTo>
                      <a:pt x="94" y="136"/>
                    </a:lnTo>
                    <a:lnTo>
                      <a:pt x="98" y="138"/>
                    </a:lnTo>
                    <a:lnTo>
                      <a:pt x="102" y="138"/>
                    </a:lnTo>
                    <a:lnTo>
                      <a:pt x="104" y="138"/>
                    </a:lnTo>
                    <a:lnTo>
                      <a:pt x="108" y="140"/>
                    </a:lnTo>
                    <a:lnTo>
                      <a:pt x="108" y="140"/>
                    </a:lnTo>
                    <a:lnTo>
                      <a:pt x="100" y="140"/>
                    </a:lnTo>
                    <a:lnTo>
                      <a:pt x="86" y="142"/>
                    </a:lnTo>
                    <a:lnTo>
                      <a:pt x="86" y="142"/>
                    </a:lnTo>
                    <a:lnTo>
                      <a:pt x="70" y="144"/>
                    </a:lnTo>
                    <a:lnTo>
                      <a:pt x="60" y="146"/>
                    </a:lnTo>
                    <a:lnTo>
                      <a:pt x="56" y="148"/>
                    </a:lnTo>
                    <a:lnTo>
                      <a:pt x="54" y="146"/>
                    </a:lnTo>
                    <a:lnTo>
                      <a:pt x="52" y="144"/>
                    </a:lnTo>
                    <a:lnTo>
                      <a:pt x="48" y="140"/>
                    </a:lnTo>
                    <a:lnTo>
                      <a:pt x="48" y="140"/>
                    </a:lnTo>
                    <a:lnTo>
                      <a:pt x="48" y="148"/>
                    </a:lnTo>
                    <a:lnTo>
                      <a:pt x="42" y="152"/>
                    </a:lnTo>
                    <a:lnTo>
                      <a:pt x="34" y="156"/>
                    </a:lnTo>
                    <a:lnTo>
                      <a:pt x="24" y="160"/>
                    </a:lnTo>
                    <a:lnTo>
                      <a:pt x="24" y="160"/>
                    </a:lnTo>
                    <a:lnTo>
                      <a:pt x="18" y="160"/>
                    </a:lnTo>
                    <a:lnTo>
                      <a:pt x="16" y="160"/>
                    </a:lnTo>
                    <a:lnTo>
                      <a:pt x="14" y="158"/>
                    </a:lnTo>
                    <a:lnTo>
                      <a:pt x="16" y="156"/>
                    </a:lnTo>
                    <a:lnTo>
                      <a:pt x="16" y="156"/>
                    </a:lnTo>
                    <a:lnTo>
                      <a:pt x="16" y="148"/>
                    </a:lnTo>
                    <a:lnTo>
                      <a:pt x="16" y="142"/>
                    </a:lnTo>
                    <a:lnTo>
                      <a:pt x="18" y="138"/>
                    </a:lnTo>
                    <a:lnTo>
                      <a:pt x="20" y="138"/>
                    </a:lnTo>
                    <a:lnTo>
                      <a:pt x="24" y="136"/>
                    </a:lnTo>
                    <a:lnTo>
                      <a:pt x="24" y="134"/>
                    </a:lnTo>
                    <a:lnTo>
                      <a:pt x="22" y="130"/>
                    </a:lnTo>
                    <a:lnTo>
                      <a:pt x="22" y="130"/>
                    </a:lnTo>
                    <a:lnTo>
                      <a:pt x="22" y="126"/>
                    </a:lnTo>
                    <a:lnTo>
                      <a:pt x="22" y="122"/>
                    </a:lnTo>
                    <a:lnTo>
                      <a:pt x="22" y="122"/>
                    </a:lnTo>
                    <a:lnTo>
                      <a:pt x="16" y="120"/>
                    </a:lnTo>
                    <a:lnTo>
                      <a:pt x="16" y="120"/>
                    </a:lnTo>
                    <a:lnTo>
                      <a:pt x="10" y="116"/>
                    </a:lnTo>
                    <a:lnTo>
                      <a:pt x="8" y="114"/>
                    </a:lnTo>
                    <a:lnTo>
                      <a:pt x="8" y="114"/>
                    </a:lnTo>
                    <a:lnTo>
                      <a:pt x="4" y="114"/>
                    </a:lnTo>
                    <a:lnTo>
                      <a:pt x="4" y="114"/>
                    </a:lnTo>
                    <a:lnTo>
                      <a:pt x="2" y="112"/>
                    </a:lnTo>
                    <a:lnTo>
                      <a:pt x="0" y="112"/>
                    </a:lnTo>
                    <a:lnTo>
                      <a:pt x="0" y="106"/>
                    </a:lnTo>
                    <a:lnTo>
                      <a:pt x="2" y="100"/>
                    </a:lnTo>
                    <a:lnTo>
                      <a:pt x="2" y="96"/>
                    </a:lnTo>
                    <a:lnTo>
                      <a:pt x="2" y="96"/>
                    </a:lnTo>
                    <a:lnTo>
                      <a:pt x="2" y="94"/>
                    </a:lnTo>
                    <a:lnTo>
                      <a:pt x="2" y="90"/>
                    </a:lnTo>
                    <a:lnTo>
                      <a:pt x="2" y="88"/>
                    </a:lnTo>
                    <a:lnTo>
                      <a:pt x="0" y="82"/>
                    </a:lnTo>
                    <a:lnTo>
                      <a:pt x="0" y="82"/>
                    </a:lnTo>
                    <a:lnTo>
                      <a:pt x="4" y="80"/>
                    </a:lnTo>
                    <a:lnTo>
                      <a:pt x="4" y="78"/>
                    </a:lnTo>
                    <a:lnTo>
                      <a:pt x="4" y="76"/>
                    </a:lnTo>
                    <a:lnTo>
                      <a:pt x="8" y="72"/>
                    </a:lnTo>
                    <a:lnTo>
                      <a:pt x="8" y="72"/>
                    </a:lnTo>
                    <a:lnTo>
                      <a:pt x="10" y="70"/>
                    </a:lnTo>
                    <a:lnTo>
                      <a:pt x="8" y="68"/>
                    </a:lnTo>
                    <a:lnTo>
                      <a:pt x="6" y="68"/>
                    </a:lnTo>
                    <a:lnTo>
                      <a:pt x="4" y="64"/>
                    </a:lnTo>
                    <a:lnTo>
                      <a:pt x="4" y="64"/>
                    </a:lnTo>
                    <a:lnTo>
                      <a:pt x="4" y="62"/>
                    </a:lnTo>
                    <a:lnTo>
                      <a:pt x="6" y="60"/>
                    </a:lnTo>
                    <a:lnTo>
                      <a:pt x="10" y="58"/>
                    </a:lnTo>
                    <a:lnTo>
                      <a:pt x="16" y="60"/>
                    </a:lnTo>
                    <a:lnTo>
                      <a:pt x="16" y="58"/>
                    </a:lnTo>
                    <a:lnTo>
                      <a:pt x="16" y="56"/>
                    </a:lnTo>
                    <a:lnTo>
                      <a:pt x="16" y="56"/>
                    </a:lnTo>
                    <a:lnTo>
                      <a:pt x="14" y="52"/>
                    </a:lnTo>
                    <a:lnTo>
                      <a:pt x="16" y="50"/>
                    </a:lnTo>
                    <a:lnTo>
                      <a:pt x="16" y="46"/>
                    </a:lnTo>
                    <a:lnTo>
                      <a:pt x="16" y="44"/>
                    </a:lnTo>
                    <a:lnTo>
                      <a:pt x="16" y="44"/>
                    </a:lnTo>
                    <a:lnTo>
                      <a:pt x="14" y="40"/>
                    </a:lnTo>
                    <a:lnTo>
                      <a:pt x="16" y="36"/>
                    </a:lnTo>
                    <a:lnTo>
                      <a:pt x="16" y="34"/>
                    </a:lnTo>
                    <a:lnTo>
                      <a:pt x="16" y="32"/>
                    </a:lnTo>
                    <a:lnTo>
                      <a:pt x="16" y="32"/>
                    </a:lnTo>
                    <a:lnTo>
                      <a:pt x="14" y="30"/>
                    </a:lnTo>
                    <a:lnTo>
                      <a:pt x="12" y="30"/>
                    </a:lnTo>
                    <a:lnTo>
                      <a:pt x="12" y="32"/>
                    </a:lnTo>
                    <a:lnTo>
                      <a:pt x="10" y="28"/>
                    </a:lnTo>
                    <a:lnTo>
                      <a:pt x="10" y="28"/>
                    </a:lnTo>
                    <a:lnTo>
                      <a:pt x="8" y="26"/>
                    </a:lnTo>
                    <a:lnTo>
                      <a:pt x="6" y="26"/>
                    </a:lnTo>
                    <a:lnTo>
                      <a:pt x="6" y="26"/>
                    </a:lnTo>
                    <a:lnTo>
                      <a:pt x="6" y="20"/>
                    </a:lnTo>
                    <a:lnTo>
                      <a:pt x="6" y="20"/>
                    </a:lnTo>
                    <a:lnTo>
                      <a:pt x="10" y="14"/>
                    </a:lnTo>
                    <a:lnTo>
                      <a:pt x="12" y="10"/>
                    </a:lnTo>
                    <a:lnTo>
                      <a:pt x="14" y="10"/>
                    </a:lnTo>
                    <a:lnTo>
                      <a:pt x="14" y="10"/>
                    </a:lnTo>
                    <a:lnTo>
                      <a:pt x="18" y="6"/>
                    </a:lnTo>
                    <a:lnTo>
                      <a:pt x="20" y="4"/>
                    </a:lnTo>
                    <a:lnTo>
                      <a:pt x="24" y="6"/>
                    </a:lnTo>
                    <a:lnTo>
                      <a:pt x="24" y="6"/>
                    </a:lnTo>
                    <a:lnTo>
                      <a:pt x="28" y="10"/>
                    </a:lnTo>
                    <a:lnTo>
                      <a:pt x="30" y="8"/>
                    </a:lnTo>
                    <a:lnTo>
                      <a:pt x="34" y="6"/>
                    </a:lnTo>
                    <a:lnTo>
                      <a:pt x="34" y="6"/>
                    </a:lnTo>
                    <a:lnTo>
                      <a:pt x="36" y="2"/>
                    </a:lnTo>
                    <a:lnTo>
                      <a:pt x="40" y="0"/>
                    </a:lnTo>
                    <a:lnTo>
                      <a:pt x="42" y="2"/>
                    </a:lnTo>
                    <a:lnTo>
                      <a:pt x="44" y="2"/>
                    </a:lnTo>
                    <a:lnTo>
                      <a:pt x="48" y="6"/>
                    </a:lnTo>
                    <a:lnTo>
                      <a:pt x="50" y="6"/>
                    </a:lnTo>
                    <a:lnTo>
                      <a:pt x="52" y="4"/>
                    </a:lnTo>
                    <a:lnTo>
                      <a:pt x="52" y="4"/>
                    </a:lnTo>
                    <a:lnTo>
                      <a:pt x="56" y="2"/>
                    </a:lnTo>
                    <a:lnTo>
                      <a:pt x="60" y="4"/>
                    </a:lnTo>
                    <a:lnTo>
                      <a:pt x="66" y="6"/>
                    </a:lnTo>
                    <a:lnTo>
                      <a:pt x="66" y="6"/>
                    </a:lnTo>
                    <a:lnTo>
                      <a:pt x="72" y="10"/>
                    </a:lnTo>
                    <a:lnTo>
                      <a:pt x="74" y="14"/>
                    </a:lnTo>
                    <a:lnTo>
                      <a:pt x="74" y="18"/>
                    </a:lnTo>
                    <a:lnTo>
                      <a:pt x="78" y="22"/>
                    </a:lnTo>
                    <a:lnTo>
                      <a:pt x="78" y="22"/>
                    </a:lnTo>
                    <a:lnTo>
                      <a:pt x="84" y="22"/>
                    </a:lnTo>
                    <a:lnTo>
                      <a:pt x="96" y="20"/>
                    </a:lnTo>
                    <a:lnTo>
                      <a:pt x="96" y="20"/>
                    </a:lnTo>
                    <a:lnTo>
                      <a:pt x="100" y="20"/>
                    </a:lnTo>
                    <a:lnTo>
                      <a:pt x="104" y="20"/>
                    </a:lnTo>
                    <a:lnTo>
                      <a:pt x="108" y="22"/>
                    </a:lnTo>
                    <a:lnTo>
                      <a:pt x="110" y="20"/>
                    </a:lnTo>
                    <a:lnTo>
                      <a:pt x="110" y="20"/>
                    </a:lnTo>
                    <a:lnTo>
                      <a:pt x="112" y="20"/>
                    </a:lnTo>
                    <a:lnTo>
                      <a:pt x="114" y="20"/>
                    </a:lnTo>
                    <a:lnTo>
                      <a:pt x="118" y="24"/>
                    </a:lnTo>
                    <a:lnTo>
                      <a:pt x="122" y="26"/>
                    </a:lnTo>
                    <a:lnTo>
                      <a:pt x="122" y="26"/>
                    </a:lnTo>
                    <a:lnTo>
                      <a:pt x="126" y="30"/>
                    </a:lnTo>
                    <a:lnTo>
                      <a:pt x="126" y="32"/>
                    </a:lnTo>
                    <a:lnTo>
                      <a:pt x="126" y="34"/>
                    </a:lnTo>
                    <a:lnTo>
                      <a:pt x="126" y="40"/>
                    </a:lnTo>
                    <a:lnTo>
                      <a:pt x="126" y="40"/>
                    </a:lnTo>
                    <a:lnTo>
                      <a:pt x="128" y="46"/>
                    </a:lnTo>
                    <a:lnTo>
                      <a:pt x="130" y="54"/>
                    </a:lnTo>
                    <a:lnTo>
                      <a:pt x="128" y="62"/>
                    </a:lnTo>
                    <a:lnTo>
                      <a:pt x="124" y="72"/>
                    </a:lnTo>
                    <a:lnTo>
                      <a:pt x="124" y="72"/>
                    </a:lnTo>
                    <a:lnTo>
                      <a:pt x="122" y="80"/>
                    </a:lnTo>
                    <a:lnTo>
                      <a:pt x="120" y="86"/>
                    </a:lnTo>
                    <a:lnTo>
                      <a:pt x="120" y="90"/>
                    </a:lnTo>
                    <a:lnTo>
                      <a:pt x="118" y="98"/>
                    </a:lnTo>
                    <a:lnTo>
                      <a:pt x="118" y="98"/>
                    </a:lnTo>
                    <a:lnTo>
                      <a:pt x="114" y="104"/>
                    </a:lnTo>
                    <a:lnTo>
                      <a:pt x="114" y="110"/>
                    </a:lnTo>
                    <a:lnTo>
                      <a:pt x="116" y="116"/>
                    </a:lnTo>
                    <a:lnTo>
                      <a:pt x="118" y="122"/>
                    </a:lnTo>
                    <a:lnTo>
                      <a:pt x="118" y="122"/>
                    </a:lnTo>
                    <a:lnTo>
                      <a:pt x="120" y="128"/>
                    </a:lnTo>
                    <a:lnTo>
                      <a:pt x="122" y="130"/>
                    </a:lnTo>
                    <a:lnTo>
                      <a:pt x="124" y="130"/>
                    </a:lnTo>
                    <a:lnTo>
                      <a:pt x="124" y="134"/>
                    </a:lnTo>
                    <a:lnTo>
                      <a:pt x="124" y="134"/>
                    </a:lnTo>
                    <a:lnTo>
                      <a:pt x="124" y="136"/>
                    </a:lnTo>
                    <a:lnTo>
                      <a:pt x="122" y="138"/>
                    </a:lnTo>
                    <a:lnTo>
                      <a:pt x="120" y="140"/>
                    </a:lnTo>
                    <a:lnTo>
                      <a:pt x="120" y="1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1" name="Freeform 156">
                <a:extLst>
                  <a:ext uri="{FF2B5EF4-FFF2-40B4-BE49-F238E27FC236}">
                    <a16:creationId xmlns:a16="http://schemas.microsoft.com/office/drawing/2014/main" id="{14613960-F8B4-4F07-B2B7-57874B2B3BFD}"/>
                  </a:ext>
                </a:extLst>
              </p:cNvPr>
              <p:cNvSpPr>
                <a:spLocks/>
              </p:cNvSpPr>
              <p:nvPr/>
            </p:nvSpPr>
            <p:spPr bwMode="auto">
              <a:xfrm>
                <a:off x="4922235" y="3567861"/>
                <a:ext cx="43167" cy="58293"/>
              </a:xfrm>
              <a:custGeom>
                <a:avLst/>
                <a:gdLst/>
                <a:ahLst/>
                <a:cxnLst>
                  <a:cxn ang="0">
                    <a:pos x="30" y="26"/>
                  </a:cxn>
                  <a:cxn ang="0">
                    <a:pos x="30" y="26"/>
                  </a:cxn>
                  <a:cxn ang="0">
                    <a:pos x="28" y="28"/>
                  </a:cxn>
                  <a:cxn ang="0">
                    <a:pos x="30" y="32"/>
                  </a:cxn>
                  <a:cxn ang="0">
                    <a:pos x="30" y="36"/>
                  </a:cxn>
                  <a:cxn ang="0">
                    <a:pos x="28" y="38"/>
                  </a:cxn>
                  <a:cxn ang="0">
                    <a:pos x="28" y="38"/>
                  </a:cxn>
                  <a:cxn ang="0">
                    <a:pos x="24" y="40"/>
                  </a:cxn>
                  <a:cxn ang="0">
                    <a:pos x="20" y="40"/>
                  </a:cxn>
                  <a:cxn ang="0">
                    <a:pos x="16" y="38"/>
                  </a:cxn>
                  <a:cxn ang="0">
                    <a:pos x="8" y="34"/>
                  </a:cxn>
                  <a:cxn ang="0">
                    <a:pos x="8" y="34"/>
                  </a:cxn>
                  <a:cxn ang="0">
                    <a:pos x="0" y="28"/>
                  </a:cxn>
                  <a:cxn ang="0">
                    <a:pos x="0" y="24"/>
                  </a:cxn>
                  <a:cxn ang="0">
                    <a:pos x="0" y="18"/>
                  </a:cxn>
                  <a:cxn ang="0">
                    <a:pos x="4" y="10"/>
                  </a:cxn>
                  <a:cxn ang="0">
                    <a:pos x="4" y="10"/>
                  </a:cxn>
                  <a:cxn ang="0">
                    <a:pos x="8" y="4"/>
                  </a:cxn>
                  <a:cxn ang="0">
                    <a:pos x="10" y="0"/>
                  </a:cxn>
                  <a:cxn ang="0">
                    <a:pos x="14" y="0"/>
                  </a:cxn>
                  <a:cxn ang="0">
                    <a:pos x="22" y="4"/>
                  </a:cxn>
                  <a:cxn ang="0">
                    <a:pos x="22" y="4"/>
                  </a:cxn>
                  <a:cxn ang="0">
                    <a:pos x="26" y="8"/>
                  </a:cxn>
                  <a:cxn ang="0">
                    <a:pos x="28" y="12"/>
                  </a:cxn>
                  <a:cxn ang="0">
                    <a:pos x="28" y="18"/>
                  </a:cxn>
                  <a:cxn ang="0">
                    <a:pos x="30" y="26"/>
                  </a:cxn>
                  <a:cxn ang="0">
                    <a:pos x="30" y="26"/>
                  </a:cxn>
                </a:cxnLst>
                <a:rect l="0" t="0" r="r" b="b"/>
                <a:pathLst>
                  <a:path w="30" h="40">
                    <a:moveTo>
                      <a:pt x="30" y="26"/>
                    </a:moveTo>
                    <a:lnTo>
                      <a:pt x="30" y="26"/>
                    </a:lnTo>
                    <a:lnTo>
                      <a:pt x="28" y="28"/>
                    </a:lnTo>
                    <a:lnTo>
                      <a:pt x="30" y="32"/>
                    </a:lnTo>
                    <a:lnTo>
                      <a:pt x="30" y="36"/>
                    </a:lnTo>
                    <a:lnTo>
                      <a:pt x="28" y="38"/>
                    </a:lnTo>
                    <a:lnTo>
                      <a:pt x="28" y="38"/>
                    </a:lnTo>
                    <a:lnTo>
                      <a:pt x="24" y="40"/>
                    </a:lnTo>
                    <a:lnTo>
                      <a:pt x="20" y="40"/>
                    </a:lnTo>
                    <a:lnTo>
                      <a:pt x="16" y="38"/>
                    </a:lnTo>
                    <a:lnTo>
                      <a:pt x="8" y="34"/>
                    </a:lnTo>
                    <a:lnTo>
                      <a:pt x="8" y="34"/>
                    </a:lnTo>
                    <a:lnTo>
                      <a:pt x="0" y="28"/>
                    </a:lnTo>
                    <a:lnTo>
                      <a:pt x="0" y="24"/>
                    </a:lnTo>
                    <a:lnTo>
                      <a:pt x="0" y="18"/>
                    </a:lnTo>
                    <a:lnTo>
                      <a:pt x="4" y="10"/>
                    </a:lnTo>
                    <a:lnTo>
                      <a:pt x="4" y="10"/>
                    </a:lnTo>
                    <a:lnTo>
                      <a:pt x="8" y="4"/>
                    </a:lnTo>
                    <a:lnTo>
                      <a:pt x="10" y="0"/>
                    </a:lnTo>
                    <a:lnTo>
                      <a:pt x="14" y="0"/>
                    </a:lnTo>
                    <a:lnTo>
                      <a:pt x="22" y="4"/>
                    </a:lnTo>
                    <a:lnTo>
                      <a:pt x="22" y="4"/>
                    </a:lnTo>
                    <a:lnTo>
                      <a:pt x="26" y="8"/>
                    </a:lnTo>
                    <a:lnTo>
                      <a:pt x="28" y="12"/>
                    </a:lnTo>
                    <a:lnTo>
                      <a:pt x="28" y="18"/>
                    </a:lnTo>
                    <a:lnTo>
                      <a:pt x="30" y="26"/>
                    </a:lnTo>
                    <a:lnTo>
                      <a:pt x="30" y="2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2" name="Freeform 158">
                <a:extLst>
                  <a:ext uri="{FF2B5EF4-FFF2-40B4-BE49-F238E27FC236}">
                    <a16:creationId xmlns:a16="http://schemas.microsoft.com/office/drawing/2014/main" id="{15751045-D3C2-406C-88CF-6ADBA8D8E33D}"/>
                  </a:ext>
                </a:extLst>
              </p:cNvPr>
              <p:cNvSpPr>
                <a:spLocks/>
              </p:cNvSpPr>
              <p:nvPr/>
            </p:nvSpPr>
            <p:spPr bwMode="auto">
              <a:xfrm>
                <a:off x="3529420" y="1606308"/>
                <a:ext cx="351083" cy="454682"/>
              </a:xfrm>
              <a:custGeom>
                <a:avLst/>
                <a:gdLst/>
                <a:ahLst/>
                <a:cxnLst>
                  <a:cxn ang="0">
                    <a:pos x="0" y="162"/>
                  </a:cxn>
                  <a:cxn ang="0">
                    <a:pos x="4" y="164"/>
                  </a:cxn>
                  <a:cxn ang="0">
                    <a:pos x="10" y="178"/>
                  </a:cxn>
                  <a:cxn ang="0">
                    <a:pos x="8" y="188"/>
                  </a:cxn>
                  <a:cxn ang="0">
                    <a:pos x="6" y="196"/>
                  </a:cxn>
                  <a:cxn ang="0">
                    <a:pos x="10" y="196"/>
                  </a:cxn>
                  <a:cxn ang="0">
                    <a:pos x="6" y="202"/>
                  </a:cxn>
                  <a:cxn ang="0">
                    <a:pos x="14" y="216"/>
                  </a:cxn>
                  <a:cxn ang="0">
                    <a:pos x="14" y="242"/>
                  </a:cxn>
                  <a:cxn ang="0">
                    <a:pos x="8" y="264"/>
                  </a:cxn>
                  <a:cxn ang="0">
                    <a:pos x="8" y="274"/>
                  </a:cxn>
                  <a:cxn ang="0">
                    <a:pos x="16" y="270"/>
                  </a:cxn>
                  <a:cxn ang="0">
                    <a:pos x="22" y="272"/>
                  </a:cxn>
                  <a:cxn ang="0">
                    <a:pos x="28" y="272"/>
                  </a:cxn>
                  <a:cxn ang="0">
                    <a:pos x="36" y="272"/>
                  </a:cxn>
                  <a:cxn ang="0">
                    <a:pos x="40" y="268"/>
                  </a:cxn>
                  <a:cxn ang="0">
                    <a:pos x="42" y="268"/>
                  </a:cxn>
                  <a:cxn ang="0">
                    <a:pos x="48" y="270"/>
                  </a:cxn>
                  <a:cxn ang="0">
                    <a:pos x="58" y="276"/>
                  </a:cxn>
                  <a:cxn ang="0">
                    <a:pos x="66" y="282"/>
                  </a:cxn>
                  <a:cxn ang="0">
                    <a:pos x="70" y="284"/>
                  </a:cxn>
                  <a:cxn ang="0">
                    <a:pos x="72" y="290"/>
                  </a:cxn>
                  <a:cxn ang="0">
                    <a:pos x="76" y="298"/>
                  </a:cxn>
                  <a:cxn ang="0">
                    <a:pos x="80" y="304"/>
                  </a:cxn>
                  <a:cxn ang="0">
                    <a:pos x="88" y="312"/>
                  </a:cxn>
                  <a:cxn ang="0">
                    <a:pos x="96" y="304"/>
                  </a:cxn>
                  <a:cxn ang="0">
                    <a:pos x="102" y="296"/>
                  </a:cxn>
                  <a:cxn ang="0">
                    <a:pos x="106" y="292"/>
                  </a:cxn>
                  <a:cxn ang="0">
                    <a:pos x="112" y="292"/>
                  </a:cxn>
                  <a:cxn ang="0">
                    <a:pos x="122" y="302"/>
                  </a:cxn>
                  <a:cxn ang="0">
                    <a:pos x="132" y="300"/>
                  </a:cxn>
                  <a:cxn ang="0">
                    <a:pos x="146" y="300"/>
                  </a:cxn>
                  <a:cxn ang="0">
                    <a:pos x="152" y="294"/>
                  </a:cxn>
                  <a:cxn ang="0">
                    <a:pos x="154" y="298"/>
                  </a:cxn>
                  <a:cxn ang="0">
                    <a:pos x="156" y="300"/>
                  </a:cxn>
                  <a:cxn ang="0">
                    <a:pos x="234" y="274"/>
                  </a:cxn>
                  <a:cxn ang="0">
                    <a:pos x="222" y="258"/>
                  </a:cxn>
                  <a:cxn ang="0">
                    <a:pos x="244" y="62"/>
                  </a:cxn>
                  <a:cxn ang="0">
                    <a:pos x="98" y="34"/>
                  </a:cxn>
                  <a:cxn ang="0">
                    <a:pos x="96" y="92"/>
                  </a:cxn>
                  <a:cxn ang="0">
                    <a:pos x="86" y="98"/>
                  </a:cxn>
                  <a:cxn ang="0">
                    <a:pos x="76" y="108"/>
                  </a:cxn>
                  <a:cxn ang="0">
                    <a:pos x="76" y="144"/>
                  </a:cxn>
                  <a:cxn ang="0">
                    <a:pos x="14" y="144"/>
                  </a:cxn>
                  <a:cxn ang="0">
                    <a:pos x="0" y="150"/>
                  </a:cxn>
                </a:cxnLst>
                <a:rect l="0" t="0" r="r" b="b"/>
                <a:pathLst>
                  <a:path w="244" h="312">
                    <a:moveTo>
                      <a:pt x="0" y="150"/>
                    </a:moveTo>
                    <a:lnTo>
                      <a:pt x="0" y="150"/>
                    </a:lnTo>
                    <a:lnTo>
                      <a:pt x="0" y="162"/>
                    </a:lnTo>
                    <a:lnTo>
                      <a:pt x="0" y="164"/>
                    </a:lnTo>
                    <a:lnTo>
                      <a:pt x="4" y="164"/>
                    </a:lnTo>
                    <a:lnTo>
                      <a:pt x="4" y="164"/>
                    </a:lnTo>
                    <a:lnTo>
                      <a:pt x="6" y="166"/>
                    </a:lnTo>
                    <a:lnTo>
                      <a:pt x="8" y="170"/>
                    </a:lnTo>
                    <a:lnTo>
                      <a:pt x="10" y="178"/>
                    </a:lnTo>
                    <a:lnTo>
                      <a:pt x="10" y="178"/>
                    </a:lnTo>
                    <a:lnTo>
                      <a:pt x="10" y="182"/>
                    </a:lnTo>
                    <a:lnTo>
                      <a:pt x="8" y="188"/>
                    </a:lnTo>
                    <a:lnTo>
                      <a:pt x="8" y="188"/>
                    </a:lnTo>
                    <a:lnTo>
                      <a:pt x="6" y="196"/>
                    </a:lnTo>
                    <a:lnTo>
                      <a:pt x="6" y="196"/>
                    </a:lnTo>
                    <a:lnTo>
                      <a:pt x="10" y="196"/>
                    </a:lnTo>
                    <a:lnTo>
                      <a:pt x="10" y="196"/>
                    </a:lnTo>
                    <a:lnTo>
                      <a:pt x="10" y="196"/>
                    </a:lnTo>
                    <a:lnTo>
                      <a:pt x="10" y="198"/>
                    </a:lnTo>
                    <a:lnTo>
                      <a:pt x="6" y="200"/>
                    </a:lnTo>
                    <a:lnTo>
                      <a:pt x="6" y="202"/>
                    </a:lnTo>
                    <a:lnTo>
                      <a:pt x="6" y="202"/>
                    </a:lnTo>
                    <a:lnTo>
                      <a:pt x="10" y="210"/>
                    </a:lnTo>
                    <a:lnTo>
                      <a:pt x="14" y="216"/>
                    </a:lnTo>
                    <a:lnTo>
                      <a:pt x="16" y="226"/>
                    </a:lnTo>
                    <a:lnTo>
                      <a:pt x="14" y="242"/>
                    </a:lnTo>
                    <a:lnTo>
                      <a:pt x="14" y="242"/>
                    </a:lnTo>
                    <a:lnTo>
                      <a:pt x="12" y="252"/>
                    </a:lnTo>
                    <a:lnTo>
                      <a:pt x="10" y="258"/>
                    </a:lnTo>
                    <a:lnTo>
                      <a:pt x="8" y="264"/>
                    </a:lnTo>
                    <a:lnTo>
                      <a:pt x="6" y="268"/>
                    </a:lnTo>
                    <a:lnTo>
                      <a:pt x="8" y="274"/>
                    </a:lnTo>
                    <a:lnTo>
                      <a:pt x="8" y="274"/>
                    </a:lnTo>
                    <a:lnTo>
                      <a:pt x="12" y="270"/>
                    </a:lnTo>
                    <a:lnTo>
                      <a:pt x="14" y="268"/>
                    </a:lnTo>
                    <a:lnTo>
                      <a:pt x="16" y="270"/>
                    </a:lnTo>
                    <a:lnTo>
                      <a:pt x="16" y="270"/>
                    </a:lnTo>
                    <a:lnTo>
                      <a:pt x="20" y="272"/>
                    </a:lnTo>
                    <a:lnTo>
                      <a:pt x="22" y="272"/>
                    </a:lnTo>
                    <a:lnTo>
                      <a:pt x="26" y="272"/>
                    </a:lnTo>
                    <a:lnTo>
                      <a:pt x="26" y="272"/>
                    </a:lnTo>
                    <a:lnTo>
                      <a:pt x="28" y="272"/>
                    </a:lnTo>
                    <a:lnTo>
                      <a:pt x="32" y="272"/>
                    </a:lnTo>
                    <a:lnTo>
                      <a:pt x="32" y="272"/>
                    </a:lnTo>
                    <a:lnTo>
                      <a:pt x="36" y="272"/>
                    </a:lnTo>
                    <a:lnTo>
                      <a:pt x="36" y="270"/>
                    </a:lnTo>
                    <a:lnTo>
                      <a:pt x="38" y="268"/>
                    </a:lnTo>
                    <a:lnTo>
                      <a:pt x="40" y="268"/>
                    </a:lnTo>
                    <a:lnTo>
                      <a:pt x="40" y="268"/>
                    </a:lnTo>
                    <a:lnTo>
                      <a:pt x="42" y="268"/>
                    </a:lnTo>
                    <a:lnTo>
                      <a:pt x="42" y="268"/>
                    </a:lnTo>
                    <a:lnTo>
                      <a:pt x="44" y="270"/>
                    </a:lnTo>
                    <a:lnTo>
                      <a:pt x="48" y="270"/>
                    </a:lnTo>
                    <a:lnTo>
                      <a:pt x="48" y="270"/>
                    </a:lnTo>
                    <a:lnTo>
                      <a:pt x="52" y="272"/>
                    </a:lnTo>
                    <a:lnTo>
                      <a:pt x="56" y="272"/>
                    </a:lnTo>
                    <a:lnTo>
                      <a:pt x="58" y="276"/>
                    </a:lnTo>
                    <a:lnTo>
                      <a:pt x="62" y="280"/>
                    </a:lnTo>
                    <a:lnTo>
                      <a:pt x="64" y="282"/>
                    </a:lnTo>
                    <a:lnTo>
                      <a:pt x="66" y="282"/>
                    </a:lnTo>
                    <a:lnTo>
                      <a:pt x="66" y="282"/>
                    </a:lnTo>
                    <a:lnTo>
                      <a:pt x="70" y="282"/>
                    </a:lnTo>
                    <a:lnTo>
                      <a:pt x="70" y="284"/>
                    </a:lnTo>
                    <a:lnTo>
                      <a:pt x="70" y="288"/>
                    </a:lnTo>
                    <a:lnTo>
                      <a:pt x="72" y="290"/>
                    </a:lnTo>
                    <a:lnTo>
                      <a:pt x="72" y="290"/>
                    </a:lnTo>
                    <a:lnTo>
                      <a:pt x="76" y="292"/>
                    </a:lnTo>
                    <a:lnTo>
                      <a:pt x="76" y="294"/>
                    </a:lnTo>
                    <a:lnTo>
                      <a:pt x="76" y="298"/>
                    </a:lnTo>
                    <a:lnTo>
                      <a:pt x="78" y="300"/>
                    </a:lnTo>
                    <a:lnTo>
                      <a:pt x="78" y="300"/>
                    </a:lnTo>
                    <a:lnTo>
                      <a:pt x="80" y="304"/>
                    </a:lnTo>
                    <a:lnTo>
                      <a:pt x="80" y="306"/>
                    </a:lnTo>
                    <a:lnTo>
                      <a:pt x="82" y="308"/>
                    </a:lnTo>
                    <a:lnTo>
                      <a:pt x="88" y="312"/>
                    </a:lnTo>
                    <a:lnTo>
                      <a:pt x="88" y="312"/>
                    </a:lnTo>
                    <a:lnTo>
                      <a:pt x="92" y="308"/>
                    </a:lnTo>
                    <a:lnTo>
                      <a:pt x="96" y="304"/>
                    </a:lnTo>
                    <a:lnTo>
                      <a:pt x="98" y="298"/>
                    </a:lnTo>
                    <a:lnTo>
                      <a:pt x="102" y="296"/>
                    </a:lnTo>
                    <a:lnTo>
                      <a:pt x="102" y="296"/>
                    </a:lnTo>
                    <a:lnTo>
                      <a:pt x="104" y="294"/>
                    </a:lnTo>
                    <a:lnTo>
                      <a:pt x="104" y="294"/>
                    </a:lnTo>
                    <a:lnTo>
                      <a:pt x="106" y="292"/>
                    </a:lnTo>
                    <a:lnTo>
                      <a:pt x="108" y="292"/>
                    </a:lnTo>
                    <a:lnTo>
                      <a:pt x="108" y="292"/>
                    </a:lnTo>
                    <a:lnTo>
                      <a:pt x="112" y="292"/>
                    </a:lnTo>
                    <a:lnTo>
                      <a:pt x="114" y="296"/>
                    </a:lnTo>
                    <a:lnTo>
                      <a:pt x="116" y="300"/>
                    </a:lnTo>
                    <a:lnTo>
                      <a:pt x="122" y="302"/>
                    </a:lnTo>
                    <a:lnTo>
                      <a:pt x="122" y="302"/>
                    </a:lnTo>
                    <a:lnTo>
                      <a:pt x="126" y="300"/>
                    </a:lnTo>
                    <a:lnTo>
                      <a:pt x="132" y="300"/>
                    </a:lnTo>
                    <a:lnTo>
                      <a:pt x="142" y="300"/>
                    </a:lnTo>
                    <a:lnTo>
                      <a:pt x="142" y="300"/>
                    </a:lnTo>
                    <a:lnTo>
                      <a:pt x="146" y="300"/>
                    </a:lnTo>
                    <a:lnTo>
                      <a:pt x="146" y="298"/>
                    </a:lnTo>
                    <a:lnTo>
                      <a:pt x="148" y="296"/>
                    </a:lnTo>
                    <a:lnTo>
                      <a:pt x="152" y="294"/>
                    </a:lnTo>
                    <a:lnTo>
                      <a:pt x="152" y="294"/>
                    </a:lnTo>
                    <a:lnTo>
                      <a:pt x="154" y="296"/>
                    </a:lnTo>
                    <a:lnTo>
                      <a:pt x="154" y="298"/>
                    </a:lnTo>
                    <a:lnTo>
                      <a:pt x="154" y="298"/>
                    </a:lnTo>
                    <a:lnTo>
                      <a:pt x="156" y="300"/>
                    </a:lnTo>
                    <a:lnTo>
                      <a:pt x="156" y="300"/>
                    </a:lnTo>
                    <a:lnTo>
                      <a:pt x="224" y="300"/>
                    </a:lnTo>
                    <a:lnTo>
                      <a:pt x="234" y="274"/>
                    </a:lnTo>
                    <a:lnTo>
                      <a:pt x="234" y="274"/>
                    </a:lnTo>
                    <a:lnTo>
                      <a:pt x="226" y="268"/>
                    </a:lnTo>
                    <a:lnTo>
                      <a:pt x="222" y="264"/>
                    </a:lnTo>
                    <a:lnTo>
                      <a:pt x="222" y="258"/>
                    </a:lnTo>
                    <a:lnTo>
                      <a:pt x="222" y="258"/>
                    </a:lnTo>
                    <a:lnTo>
                      <a:pt x="218" y="62"/>
                    </a:lnTo>
                    <a:lnTo>
                      <a:pt x="244" y="62"/>
                    </a:lnTo>
                    <a:lnTo>
                      <a:pt x="166" y="0"/>
                    </a:lnTo>
                    <a:lnTo>
                      <a:pt x="166" y="34"/>
                    </a:lnTo>
                    <a:lnTo>
                      <a:pt x="98" y="34"/>
                    </a:lnTo>
                    <a:lnTo>
                      <a:pt x="98" y="34"/>
                    </a:lnTo>
                    <a:lnTo>
                      <a:pt x="96" y="92"/>
                    </a:lnTo>
                    <a:lnTo>
                      <a:pt x="96" y="92"/>
                    </a:lnTo>
                    <a:lnTo>
                      <a:pt x="94" y="96"/>
                    </a:lnTo>
                    <a:lnTo>
                      <a:pt x="92" y="98"/>
                    </a:lnTo>
                    <a:lnTo>
                      <a:pt x="86" y="98"/>
                    </a:lnTo>
                    <a:lnTo>
                      <a:pt x="82" y="100"/>
                    </a:lnTo>
                    <a:lnTo>
                      <a:pt x="78" y="102"/>
                    </a:lnTo>
                    <a:lnTo>
                      <a:pt x="76" y="108"/>
                    </a:lnTo>
                    <a:lnTo>
                      <a:pt x="76" y="116"/>
                    </a:lnTo>
                    <a:lnTo>
                      <a:pt x="76" y="116"/>
                    </a:lnTo>
                    <a:lnTo>
                      <a:pt x="76" y="144"/>
                    </a:lnTo>
                    <a:lnTo>
                      <a:pt x="76" y="144"/>
                    </a:lnTo>
                    <a:lnTo>
                      <a:pt x="14" y="144"/>
                    </a:lnTo>
                    <a:lnTo>
                      <a:pt x="14" y="144"/>
                    </a:lnTo>
                    <a:lnTo>
                      <a:pt x="8" y="144"/>
                    </a:lnTo>
                    <a:lnTo>
                      <a:pt x="4" y="144"/>
                    </a:lnTo>
                    <a:lnTo>
                      <a:pt x="0" y="150"/>
                    </a:lnTo>
                    <a:lnTo>
                      <a:pt x="0" y="1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3" name="Freeform 159">
                <a:extLst>
                  <a:ext uri="{FF2B5EF4-FFF2-40B4-BE49-F238E27FC236}">
                    <a16:creationId xmlns:a16="http://schemas.microsoft.com/office/drawing/2014/main" id="{BD22E8FC-AF12-422C-9087-4F1C08F1FA48}"/>
                  </a:ext>
                </a:extLst>
              </p:cNvPr>
              <p:cNvSpPr>
                <a:spLocks/>
              </p:cNvSpPr>
              <p:nvPr/>
            </p:nvSpPr>
            <p:spPr bwMode="auto">
              <a:xfrm>
                <a:off x="3863235" y="2060994"/>
                <a:ext cx="230217" cy="195280"/>
              </a:xfrm>
              <a:custGeom>
                <a:avLst/>
                <a:gdLst/>
                <a:ahLst/>
                <a:cxnLst>
                  <a:cxn ang="0">
                    <a:pos x="116" y="14"/>
                  </a:cxn>
                  <a:cxn ang="0">
                    <a:pos x="124" y="32"/>
                  </a:cxn>
                  <a:cxn ang="0">
                    <a:pos x="132" y="34"/>
                  </a:cxn>
                  <a:cxn ang="0">
                    <a:pos x="128" y="40"/>
                  </a:cxn>
                  <a:cxn ang="0">
                    <a:pos x="134" y="50"/>
                  </a:cxn>
                  <a:cxn ang="0">
                    <a:pos x="150" y="58"/>
                  </a:cxn>
                  <a:cxn ang="0">
                    <a:pos x="156" y="60"/>
                  </a:cxn>
                  <a:cxn ang="0">
                    <a:pos x="156" y="62"/>
                  </a:cxn>
                  <a:cxn ang="0">
                    <a:pos x="160" y="72"/>
                  </a:cxn>
                  <a:cxn ang="0">
                    <a:pos x="144" y="78"/>
                  </a:cxn>
                  <a:cxn ang="0">
                    <a:pos x="140" y="86"/>
                  </a:cxn>
                  <a:cxn ang="0">
                    <a:pos x="134" y="90"/>
                  </a:cxn>
                  <a:cxn ang="0">
                    <a:pos x="132" y="96"/>
                  </a:cxn>
                  <a:cxn ang="0">
                    <a:pos x="128" y="96"/>
                  </a:cxn>
                  <a:cxn ang="0">
                    <a:pos x="120" y="96"/>
                  </a:cxn>
                  <a:cxn ang="0">
                    <a:pos x="106" y="94"/>
                  </a:cxn>
                  <a:cxn ang="0">
                    <a:pos x="100" y="96"/>
                  </a:cxn>
                  <a:cxn ang="0">
                    <a:pos x="84" y="98"/>
                  </a:cxn>
                  <a:cxn ang="0">
                    <a:pos x="54" y="100"/>
                  </a:cxn>
                  <a:cxn ang="0">
                    <a:pos x="52" y="110"/>
                  </a:cxn>
                  <a:cxn ang="0">
                    <a:pos x="54" y="116"/>
                  </a:cxn>
                  <a:cxn ang="0">
                    <a:pos x="56" y="122"/>
                  </a:cxn>
                  <a:cxn ang="0">
                    <a:pos x="56" y="134"/>
                  </a:cxn>
                  <a:cxn ang="0">
                    <a:pos x="48" y="128"/>
                  </a:cxn>
                  <a:cxn ang="0">
                    <a:pos x="44" y="128"/>
                  </a:cxn>
                  <a:cxn ang="0">
                    <a:pos x="34" y="128"/>
                  </a:cxn>
                  <a:cxn ang="0">
                    <a:pos x="18" y="130"/>
                  </a:cxn>
                  <a:cxn ang="0">
                    <a:pos x="8" y="126"/>
                  </a:cxn>
                  <a:cxn ang="0">
                    <a:pos x="0" y="114"/>
                  </a:cxn>
                  <a:cxn ang="0">
                    <a:pos x="6" y="92"/>
                  </a:cxn>
                  <a:cxn ang="0">
                    <a:pos x="10" y="86"/>
                  </a:cxn>
                  <a:cxn ang="0">
                    <a:pos x="6" y="82"/>
                  </a:cxn>
                  <a:cxn ang="0">
                    <a:pos x="12" y="76"/>
                  </a:cxn>
                  <a:cxn ang="0">
                    <a:pos x="32" y="58"/>
                  </a:cxn>
                  <a:cxn ang="0">
                    <a:pos x="30" y="54"/>
                  </a:cxn>
                  <a:cxn ang="0">
                    <a:pos x="38" y="48"/>
                  </a:cxn>
                  <a:cxn ang="0">
                    <a:pos x="38" y="44"/>
                  </a:cxn>
                  <a:cxn ang="0">
                    <a:pos x="46" y="30"/>
                  </a:cxn>
                  <a:cxn ang="0">
                    <a:pos x="52" y="30"/>
                  </a:cxn>
                  <a:cxn ang="0">
                    <a:pos x="70" y="24"/>
                  </a:cxn>
                  <a:cxn ang="0">
                    <a:pos x="70" y="22"/>
                  </a:cxn>
                  <a:cxn ang="0">
                    <a:pos x="74" y="18"/>
                  </a:cxn>
                  <a:cxn ang="0">
                    <a:pos x="86" y="6"/>
                  </a:cxn>
                  <a:cxn ang="0">
                    <a:pos x="98" y="2"/>
                  </a:cxn>
                  <a:cxn ang="0">
                    <a:pos x="102" y="0"/>
                  </a:cxn>
                </a:cxnLst>
                <a:rect l="0" t="0" r="r" b="b"/>
                <a:pathLst>
                  <a:path w="160" h="134">
                    <a:moveTo>
                      <a:pt x="116" y="4"/>
                    </a:moveTo>
                    <a:lnTo>
                      <a:pt x="116" y="4"/>
                    </a:lnTo>
                    <a:lnTo>
                      <a:pt x="116" y="14"/>
                    </a:lnTo>
                    <a:lnTo>
                      <a:pt x="118" y="22"/>
                    </a:lnTo>
                    <a:lnTo>
                      <a:pt x="122" y="30"/>
                    </a:lnTo>
                    <a:lnTo>
                      <a:pt x="124" y="32"/>
                    </a:lnTo>
                    <a:lnTo>
                      <a:pt x="128" y="34"/>
                    </a:lnTo>
                    <a:lnTo>
                      <a:pt x="128" y="34"/>
                    </a:lnTo>
                    <a:lnTo>
                      <a:pt x="132" y="34"/>
                    </a:lnTo>
                    <a:lnTo>
                      <a:pt x="132" y="36"/>
                    </a:lnTo>
                    <a:lnTo>
                      <a:pt x="128" y="40"/>
                    </a:lnTo>
                    <a:lnTo>
                      <a:pt x="128" y="40"/>
                    </a:lnTo>
                    <a:lnTo>
                      <a:pt x="126" y="42"/>
                    </a:lnTo>
                    <a:lnTo>
                      <a:pt x="126" y="44"/>
                    </a:lnTo>
                    <a:lnTo>
                      <a:pt x="134" y="50"/>
                    </a:lnTo>
                    <a:lnTo>
                      <a:pt x="134" y="50"/>
                    </a:lnTo>
                    <a:lnTo>
                      <a:pt x="144" y="56"/>
                    </a:lnTo>
                    <a:lnTo>
                      <a:pt x="150" y="58"/>
                    </a:lnTo>
                    <a:lnTo>
                      <a:pt x="152" y="58"/>
                    </a:lnTo>
                    <a:lnTo>
                      <a:pt x="156" y="60"/>
                    </a:lnTo>
                    <a:lnTo>
                      <a:pt x="156" y="60"/>
                    </a:lnTo>
                    <a:lnTo>
                      <a:pt x="158" y="62"/>
                    </a:lnTo>
                    <a:lnTo>
                      <a:pt x="156" y="62"/>
                    </a:lnTo>
                    <a:lnTo>
                      <a:pt x="156" y="62"/>
                    </a:lnTo>
                    <a:lnTo>
                      <a:pt x="154" y="64"/>
                    </a:lnTo>
                    <a:lnTo>
                      <a:pt x="160" y="72"/>
                    </a:lnTo>
                    <a:lnTo>
                      <a:pt x="160" y="72"/>
                    </a:lnTo>
                    <a:lnTo>
                      <a:pt x="154" y="76"/>
                    </a:lnTo>
                    <a:lnTo>
                      <a:pt x="150" y="76"/>
                    </a:lnTo>
                    <a:lnTo>
                      <a:pt x="144" y="78"/>
                    </a:lnTo>
                    <a:lnTo>
                      <a:pt x="142" y="82"/>
                    </a:lnTo>
                    <a:lnTo>
                      <a:pt x="142" y="82"/>
                    </a:lnTo>
                    <a:lnTo>
                      <a:pt x="140" y="86"/>
                    </a:lnTo>
                    <a:lnTo>
                      <a:pt x="136" y="88"/>
                    </a:lnTo>
                    <a:lnTo>
                      <a:pt x="136" y="90"/>
                    </a:lnTo>
                    <a:lnTo>
                      <a:pt x="134" y="90"/>
                    </a:lnTo>
                    <a:lnTo>
                      <a:pt x="134" y="90"/>
                    </a:lnTo>
                    <a:lnTo>
                      <a:pt x="134" y="98"/>
                    </a:lnTo>
                    <a:lnTo>
                      <a:pt x="132" y="96"/>
                    </a:lnTo>
                    <a:lnTo>
                      <a:pt x="132" y="96"/>
                    </a:lnTo>
                    <a:lnTo>
                      <a:pt x="128" y="96"/>
                    </a:lnTo>
                    <a:lnTo>
                      <a:pt x="128" y="96"/>
                    </a:lnTo>
                    <a:lnTo>
                      <a:pt x="126" y="98"/>
                    </a:lnTo>
                    <a:lnTo>
                      <a:pt x="124" y="98"/>
                    </a:lnTo>
                    <a:lnTo>
                      <a:pt x="120" y="96"/>
                    </a:lnTo>
                    <a:lnTo>
                      <a:pt x="110" y="96"/>
                    </a:lnTo>
                    <a:lnTo>
                      <a:pt x="110" y="96"/>
                    </a:lnTo>
                    <a:lnTo>
                      <a:pt x="106" y="94"/>
                    </a:lnTo>
                    <a:lnTo>
                      <a:pt x="104" y="94"/>
                    </a:lnTo>
                    <a:lnTo>
                      <a:pt x="102" y="94"/>
                    </a:lnTo>
                    <a:lnTo>
                      <a:pt x="100" y="96"/>
                    </a:lnTo>
                    <a:lnTo>
                      <a:pt x="100" y="96"/>
                    </a:lnTo>
                    <a:lnTo>
                      <a:pt x="94" y="98"/>
                    </a:lnTo>
                    <a:lnTo>
                      <a:pt x="84" y="98"/>
                    </a:lnTo>
                    <a:lnTo>
                      <a:pt x="58" y="98"/>
                    </a:lnTo>
                    <a:lnTo>
                      <a:pt x="58" y="98"/>
                    </a:lnTo>
                    <a:lnTo>
                      <a:pt x="54" y="100"/>
                    </a:lnTo>
                    <a:lnTo>
                      <a:pt x="52" y="104"/>
                    </a:lnTo>
                    <a:lnTo>
                      <a:pt x="52" y="108"/>
                    </a:lnTo>
                    <a:lnTo>
                      <a:pt x="52" y="110"/>
                    </a:lnTo>
                    <a:lnTo>
                      <a:pt x="52" y="110"/>
                    </a:lnTo>
                    <a:lnTo>
                      <a:pt x="54" y="114"/>
                    </a:lnTo>
                    <a:lnTo>
                      <a:pt x="54" y="116"/>
                    </a:lnTo>
                    <a:lnTo>
                      <a:pt x="54" y="118"/>
                    </a:lnTo>
                    <a:lnTo>
                      <a:pt x="56" y="122"/>
                    </a:lnTo>
                    <a:lnTo>
                      <a:pt x="56" y="122"/>
                    </a:lnTo>
                    <a:lnTo>
                      <a:pt x="60" y="130"/>
                    </a:lnTo>
                    <a:lnTo>
                      <a:pt x="60" y="132"/>
                    </a:lnTo>
                    <a:lnTo>
                      <a:pt x="56" y="134"/>
                    </a:lnTo>
                    <a:lnTo>
                      <a:pt x="56" y="134"/>
                    </a:lnTo>
                    <a:lnTo>
                      <a:pt x="52" y="132"/>
                    </a:lnTo>
                    <a:lnTo>
                      <a:pt x="48" y="128"/>
                    </a:lnTo>
                    <a:lnTo>
                      <a:pt x="46" y="128"/>
                    </a:lnTo>
                    <a:lnTo>
                      <a:pt x="44" y="128"/>
                    </a:lnTo>
                    <a:lnTo>
                      <a:pt x="44" y="128"/>
                    </a:lnTo>
                    <a:lnTo>
                      <a:pt x="42" y="130"/>
                    </a:lnTo>
                    <a:lnTo>
                      <a:pt x="38" y="128"/>
                    </a:lnTo>
                    <a:lnTo>
                      <a:pt x="34" y="128"/>
                    </a:lnTo>
                    <a:lnTo>
                      <a:pt x="30" y="128"/>
                    </a:lnTo>
                    <a:lnTo>
                      <a:pt x="30" y="128"/>
                    </a:lnTo>
                    <a:lnTo>
                      <a:pt x="18" y="130"/>
                    </a:lnTo>
                    <a:lnTo>
                      <a:pt x="12" y="130"/>
                    </a:lnTo>
                    <a:lnTo>
                      <a:pt x="12" y="130"/>
                    </a:lnTo>
                    <a:lnTo>
                      <a:pt x="8" y="126"/>
                    </a:lnTo>
                    <a:lnTo>
                      <a:pt x="8" y="122"/>
                    </a:lnTo>
                    <a:lnTo>
                      <a:pt x="6" y="118"/>
                    </a:lnTo>
                    <a:lnTo>
                      <a:pt x="0" y="114"/>
                    </a:lnTo>
                    <a:lnTo>
                      <a:pt x="0" y="114"/>
                    </a:lnTo>
                    <a:lnTo>
                      <a:pt x="4" y="98"/>
                    </a:lnTo>
                    <a:lnTo>
                      <a:pt x="6" y="92"/>
                    </a:lnTo>
                    <a:lnTo>
                      <a:pt x="10" y="90"/>
                    </a:lnTo>
                    <a:lnTo>
                      <a:pt x="10" y="86"/>
                    </a:lnTo>
                    <a:lnTo>
                      <a:pt x="10" y="86"/>
                    </a:lnTo>
                    <a:lnTo>
                      <a:pt x="8" y="82"/>
                    </a:lnTo>
                    <a:lnTo>
                      <a:pt x="6" y="82"/>
                    </a:lnTo>
                    <a:lnTo>
                      <a:pt x="6" y="82"/>
                    </a:lnTo>
                    <a:lnTo>
                      <a:pt x="6" y="80"/>
                    </a:lnTo>
                    <a:lnTo>
                      <a:pt x="12" y="76"/>
                    </a:lnTo>
                    <a:lnTo>
                      <a:pt x="12" y="76"/>
                    </a:lnTo>
                    <a:lnTo>
                      <a:pt x="28" y="66"/>
                    </a:lnTo>
                    <a:lnTo>
                      <a:pt x="32" y="60"/>
                    </a:lnTo>
                    <a:lnTo>
                      <a:pt x="32" y="58"/>
                    </a:lnTo>
                    <a:lnTo>
                      <a:pt x="32" y="56"/>
                    </a:lnTo>
                    <a:lnTo>
                      <a:pt x="32" y="56"/>
                    </a:lnTo>
                    <a:lnTo>
                      <a:pt x="30" y="54"/>
                    </a:lnTo>
                    <a:lnTo>
                      <a:pt x="30" y="52"/>
                    </a:lnTo>
                    <a:lnTo>
                      <a:pt x="34" y="52"/>
                    </a:lnTo>
                    <a:lnTo>
                      <a:pt x="38" y="48"/>
                    </a:lnTo>
                    <a:lnTo>
                      <a:pt x="38" y="46"/>
                    </a:lnTo>
                    <a:lnTo>
                      <a:pt x="38" y="44"/>
                    </a:lnTo>
                    <a:lnTo>
                      <a:pt x="38" y="44"/>
                    </a:lnTo>
                    <a:lnTo>
                      <a:pt x="38" y="40"/>
                    </a:lnTo>
                    <a:lnTo>
                      <a:pt x="40" y="34"/>
                    </a:lnTo>
                    <a:lnTo>
                      <a:pt x="46" y="30"/>
                    </a:lnTo>
                    <a:lnTo>
                      <a:pt x="50" y="30"/>
                    </a:lnTo>
                    <a:lnTo>
                      <a:pt x="52" y="30"/>
                    </a:lnTo>
                    <a:lnTo>
                      <a:pt x="52" y="30"/>
                    </a:lnTo>
                    <a:lnTo>
                      <a:pt x="60" y="30"/>
                    </a:lnTo>
                    <a:lnTo>
                      <a:pt x="68" y="28"/>
                    </a:lnTo>
                    <a:lnTo>
                      <a:pt x="70" y="24"/>
                    </a:lnTo>
                    <a:lnTo>
                      <a:pt x="72" y="24"/>
                    </a:lnTo>
                    <a:lnTo>
                      <a:pt x="70" y="22"/>
                    </a:lnTo>
                    <a:lnTo>
                      <a:pt x="70" y="22"/>
                    </a:lnTo>
                    <a:lnTo>
                      <a:pt x="66" y="20"/>
                    </a:lnTo>
                    <a:lnTo>
                      <a:pt x="70" y="20"/>
                    </a:lnTo>
                    <a:lnTo>
                      <a:pt x="74" y="18"/>
                    </a:lnTo>
                    <a:lnTo>
                      <a:pt x="80" y="14"/>
                    </a:lnTo>
                    <a:lnTo>
                      <a:pt x="80" y="14"/>
                    </a:lnTo>
                    <a:lnTo>
                      <a:pt x="86" y="6"/>
                    </a:lnTo>
                    <a:lnTo>
                      <a:pt x="90" y="6"/>
                    </a:lnTo>
                    <a:lnTo>
                      <a:pt x="94" y="6"/>
                    </a:lnTo>
                    <a:lnTo>
                      <a:pt x="98" y="2"/>
                    </a:lnTo>
                    <a:lnTo>
                      <a:pt x="98" y="2"/>
                    </a:lnTo>
                    <a:lnTo>
                      <a:pt x="100" y="0"/>
                    </a:lnTo>
                    <a:lnTo>
                      <a:pt x="102" y="0"/>
                    </a:lnTo>
                    <a:lnTo>
                      <a:pt x="116" y="4"/>
                    </a:lnTo>
                    <a:lnTo>
                      <a:pt x="1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4" name="Freeform 160">
                <a:extLst>
                  <a:ext uri="{FF2B5EF4-FFF2-40B4-BE49-F238E27FC236}">
                    <a16:creationId xmlns:a16="http://schemas.microsoft.com/office/drawing/2014/main" id="{F19781D2-2C78-41E3-88D2-0D6D6611853D}"/>
                  </a:ext>
                </a:extLst>
              </p:cNvPr>
              <p:cNvSpPr>
                <a:spLocks/>
              </p:cNvSpPr>
              <p:nvPr/>
            </p:nvSpPr>
            <p:spPr bwMode="auto">
              <a:xfrm>
                <a:off x="3656041" y="1696663"/>
                <a:ext cx="494967" cy="536294"/>
              </a:xfrm>
              <a:custGeom>
                <a:avLst/>
                <a:gdLst/>
                <a:ahLst/>
                <a:cxnLst>
                  <a:cxn ang="0">
                    <a:pos x="150" y="342"/>
                  </a:cxn>
                  <a:cxn ang="0">
                    <a:pos x="152" y="332"/>
                  </a:cxn>
                  <a:cxn ang="0">
                    <a:pos x="156" y="326"/>
                  </a:cxn>
                  <a:cxn ang="0">
                    <a:pos x="176" y="308"/>
                  </a:cxn>
                  <a:cxn ang="0">
                    <a:pos x="174" y="302"/>
                  </a:cxn>
                  <a:cxn ang="0">
                    <a:pos x="182" y="294"/>
                  </a:cxn>
                  <a:cxn ang="0">
                    <a:pos x="190" y="280"/>
                  </a:cxn>
                  <a:cxn ang="0">
                    <a:pos x="204" y="280"/>
                  </a:cxn>
                  <a:cxn ang="0">
                    <a:pos x="214" y="272"/>
                  </a:cxn>
                  <a:cxn ang="0">
                    <a:pos x="218" y="268"/>
                  </a:cxn>
                  <a:cxn ang="0">
                    <a:pos x="234" y="256"/>
                  </a:cxn>
                  <a:cxn ang="0">
                    <a:pos x="244" y="250"/>
                  </a:cxn>
                  <a:cxn ang="0">
                    <a:pos x="264" y="254"/>
                  </a:cxn>
                  <a:cxn ang="0">
                    <a:pos x="270" y="250"/>
                  </a:cxn>
                  <a:cxn ang="0">
                    <a:pos x="284" y="244"/>
                  </a:cxn>
                  <a:cxn ang="0">
                    <a:pos x="308" y="238"/>
                  </a:cxn>
                  <a:cxn ang="0">
                    <a:pos x="322" y="232"/>
                  </a:cxn>
                  <a:cxn ang="0">
                    <a:pos x="338" y="222"/>
                  </a:cxn>
                  <a:cxn ang="0">
                    <a:pos x="342" y="204"/>
                  </a:cxn>
                  <a:cxn ang="0">
                    <a:pos x="344" y="198"/>
                  </a:cxn>
                  <a:cxn ang="0">
                    <a:pos x="344" y="144"/>
                  </a:cxn>
                  <a:cxn ang="0">
                    <a:pos x="320" y="150"/>
                  </a:cxn>
                  <a:cxn ang="0">
                    <a:pos x="326" y="130"/>
                  </a:cxn>
                  <a:cxn ang="0">
                    <a:pos x="320" y="124"/>
                  </a:cxn>
                  <a:cxn ang="0">
                    <a:pos x="314" y="120"/>
                  </a:cxn>
                  <a:cxn ang="0">
                    <a:pos x="310" y="116"/>
                  </a:cxn>
                  <a:cxn ang="0">
                    <a:pos x="308" y="112"/>
                  </a:cxn>
                  <a:cxn ang="0">
                    <a:pos x="298" y="108"/>
                  </a:cxn>
                  <a:cxn ang="0">
                    <a:pos x="134" y="196"/>
                  </a:cxn>
                  <a:cxn ang="0">
                    <a:pos x="146" y="212"/>
                  </a:cxn>
                  <a:cxn ang="0">
                    <a:pos x="68" y="238"/>
                  </a:cxn>
                  <a:cxn ang="0">
                    <a:pos x="64" y="232"/>
                  </a:cxn>
                  <a:cxn ang="0">
                    <a:pos x="58" y="238"/>
                  </a:cxn>
                  <a:cxn ang="0">
                    <a:pos x="38" y="238"/>
                  </a:cxn>
                  <a:cxn ang="0">
                    <a:pos x="26" y="234"/>
                  </a:cxn>
                  <a:cxn ang="0">
                    <a:pos x="18" y="230"/>
                  </a:cxn>
                  <a:cxn ang="0">
                    <a:pos x="14" y="234"/>
                  </a:cxn>
                  <a:cxn ang="0">
                    <a:pos x="0" y="250"/>
                  </a:cxn>
                  <a:cxn ang="0">
                    <a:pos x="4" y="260"/>
                  </a:cxn>
                  <a:cxn ang="0">
                    <a:pos x="4" y="280"/>
                  </a:cxn>
                  <a:cxn ang="0">
                    <a:pos x="10" y="282"/>
                  </a:cxn>
                  <a:cxn ang="0">
                    <a:pos x="14" y="314"/>
                  </a:cxn>
                  <a:cxn ang="0">
                    <a:pos x="20" y="318"/>
                  </a:cxn>
                  <a:cxn ang="0">
                    <a:pos x="26" y="320"/>
                  </a:cxn>
                  <a:cxn ang="0">
                    <a:pos x="34" y="318"/>
                  </a:cxn>
                  <a:cxn ang="0">
                    <a:pos x="42" y="320"/>
                  </a:cxn>
                  <a:cxn ang="0">
                    <a:pos x="54" y="318"/>
                  </a:cxn>
                  <a:cxn ang="0">
                    <a:pos x="58" y="312"/>
                  </a:cxn>
                  <a:cxn ang="0">
                    <a:pos x="66" y="318"/>
                  </a:cxn>
                  <a:cxn ang="0">
                    <a:pos x="72" y="328"/>
                  </a:cxn>
                  <a:cxn ang="0">
                    <a:pos x="74" y="334"/>
                  </a:cxn>
                  <a:cxn ang="0">
                    <a:pos x="72" y="348"/>
                  </a:cxn>
                  <a:cxn ang="0">
                    <a:pos x="82" y="358"/>
                  </a:cxn>
                  <a:cxn ang="0">
                    <a:pos x="90" y="366"/>
                  </a:cxn>
                  <a:cxn ang="0">
                    <a:pos x="98" y="362"/>
                  </a:cxn>
                  <a:cxn ang="0">
                    <a:pos x="108" y="366"/>
                  </a:cxn>
                  <a:cxn ang="0">
                    <a:pos x="118" y="358"/>
                  </a:cxn>
                  <a:cxn ang="0">
                    <a:pos x="128" y="364"/>
                  </a:cxn>
                  <a:cxn ang="0">
                    <a:pos x="138" y="362"/>
                  </a:cxn>
                </a:cxnLst>
                <a:rect l="0" t="0" r="r" b="b"/>
                <a:pathLst>
                  <a:path w="344" h="368">
                    <a:moveTo>
                      <a:pt x="144" y="364"/>
                    </a:moveTo>
                    <a:lnTo>
                      <a:pt x="144" y="364"/>
                    </a:lnTo>
                    <a:lnTo>
                      <a:pt x="148" y="348"/>
                    </a:lnTo>
                    <a:lnTo>
                      <a:pt x="150" y="342"/>
                    </a:lnTo>
                    <a:lnTo>
                      <a:pt x="154" y="340"/>
                    </a:lnTo>
                    <a:lnTo>
                      <a:pt x="154" y="336"/>
                    </a:lnTo>
                    <a:lnTo>
                      <a:pt x="154" y="336"/>
                    </a:lnTo>
                    <a:lnTo>
                      <a:pt x="152" y="332"/>
                    </a:lnTo>
                    <a:lnTo>
                      <a:pt x="150" y="332"/>
                    </a:lnTo>
                    <a:lnTo>
                      <a:pt x="150" y="332"/>
                    </a:lnTo>
                    <a:lnTo>
                      <a:pt x="150" y="330"/>
                    </a:lnTo>
                    <a:lnTo>
                      <a:pt x="156" y="326"/>
                    </a:lnTo>
                    <a:lnTo>
                      <a:pt x="156" y="326"/>
                    </a:lnTo>
                    <a:lnTo>
                      <a:pt x="172" y="316"/>
                    </a:lnTo>
                    <a:lnTo>
                      <a:pt x="176" y="310"/>
                    </a:lnTo>
                    <a:lnTo>
                      <a:pt x="176" y="308"/>
                    </a:lnTo>
                    <a:lnTo>
                      <a:pt x="176" y="306"/>
                    </a:lnTo>
                    <a:lnTo>
                      <a:pt x="176" y="306"/>
                    </a:lnTo>
                    <a:lnTo>
                      <a:pt x="174" y="304"/>
                    </a:lnTo>
                    <a:lnTo>
                      <a:pt x="174" y="302"/>
                    </a:lnTo>
                    <a:lnTo>
                      <a:pt x="178" y="302"/>
                    </a:lnTo>
                    <a:lnTo>
                      <a:pt x="182" y="298"/>
                    </a:lnTo>
                    <a:lnTo>
                      <a:pt x="182" y="296"/>
                    </a:lnTo>
                    <a:lnTo>
                      <a:pt x="182" y="294"/>
                    </a:lnTo>
                    <a:lnTo>
                      <a:pt x="182" y="294"/>
                    </a:lnTo>
                    <a:lnTo>
                      <a:pt x="182" y="290"/>
                    </a:lnTo>
                    <a:lnTo>
                      <a:pt x="184" y="284"/>
                    </a:lnTo>
                    <a:lnTo>
                      <a:pt x="190" y="280"/>
                    </a:lnTo>
                    <a:lnTo>
                      <a:pt x="194" y="280"/>
                    </a:lnTo>
                    <a:lnTo>
                      <a:pt x="196" y="280"/>
                    </a:lnTo>
                    <a:lnTo>
                      <a:pt x="196" y="280"/>
                    </a:lnTo>
                    <a:lnTo>
                      <a:pt x="204" y="280"/>
                    </a:lnTo>
                    <a:lnTo>
                      <a:pt x="212" y="278"/>
                    </a:lnTo>
                    <a:lnTo>
                      <a:pt x="214" y="274"/>
                    </a:lnTo>
                    <a:lnTo>
                      <a:pt x="216" y="274"/>
                    </a:lnTo>
                    <a:lnTo>
                      <a:pt x="214" y="272"/>
                    </a:lnTo>
                    <a:lnTo>
                      <a:pt x="214" y="272"/>
                    </a:lnTo>
                    <a:lnTo>
                      <a:pt x="210" y="270"/>
                    </a:lnTo>
                    <a:lnTo>
                      <a:pt x="214" y="270"/>
                    </a:lnTo>
                    <a:lnTo>
                      <a:pt x="218" y="268"/>
                    </a:lnTo>
                    <a:lnTo>
                      <a:pt x="224" y="264"/>
                    </a:lnTo>
                    <a:lnTo>
                      <a:pt x="224" y="264"/>
                    </a:lnTo>
                    <a:lnTo>
                      <a:pt x="230" y="256"/>
                    </a:lnTo>
                    <a:lnTo>
                      <a:pt x="234" y="256"/>
                    </a:lnTo>
                    <a:lnTo>
                      <a:pt x="238" y="256"/>
                    </a:lnTo>
                    <a:lnTo>
                      <a:pt x="242" y="252"/>
                    </a:lnTo>
                    <a:lnTo>
                      <a:pt x="242" y="252"/>
                    </a:lnTo>
                    <a:lnTo>
                      <a:pt x="244" y="250"/>
                    </a:lnTo>
                    <a:lnTo>
                      <a:pt x="246" y="250"/>
                    </a:lnTo>
                    <a:lnTo>
                      <a:pt x="260" y="254"/>
                    </a:lnTo>
                    <a:lnTo>
                      <a:pt x="260" y="254"/>
                    </a:lnTo>
                    <a:lnTo>
                      <a:pt x="264" y="254"/>
                    </a:lnTo>
                    <a:lnTo>
                      <a:pt x="266" y="254"/>
                    </a:lnTo>
                    <a:lnTo>
                      <a:pt x="268" y="252"/>
                    </a:lnTo>
                    <a:lnTo>
                      <a:pt x="268" y="252"/>
                    </a:lnTo>
                    <a:lnTo>
                      <a:pt x="270" y="250"/>
                    </a:lnTo>
                    <a:lnTo>
                      <a:pt x="274" y="250"/>
                    </a:lnTo>
                    <a:lnTo>
                      <a:pt x="278" y="248"/>
                    </a:lnTo>
                    <a:lnTo>
                      <a:pt x="284" y="244"/>
                    </a:lnTo>
                    <a:lnTo>
                      <a:pt x="284" y="244"/>
                    </a:lnTo>
                    <a:lnTo>
                      <a:pt x="288" y="240"/>
                    </a:lnTo>
                    <a:lnTo>
                      <a:pt x="290" y="238"/>
                    </a:lnTo>
                    <a:lnTo>
                      <a:pt x="298" y="238"/>
                    </a:lnTo>
                    <a:lnTo>
                      <a:pt x="308" y="238"/>
                    </a:lnTo>
                    <a:lnTo>
                      <a:pt x="312" y="238"/>
                    </a:lnTo>
                    <a:lnTo>
                      <a:pt x="316" y="234"/>
                    </a:lnTo>
                    <a:lnTo>
                      <a:pt x="316" y="234"/>
                    </a:lnTo>
                    <a:lnTo>
                      <a:pt x="322" y="232"/>
                    </a:lnTo>
                    <a:lnTo>
                      <a:pt x="330" y="228"/>
                    </a:lnTo>
                    <a:lnTo>
                      <a:pt x="336" y="226"/>
                    </a:lnTo>
                    <a:lnTo>
                      <a:pt x="336" y="224"/>
                    </a:lnTo>
                    <a:lnTo>
                      <a:pt x="338" y="222"/>
                    </a:lnTo>
                    <a:lnTo>
                      <a:pt x="338" y="222"/>
                    </a:lnTo>
                    <a:lnTo>
                      <a:pt x="340" y="216"/>
                    </a:lnTo>
                    <a:lnTo>
                      <a:pt x="340" y="212"/>
                    </a:lnTo>
                    <a:lnTo>
                      <a:pt x="342" y="204"/>
                    </a:lnTo>
                    <a:lnTo>
                      <a:pt x="342" y="204"/>
                    </a:lnTo>
                    <a:lnTo>
                      <a:pt x="342" y="200"/>
                    </a:lnTo>
                    <a:lnTo>
                      <a:pt x="342" y="198"/>
                    </a:lnTo>
                    <a:lnTo>
                      <a:pt x="344" y="198"/>
                    </a:lnTo>
                    <a:lnTo>
                      <a:pt x="344" y="194"/>
                    </a:lnTo>
                    <a:lnTo>
                      <a:pt x="344" y="194"/>
                    </a:lnTo>
                    <a:lnTo>
                      <a:pt x="344" y="144"/>
                    </a:lnTo>
                    <a:lnTo>
                      <a:pt x="344" y="144"/>
                    </a:lnTo>
                    <a:lnTo>
                      <a:pt x="326" y="150"/>
                    </a:lnTo>
                    <a:lnTo>
                      <a:pt x="322" y="152"/>
                    </a:lnTo>
                    <a:lnTo>
                      <a:pt x="320" y="150"/>
                    </a:lnTo>
                    <a:lnTo>
                      <a:pt x="320" y="150"/>
                    </a:lnTo>
                    <a:lnTo>
                      <a:pt x="322" y="144"/>
                    </a:lnTo>
                    <a:lnTo>
                      <a:pt x="324" y="140"/>
                    </a:lnTo>
                    <a:lnTo>
                      <a:pt x="328" y="134"/>
                    </a:lnTo>
                    <a:lnTo>
                      <a:pt x="326" y="130"/>
                    </a:lnTo>
                    <a:lnTo>
                      <a:pt x="326" y="130"/>
                    </a:lnTo>
                    <a:lnTo>
                      <a:pt x="324" y="128"/>
                    </a:lnTo>
                    <a:lnTo>
                      <a:pt x="322" y="128"/>
                    </a:lnTo>
                    <a:lnTo>
                      <a:pt x="320" y="124"/>
                    </a:lnTo>
                    <a:lnTo>
                      <a:pt x="320" y="124"/>
                    </a:lnTo>
                    <a:lnTo>
                      <a:pt x="318" y="122"/>
                    </a:lnTo>
                    <a:lnTo>
                      <a:pt x="316" y="122"/>
                    </a:lnTo>
                    <a:lnTo>
                      <a:pt x="314" y="120"/>
                    </a:lnTo>
                    <a:lnTo>
                      <a:pt x="310" y="120"/>
                    </a:lnTo>
                    <a:lnTo>
                      <a:pt x="310" y="120"/>
                    </a:lnTo>
                    <a:lnTo>
                      <a:pt x="308" y="118"/>
                    </a:lnTo>
                    <a:lnTo>
                      <a:pt x="310" y="116"/>
                    </a:lnTo>
                    <a:lnTo>
                      <a:pt x="310" y="116"/>
                    </a:lnTo>
                    <a:lnTo>
                      <a:pt x="310" y="114"/>
                    </a:lnTo>
                    <a:lnTo>
                      <a:pt x="310" y="114"/>
                    </a:lnTo>
                    <a:lnTo>
                      <a:pt x="308" y="112"/>
                    </a:lnTo>
                    <a:lnTo>
                      <a:pt x="306" y="112"/>
                    </a:lnTo>
                    <a:lnTo>
                      <a:pt x="302" y="112"/>
                    </a:lnTo>
                    <a:lnTo>
                      <a:pt x="298" y="108"/>
                    </a:lnTo>
                    <a:lnTo>
                      <a:pt x="298" y="108"/>
                    </a:lnTo>
                    <a:lnTo>
                      <a:pt x="156" y="0"/>
                    </a:lnTo>
                    <a:lnTo>
                      <a:pt x="130" y="0"/>
                    </a:lnTo>
                    <a:lnTo>
                      <a:pt x="130" y="0"/>
                    </a:lnTo>
                    <a:lnTo>
                      <a:pt x="134" y="196"/>
                    </a:lnTo>
                    <a:lnTo>
                      <a:pt x="134" y="196"/>
                    </a:lnTo>
                    <a:lnTo>
                      <a:pt x="134" y="202"/>
                    </a:lnTo>
                    <a:lnTo>
                      <a:pt x="138" y="206"/>
                    </a:lnTo>
                    <a:lnTo>
                      <a:pt x="146" y="212"/>
                    </a:lnTo>
                    <a:lnTo>
                      <a:pt x="136" y="238"/>
                    </a:lnTo>
                    <a:lnTo>
                      <a:pt x="136" y="238"/>
                    </a:lnTo>
                    <a:lnTo>
                      <a:pt x="68" y="238"/>
                    </a:lnTo>
                    <a:lnTo>
                      <a:pt x="68" y="238"/>
                    </a:lnTo>
                    <a:lnTo>
                      <a:pt x="66" y="236"/>
                    </a:lnTo>
                    <a:lnTo>
                      <a:pt x="66" y="236"/>
                    </a:lnTo>
                    <a:lnTo>
                      <a:pt x="66" y="234"/>
                    </a:lnTo>
                    <a:lnTo>
                      <a:pt x="64" y="232"/>
                    </a:lnTo>
                    <a:lnTo>
                      <a:pt x="64" y="232"/>
                    </a:lnTo>
                    <a:lnTo>
                      <a:pt x="60" y="234"/>
                    </a:lnTo>
                    <a:lnTo>
                      <a:pt x="58" y="236"/>
                    </a:lnTo>
                    <a:lnTo>
                      <a:pt x="58" y="238"/>
                    </a:lnTo>
                    <a:lnTo>
                      <a:pt x="54" y="238"/>
                    </a:lnTo>
                    <a:lnTo>
                      <a:pt x="54" y="238"/>
                    </a:lnTo>
                    <a:lnTo>
                      <a:pt x="44" y="238"/>
                    </a:lnTo>
                    <a:lnTo>
                      <a:pt x="38" y="238"/>
                    </a:lnTo>
                    <a:lnTo>
                      <a:pt x="34" y="240"/>
                    </a:lnTo>
                    <a:lnTo>
                      <a:pt x="34" y="240"/>
                    </a:lnTo>
                    <a:lnTo>
                      <a:pt x="28" y="238"/>
                    </a:lnTo>
                    <a:lnTo>
                      <a:pt x="26" y="234"/>
                    </a:lnTo>
                    <a:lnTo>
                      <a:pt x="24" y="230"/>
                    </a:lnTo>
                    <a:lnTo>
                      <a:pt x="20" y="230"/>
                    </a:lnTo>
                    <a:lnTo>
                      <a:pt x="20" y="230"/>
                    </a:lnTo>
                    <a:lnTo>
                      <a:pt x="18" y="230"/>
                    </a:lnTo>
                    <a:lnTo>
                      <a:pt x="16" y="232"/>
                    </a:lnTo>
                    <a:lnTo>
                      <a:pt x="16" y="232"/>
                    </a:lnTo>
                    <a:lnTo>
                      <a:pt x="14" y="234"/>
                    </a:lnTo>
                    <a:lnTo>
                      <a:pt x="14" y="234"/>
                    </a:lnTo>
                    <a:lnTo>
                      <a:pt x="10" y="236"/>
                    </a:lnTo>
                    <a:lnTo>
                      <a:pt x="8" y="242"/>
                    </a:lnTo>
                    <a:lnTo>
                      <a:pt x="4" y="246"/>
                    </a:lnTo>
                    <a:lnTo>
                      <a:pt x="0" y="250"/>
                    </a:lnTo>
                    <a:lnTo>
                      <a:pt x="0" y="250"/>
                    </a:lnTo>
                    <a:lnTo>
                      <a:pt x="0" y="256"/>
                    </a:lnTo>
                    <a:lnTo>
                      <a:pt x="2" y="258"/>
                    </a:lnTo>
                    <a:lnTo>
                      <a:pt x="4" y="260"/>
                    </a:lnTo>
                    <a:lnTo>
                      <a:pt x="2" y="268"/>
                    </a:lnTo>
                    <a:lnTo>
                      <a:pt x="2" y="268"/>
                    </a:lnTo>
                    <a:lnTo>
                      <a:pt x="2" y="274"/>
                    </a:lnTo>
                    <a:lnTo>
                      <a:pt x="4" y="280"/>
                    </a:lnTo>
                    <a:lnTo>
                      <a:pt x="6" y="284"/>
                    </a:lnTo>
                    <a:lnTo>
                      <a:pt x="8" y="284"/>
                    </a:lnTo>
                    <a:lnTo>
                      <a:pt x="10" y="282"/>
                    </a:lnTo>
                    <a:lnTo>
                      <a:pt x="10" y="282"/>
                    </a:lnTo>
                    <a:lnTo>
                      <a:pt x="14" y="290"/>
                    </a:lnTo>
                    <a:lnTo>
                      <a:pt x="16" y="298"/>
                    </a:lnTo>
                    <a:lnTo>
                      <a:pt x="16" y="308"/>
                    </a:lnTo>
                    <a:lnTo>
                      <a:pt x="14" y="314"/>
                    </a:lnTo>
                    <a:lnTo>
                      <a:pt x="14" y="314"/>
                    </a:lnTo>
                    <a:lnTo>
                      <a:pt x="14" y="316"/>
                    </a:lnTo>
                    <a:lnTo>
                      <a:pt x="16" y="318"/>
                    </a:lnTo>
                    <a:lnTo>
                      <a:pt x="20" y="318"/>
                    </a:lnTo>
                    <a:lnTo>
                      <a:pt x="22" y="316"/>
                    </a:lnTo>
                    <a:lnTo>
                      <a:pt x="22" y="316"/>
                    </a:lnTo>
                    <a:lnTo>
                      <a:pt x="24" y="320"/>
                    </a:lnTo>
                    <a:lnTo>
                      <a:pt x="26" y="320"/>
                    </a:lnTo>
                    <a:lnTo>
                      <a:pt x="28" y="318"/>
                    </a:lnTo>
                    <a:lnTo>
                      <a:pt x="30" y="318"/>
                    </a:lnTo>
                    <a:lnTo>
                      <a:pt x="30" y="318"/>
                    </a:lnTo>
                    <a:lnTo>
                      <a:pt x="34" y="318"/>
                    </a:lnTo>
                    <a:lnTo>
                      <a:pt x="36" y="320"/>
                    </a:lnTo>
                    <a:lnTo>
                      <a:pt x="38" y="322"/>
                    </a:lnTo>
                    <a:lnTo>
                      <a:pt x="42" y="320"/>
                    </a:lnTo>
                    <a:lnTo>
                      <a:pt x="42" y="320"/>
                    </a:lnTo>
                    <a:lnTo>
                      <a:pt x="44" y="318"/>
                    </a:lnTo>
                    <a:lnTo>
                      <a:pt x="46" y="320"/>
                    </a:lnTo>
                    <a:lnTo>
                      <a:pt x="48" y="320"/>
                    </a:lnTo>
                    <a:lnTo>
                      <a:pt x="54" y="318"/>
                    </a:lnTo>
                    <a:lnTo>
                      <a:pt x="54" y="318"/>
                    </a:lnTo>
                    <a:lnTo>
                      <a:pt x="54" y="316"/>
                    </a:lnTo>
                    <a:lnTo>
                      <a:pt x="56" y="314"/>
                    </a:lnTo>
                    <a:lnTo>
                      <a:pt x="58" y="312"/>
                    </a:lnTo>
                    <a:lnTo>
                      <a:pt x="62" y="314"/>
                    </a:lnTo>
                    <a:lnTo>
                      <a:pt x="62" y="314"/>
                    </a:lnTo>
                    <a:lnTo>
                      <a:pt x="66" y="316"/>
                    </a:lnTo>
                    <a:lnTo>
                      <a:pt x="66" y="318"/>
                    </a:lnTo>
                    <a:lnTo>
                      <a:pt x="66" y="320"/>
                    </a:lnTo>
                    <a:lnTo>
                      <a:pt x="70" y="324"/>
                    </a:lnTo>
                    <a:lnTo>
                      <a:pt x="70" y="324"/>
                    </a:lnTo>
                    <a:lnTo>
                      <a:pt x="72" y="328"/>
                    </a:lnTo>
                    <a:lnTo>
                      <a:pt x="72" y="330"/>
                    </a:lnTo>
                    <a:lnTo>
                      <a:pt x="72" y="332"/>
                    </a:lnTo>
                    <a:lnTo>
                      <a:pt x="74" y="334"/>
                    </a:lnTo>
                    <a:lnTo>
                      <a:pt x="74" y="334"/>
                    </a:lnTo>
                    <a:lnTo>
                      <a:pt x="78" y="336"/>
                    </a:lnTo>
                    <a:lnTo>
                      <a:pt x="78" y="338"/>
                    </a:lnTo>
                    <a:lnTo>
                      <a:pt x="72" y="348"/>
                    </a:lnTo>
                    <a:lnTo>
                      <a:pt x="72" y="348"/>
                    </a:lnTo>
                    <a:lnTo>
                      <a:pt x="76" y="346"/>
                    </a:lnTo>
                    <a:lnTo>
                      <a:pt x="80" y="348"/>
                    </a:lnTo>
                    <a:lnTo>
                      <a:pt x="80" y="352"/>
                    </a:lnTo>
                    <a:lnTo>
                      <a:pt x="82" y="358"/>
                    </a:lnTo>
                    <a:lnTo>
                      <a:pt x="82" y="358"/>
                    </a:lnTo>
                    <a:lnTo>
                      <a:pt x="84" y="362"/>
                    </a:lnTo>
                    <a:lnTo>
                      <a:pt x="88" y="364"/>
                    </a:lnTo>
                    <a:lnTo>
                      <a:pt x="90" y="366"/>
                    </a:lnTo>
                    <a:lnTo>
                      <a:pt x="92" y="368"/>
                    </a:lnTo>
                    <a:lnTo>
                      <a:pt x="92" y="368"/>
                    </a:lnTo>
                    <a:lnTo>
                      <a:pt x="96" y="364"/>
                    </a:lnTo>
                    <a:lnTo>
                      <a:pt x="98" y="362"/>
                    </a:lnTo>
                    <a:lnTo>
                      <a:pt x="102" y="364"/>
                    </a:lnTo>
                    <a:lnTo>
                      <a:pt x="102" y="364"/>
                    </a:lnTo>
                    <a:lnTo>
                      <a:pt x="106" y="368"/>
                    </a:lnTo>
                    <a:lnTo>
                      <a:pt x="108" y="366"/>
                    </a:lnTo>
                    <a:lnTo>
                      <a:pt x="112" y="364"/>
                    </a:lnTo>
                    <a:lnTo>
                      <a:pt x="112" y="364"/>
                    </a:lnTo>
                    <a:lnTo>
                      <a:pt x="114" y="360"/>
                    </a:lnTo>
                    <a:lnTo>
                      <a:pt x="118" y="358"/>
                    </a:lnTo>
                    <a:lnTo>
                      <a:pt x="120" y="360"/>
                    </a:lnTo>
                    <a:lnTo>
                      <a:pt x="122" y="360"/>
                    </a:lnTo>
                    <a:lnTo>
                      <a:pt x="126" y="364"/>
                    </a:lnTo>
                    <a:lnTo>
                      <a:pt x="128" y="364"/>
                    </a:lnTo>
                    <a:lnTo>
                      <a:pt x="130" y="362"/>
                    </a:lnTo>
                    <a:lnTo>
                      <a:pt x="130" y="362"/>
                    </a:lnTo>
                    <a:lnTo>
                      <a:pt x="134" y="360"/>
                    </a:lnTo>
                    <a:lnTo>
                      <a:pt x="138" y="362"/>
                    </a:lnTo>
                    <a:lnTo>
                      <a:pt x="144" y="364"/>
                    </a:lnTo>
                    <a:lnTo>
                      <a:pt x="144" y="3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5" name="Freeform 161">
                <a:extLst>
                  <a:ext uri="{FF2B5EF4-FFF2-40B4-BE49-F238E27FC236}">
                    <a16:creationId xmlns:a16="http://schemas.microsoft.com/office/drawing/2014/main" id="{9047D94C-4896-4AA6-A354-A1C6CA0069C0}"/>
                  </a:ext>
                </a:extLst>
              </p:cNvPr>
              <p:cNvSpPr>
                <a:spLocks/>
              </p:cNvSpPr>
              <p:nvPr/>
            </p:nvSpPr>
            <p:spPr bwMode="auto">
              <a:xfrm>
                <a:off x="4113596" y="2093055"/>
                <a:ext cx="348204" cy="364328"/>
              </a:xfrm>
              <a:custGeom>
                <a:avLst/>
                <a:gdLst/>
                <a:ahLst/>
                <a:cxnLst>
                  <a:cxn ang="0">
                    <a:pos x="228" y="20"/>
                  </a:cxn>
                  <a:cxn ang="0">
                    <a:pos x="230" y="30"/>
                  </a:cxn>
                  <a:cxn ang="0">
                    <a:pos x="240" y="42"/>
                  </a:cxn>
                  <a:cxn ang="0">
                    <a:pos x="236" y="60"/>
                  </a:cxn>
                  <a:cxn ang="0">
                    <a:pos x="216" y="96"/>
                  </a:cxn>
                  <a:cxn ang="0">
                    <a:pos x="214" y="112"/>
                  </a:cxn>
                  <a:cxn ang="0">
                    <a:pos x="210" y="118"/>
                  </a:cxn>
                  <a:cxn ang="0">
                    <a:pos x="208" y="130"/>
                  </a:cxn>
                  <a:cxn ang="0">
                    <a:pos x="202" y="142"/>
                  </a:cxn>
                  <a:cxn ang="0">
                    <a:pos x="194" y="156"/>
                  </a:cxn>
                  <a:cxn ang="0">
                    <a:pos x="184" y="176"/>
                  </a:cxn>
                  <a:cxn ang="0">
                    <a:pos x="176" y="186"/>
                  </a:cxn>
                  <a:cxn ang="0">
                    <a:pos x="168" y="190"/>
                  </a:cxn>
                  <a:cxn ang="0">
                    <a:pos x="160" y="186"/>
                  </a:cxn>
                  <a:cxn ang="0">
                    <a:pos x="144" y="184"/>
                  </a:cxn>
                  <a:cxn ang="0">
                    <a:pos x="126" y="210"/>
                  </a:cxn>
                  <a:cxn ang="0">
                    <a:pos x="118" y="228"/>
                  </a:cxn>
                  <a:cxn ang="0">
                    <a:pos x="110" y="240"/>
                  </a:cxn>
                  <a:cxn ang="0">
                    <a:pos x="102" y="244"/>
                  </a:cxn>
                  <a:cxn ang="0">
                    <a:pos x="94" y="242"/>
                  </a:cxn>
                  <a:cxn ang="0">
                    <a:pos x="88" y="248"/>
                  </a:cxn>
                  <a:cxn ang="0">
                    <a:pos x="82" y="250"/>
                  </a:cxn>
                  <a:cxn ang="0">
                    <a:pos x="76" y="250"/>
                  </a:cxn>
                  <a:cxn ang="0">
                    <a:pos x="56" y="238"/>
                  </a:cxn>
                  <a:cxn ang="0">
                    <a:pos x="52" y="232"/>
                  </a:cxn>
                  <a:cxn ang="0">
                    <a:pos x="56" y="226"/>
                  </a:cxn>
                  <a:cxn ang="0">
                    <a:pos x="52" y="228"/>
                  </a:cxn>
                  <a:cxn ang="0">
                    <a:pos x="50" y="222"/>
                  </a:cxn>
                  <a:cxn ang="0">
                    <a:pos x="54" y="218"/>
                  </a:cxn>
                  <a:cxn ang="0">
                    <a:pos x="50" y="214"/>
                  </a:cxn>
                  <a:cxn ang="0">
                    <a:pos x="28" y="204"/>
                  </a:cxn>
                  <a:cxn ang="0">
                    <a:pos x="12" y="200"/>
                  </a:cxn>
                  <a:cxn ang="0">
                    <a:pos x="2" y="188"/>
                  </a:cxn>
                  <a:cxn ang="0">
                    <a:pos x="2" y="162"/>
                  </a:cxn>
                  <a:cxn ang="0">
                    <a:pos x="4" y="126"/>
                  </a:cxn>
                  <a:cxn ang="0">
                    <a:pos x="6" y="116"/>
                  </a:cxn>
                  <a:cxn ang="0">
                    <a:pos x="16" y="104"/>
                  </a:cxn>
                  <a:cxn ang="0">
                    <a:pos x="14" y="96"/>
                  </a:cxn>
                  <a:cxn ang="0">
                    <a:pos x="20" y="84"/>
                  </a:cxn>
                  <a:cxn ang="0">
                    <a:pos x="16" y="66"/>
                  </a:cxn>
                  <a:cxn ang="0">
                    <a:pos x="14" y="54"/>
                  </a:cxn>
                  <a:cxn ang="0">
                    <a:pos x="18" y="26"/>
                  </a:cxn>
                  <a:cxn ang="0">
                    <a:pos x="32" y="4"/>
                  </a:cxn>
                  <a:cxn ang="0">
                    <a:pos x="48" y="2"/>
                  </a:cxn>
                  <a:cxn ang="0">
                    <a:pos x="60" y="2"/>
                  </a:cxn>
                  <a:cxn ang="0">
                    <a:pos x="72" y="4"/>
                  </a:cxn>
                  <a:cxn ang="0">
                    <a:pos x="84" y="16"/>
                  </a:cxn>
                  <a:cxn ang="0">
                    <a:pos x="94" y="16"/>
                  </a:cxn>
                  <a:cxn ang="0">
                    <a:pos x="106" y="18"/>
                  </a:cxn>
                  <a:cxn ang="0">
                    <a:pos x="144" y="22"/>
                  </a:cxn>
                  <a:cxn ang="0">
                    <a:pos x="166" y="10"/>
                  </a:cxn>
                  <a:cxn ang="0">
                    <a:pos x="206" y="12"/>
                  </a:cxn>
                  <a:cxn ang="0">
                    <a:pos x="216" y="4"/>
                  </a:cxn>
                </a:cxnLst>
                <a:rect l="0" t="0" r="r" b="b"/>
                <a:pathLst>
                  <a:path w="242" h="250">
                    <a:moveTo>
                      <a:pt x="216" y="4"/>
                    </a:moveTo>
                    <a:lnTo>
                      <a:pt x="216" y="4"/>
                    </a:lnTo>
                    <a:lnTo>
                      <a:pt x="218" y="10"/>
                    </a:lnTo>
                    <a:lnTo>
                      <a:pt x="222" y="16"/>
                    </a:lnTo>
                    <a:lnTo>
                      <a:pt x="228" y="20"/>
                    </a:lnTo>
                    <a:lnTo>
                      <a:pt x="232" y="22"/>
                    </a:lnTo>
                    <a:lnTo>
                      <a:pt x="230" y="24"/>
                    </a:lnTo>
                    <a:lnTo>
                      <a:pt x="230" y="24"/>
                    </a:lnTo>
                    <a:lnTo>
                      <a:pt x="230" y="26"/>
                    </a:lnTo>
                    <a:lnTo>
                      <a:pt x="230" y="30"/>
                    </a:lnTo>
                    <a:lnTo>
                      <a:pt x="232" y="34"/>
                    </a:lnTo>
                    <a:lnTo>
                      <a:pt x="238" y="34"/>
                    </a:lnTo>
                    <a:lnTo>
                      <a:pt x="238" y="34"/>
                    </a:lnTo>
                    <a:lnTo>
                      <a:pt x="238" y="40"/>
                    </a:lnTo>
                    <a:lnTo>
                      <a:pt x="240" y="42"/>
                    </a:lnTo>
                    <a:lnTo>
                      <a:pt x="240" y="42"/>
                    </a:lnTo>
                    <a:lnTo>
                      <a:pt x="242" y="44"/>
                    </a:lnTo>
                    <a:lnTo>
                      <a:pt x="240" y="52"/>
                    </a:lnTo>
                    <a:lnTo>
                      <a:pt x="240" y="52"/>
                    </a:lnTo>
                    <a:lnTo>
                      <a:pt x="236" y="60"/>
                    </a:lnTo>
                    <a:lnTo>
                      <a:pt x="232" y="62"/>
                    </a:lnTo>
                    <a:lnTo>
                      <a:pt x="230" y="64"/>
                    </a:lnTo>
                    <a:lnTo>
                      <a:pt x="226" y="74"/>
                    </a:lnTo>
                    <a:lnTo>
                      <a:pt x="226" y="74"/>
                    </a:lnTo>
                    <a:lnTo>
                      <a:pt x="216" y="96"/>
                    </a:lnTo>
                    <a:lnTo>
                      <a:pt x="216" y="104"/>
                    </a:lnTo>
                    <a:lnTo>
                      <a:pt x="216" y="106"/>
                    </a:lnTo>
                    <a:lnTo>
                      <a:pt x="216" y="110"/>
                    </a:lnTo>
                    <a:lnTo>
                      <a:pt x="216" y="110"/>
                    </a:lnTo>
                    <a:lnTo>
                      <a:pt x="214" y="112"/>
                    </a:lnTo>
                    <a:lnTo>
                      <a:pt x="214" y="112"/>
                    </a:lnTo>
                    <a:lnTo>
                      <a:pt x="212" y="112"/>
                    </a:lnTo>
                    <a:lnTo>
                      <a:pt x="210" y="116"/>
                    </a:lnTo>
                    <a:lnTo>
                      <a:pt x="210" y="116"/>
                    </a:lnTo>
                    <a:lnTo>
                      <a:pt x="210" y="118"/>
                    </a:lnTo>
                    <a:lnTo>
                      <a:pt x="210" y="120"/>
                    </a:lnTo>
                    <a:lnTo>
                      <a:pt x="212" y="122"/>
                    </a:lnTo>
                    <a:lnTo>
                      <a:pt x="212" y="126"/>
                    </a:lnTo>
                    <a:lnTo>
                      <a:pt x="212" y="126"/>
                    </a:lnTo>
                    <a:lnTo>
                      <a:pt x="208" y="130"/>
                    </a:lnTo>
                    <a:lnTo>
                      <a:pt x="206" y="130"/>
                    </a:lnTo>
                    <a:lnTo>
                      <a:pt x="204" y="132"/>
                    </a:lnTo>
                    <a:lnTo>
                      <a:pt x="204" y="138"/>
                    </a:lnTo>
                    <a:lnTo>
                      <a:pt x="204" y="138"/>
                    </a:lnTo>
                    <a:lnTo>
                      <a:pt x="202" y="142"/>
                    </a:lnTo>
                    <a:lnTo>
                      <a:pt x="198" y="144"/>
                    </a:lnTo>
                    <a:lnTo>
                      <a:pt x="196" y="148"/>
                    </a:lnTo>
                    <a:lnTo>
                      <a:pt x="192" y="152"/>
                    </a:lnTo>
                    <a:lnTo>
                      <a:pt x="192" y="152"/>
                    </a:lnTo>
                    <a:lnTo>
                      <a:pt x="194" y="156"/>
                    </a:lnTo>
                    <a:lnTo>
                      <a:pt x="196" y="156"/>
                    </a:lnTo>
                    <a:lnTo>
                      <a:pt x="196" y="160"/>
                    </a:lnTo>
                    <a:lnTo>
                      <a:pt x="190" y="166"/>
                    </a:lnTo>
                    <a:lnTo>
                      <a:pt x="190" y="166"/>
                    </a:lnTo>
                    <a:lnTo>
                      <a:pt x="184" y="176"/>
                    </a:lnTo>
                    <a:lnTo>
                      <a:pt x="182" y="180"/>
                    </a:lnTo>
                    <a:lnTo>
                      <a:pt x="182" y="182"/>
                    </a:lnTo>
                    <a:lnTo>
                      <a:pt x="180" y="184"/>
                    </a:lnTo>
                    <a:lnTo>
                      <a:pt x="180" y="184"/>
                    </a:lnTo>
                    <a:lnTo>
                      <a:pt x="176" y="186"/>
                    </a:lnTo>
                    <a:lnTo>
                      <a:pt x="176" y="190"/>
                    </a:lnTo>
                    <a:lnTo>
                      <a:pt x="174" y="192"/>
                    </a:lnTo>
                    <a:lnTo>
                      <a:pt x="172" y="192"/>
                    </a:lnTo>
                    <a:lnTo>
                      <a:pt x="172" y="192"/>
                    </a:lnTo>
                    <a:lnTo>
                      <a:pt x="168" y="190"/>
                    </a:lnTo>
                    <a:lnTo>
                      <a:pt x="166" y="188"/>
                    </a:lnTo>
                    <a:lnTo>
                      <a:pt x="166" y="186"/>
                    </a:lnTo>
                    <a:lnTo>
                      <a:pt x="162" y="186"/>
                    </a:lnTo>
                    <a:lnTo>
                      <a:pt x="162" y="186"/>
                    </a:lnTo>
                    <a:lnTo>
                      <a:pt x="160" y="186"/>
                    </a:lnTo>
                    <a:lnTo>
                      <a:pt x="158" y="184"/>
                    </a:lnTo>
                    <a:lnTo>
                      <a:pt x="156" y="182"/>
                    </a:lnTo>
                    <a:lnTo>
                      <a:pt x="150" y="182"/>
                    </a:lnTo>
                    <a:lnTo>
                      <a:pt x="150" y="182"/>
                    </a:lnTo>
                    <a:lnTo>
                      <a:pt x="144" y="184"/>
                    </a:lnTo>
                    <a:lnTo>
                      <a:pt x="140" y="188"/>
                    </a:lnTo>
                    <a:lnTo>
                      <a:pt x="138" y="192"/>
                    </a:lnTo>
                    <a:lnTo>
                      <a:pt x="134" y="200"/>
                    </a:lnTo>
                    <a:lnTo>
                      <a:pt x="134" y="200"/>
                    </a:lnTo>
                    <a:lnTo>
                      <a:pt x="126" y="210"/>
                    </a:lnTo>
                    <a:lnTo>
                      <a:pt x="124" y="216"/>
                    </a:lnTo>
                    <a:lnTo>
                      <a:pt x="126" y="220"/>
                    </a:lnTo>
                    <a:lnTo>
                      <a:pt x="122" y="224"/>
                    </a:lnTo>
                    <a:lnTo>
                      <a:pt x="122" y="224"/>
                    </a:lnTo>
                    <a:lnTo>
                      <a:pt x="118" y="228"/>
                    </a:lnTo>
                    <a:lnTo>
                      <a:pt x="116" y="232"/>
                    </a:lnTo>
                    <a:lnTo>
                      <a:pt x="120" y="244"/>
                    </a:lnTo>
                    <a:lnTo>
                      <a:pt x="120" y="244"/>
                    </a:lnTo>
                    <a:lnTo>
                      <a:pt x="114" y="242"/>
                    </a:lnTo>
                    <a:lnTo>
                      <a:pt x="110" y="240"/>
                    </a:lnTo>
                    <a:lnTo>
                      <a:pt x="110" y="240"/>
                    </a:lnTo>
                    <a:lnTo>
                      <a:pt x="112" y="242"/>
                    </a:lnTo>
                    <a:lnTo>
                      <a:pt x="110" y="244"/>
                    </a:lnTo>
                    <a:lnTo>
                      <a:pt x="106" y="246"/>
                    </a:lnTo>
                    <a:lnTo>
                      <a:pt x="102" y="244"/>
                    </a:lnTo>
                    <a:lnTo>
                      <a:pt x="102" y="244"/>
                    </a:lnTo>
                    <a:lnTo>
                      <a:pt x="102" y="246"/>
                    </a:lnTo>
                    <a:lnTo>
                      <a:pt x="100" y="246"/>
                    </a:lnTo>
                    <a:lnTo>
                      <a:pt x="98" y="246"/>
                    </a:lnTo>
                    <a:lnTo>
                      <a:pt x="94" y="242"/>
                    </a:lnTo>
                    <a:lnTo>
                      <a:pt x="94" y="242"/>
                    </a:lnTo>
                    <a:lnTo>
                      <a:pt x="90" y="244"/>
                    </a:lnTo>
                    <a:lnTo>
                      <a:pt x="90" y="246"/>
                    </a:lnTo>
                    <a:lnTo>
                      <a:pt x="90" y="246"/>
                    </a:lnTo>
                    <a:lnTo>
                      <a:pt x="88" y="248"/>
                    </a:lnTo>
                    <a:lnTo>
                      <a:pt x="88" y="248"/>
                    </a:lnTo>
                    <a:lnTo>
                      <a:pt x="86" y="248"/>
                    </a:lnTo>
                    <a:lnTo>
                      <a:pt x="86" y="248"/>
                    </a:lnTo>
                    <a:lnTo>
                      <a:pt x="82" y="250"/>
                    </a:lnTo>
                    <a:lnTo>
                      <a:pt x="82" y="250"/>
                    </a:lnTo>
                    <a:lnTo>
                      <a:pt x="80" y="250"/>
                    </a:lnTo>
                    <a:lnTo>
                      <a:pt x="80" y="250"/>
                    </a:lnTo>
                    <a:lnTo>
                      <a:pt x="78" y="250"/>
                    </a:lnTo>
                    <a:lnTo>
                      <a:pt x="76" y="250"/>
                    </a:lnTo>
                    <a:lnTo>
                      <a:pt x="76" y="250"/>
                    </a:lnTo>
                    <a:lnTo>
                      <a:pt x="70" y="248"/>
                    </a:lnTo>
                    <a:lnTo>
                      <a:pt x="58" y="242"/>
                    </a:lnTo>
                    <a:lnTo>
                      <a:pt x="58" y="242"/>
                    </a:lnTo>
                    <a:lnTo>
                      <a:pt x="56" y="240"/>
                    </a:lnTo>
                    <a:lnTo>
                      <a:pt x="56" y="238"/>
                    </a:lnTo>
                    <a:lnTo>
                      <a:pt x="56" y="238"/>
                    </a:lnTo>
                    <a:lnTo>
                      <a:pt x="54" y="236"/>
                    </a:lnTo>
                    <a:lnTo>
                      <a:pt x="54" y="236"/>
                    </a:lnTo>
                    <a:lnTo>
                      <a:pt x="52" y="234"/>
                    </a:lnTo>
                    <a:lnTo>
                      <a:pt x="52" y="232"/>
                    </a:lnTo>
                    <a:lnTo>
                      <a:pt x="54" y="230"/>
                    </a:lnTo>
                    <a:lnTo>
                      <a:pt x="54" y="230"/>
                    </a:lnTo>
                    <a:lnTo>
                      <a:pt x="56" y="228"/>
                    </a:lnTo>
                    <a:lnTo>
                      <a:pt x="56" y="228"/>
                    </a:lnTo>
                    <a:lnTo>
                      <a:pt x="56" y="226"/>
                    </a:lnTo>
                    <a:lnTo>
                      <a:pt x="60" y="224"/>
                    </a:lnTo>
                    <a:lnTo>
                      <a:pt x="60" y="224"/>
                    </a:lnTo>
                    <a:lnTo>
                      <a:pt x="56" y="224"/>
                    </a:lnTo>
                    <a:lnTo>
                      <a:pt x="56" y="224"/>
                    </a:lnTo>
                    <a:lnTo>
                      <a:pt x="52" y="228"/>
                    </a:lnTo>
                    <a:lnTo>
                      <a:pt x="52" y="228"/>
                    </a:lnTo>
                    <a:lnTo>
                      <a:pt x="52" y="228"/>
                    </a:lnTo>
                    <a:lnTo>
                      <a:pt x="52" y="226"/>
                    </a:lnTo>
                    <a:lnTo>
                      <a:pt x="52" y="224"/>
                    </a:lnTo>
                    <a:lnTo>
                      <a:pt x="50" y="222"/>
                    </a:lnTo>
                    <a:lnTo>
                      <a:pt x="50" y="222"/>
                    </a:lnTo>
                    <a:lnTo>
                      <a:pt x="50" y="222"/>
                    </a:lnTo>
                    <a:lnTo>
                      <a:pt x="50" y="220"/>
                    </a:lnTo>
                    <a:lnTo>
                      <a:pt x="54" y="218"/>
                    </a:lnTo>
                    <a:lnTo>
                      <a:pt x="54" y="218"/>
                    </a:lnTo>
                    <a:lnTo>
                      <a:pt x="50" y="220"/>
                    </a:lnTo>
                    <a:lnTo>
                      <a:pt x="48" y="218"/>
                    </a:lnTo>
                    <a:lnTo>
                      <a:pt x="50" y="216"/>
                    </a:lnTo>
                    <a:lnTo>
                      <a:pt x="50" y="216"/>
                    </a:lnTo>
                    <a:lnTo>
                      <a:pt x="50" y="214"/>
                    </a:lnTo>
                    <a:lnTo>
                      <a:pt x="48" y="212"/>
                    </a:lnTo>
                    <a:lnTo>
                      <a:pt x="44" y="208"/>
                    </a:lnTo>
                    <a:lnTo>
                      <a:pt x="36" y="204"/>
                    </a:lnTo>
                    <a:lnTo>
                      <a:pt x="28" y="204"/>
                    </a:lnTo>
                    <a:lnTo>
                      <a:pt x="28" y="204"/>
                    </a:lnTo>
                    <a:lnTo>
                      <a:pt x="18" y="202"/>
                    </a:lnTo>
                    <a:lnTo>
                      <a:pt x="16" y="202"/>
                    </a:lnTo>
                    <a:lnTo>
                      <a:pt x="20" y="200"/>
                    </a:lnTo>
                    <a:lnTo>
                      <a:pt x="20" y="200"/>
                    </a:lnTo>
                    <a:lnTo>
                      <a:pt x="12" y="200"/>
                    </a:lnTo>
                    <a:lnTo>
                      <a:pt x="12" y="200"/>
                    </a:lnTo>
                    <a:lnTo>
                      <a:pt x="10" y="202"/>
                    </a:lnTo>
                    <a:lnTo>
                      <a:pt x="2" y="202"/>
                    </a:lnTo>
                    <a:lnTo>
                      <a:pt x="2" y="202"/>
                    </a:lnTo>
                    <a:lnTo>
                      <a:pt x="2" y="188"/>
                    </a:lnTo>
                    <a:lnTo>
                      <a:pt x="2" y="176"/>
                    </a:lnTo>
                    <a:lnTo>
                      <a:pt x="2" y="168"/>
                    </a:lnTo>
                    <a:lnTo>
                      <a:pt x="0" y="164"/>
                    </a:lnTo>
                    <a:lnTo>
                      <a:pt x="0" y="164"/>
                    </a:lnTo>
                    <a:lnTo>
                      <a:pt x="2" y="162"/>
                    </a:lnTo>
                    <a:lnTo>
                      <a:pt x="2" y="154"/>
                    </a:lnTo>
                    <a:lnTo>
                      <a:pt x="0" y="132"/>
                    </a:lnTo>
                    <a:lnTo>
                      <a:pt x="0" y="132"/>
                    </a:lnTo>
                    <a:lnTo>
                      <a:pt x="4" y="130"/>
                    </a:lnTo>
                    <a:lnTo>
                      <a:pt x="4" y="126"/>
                    </a:lnTo>
                    <a:lnTo>
                      <a:pt x="2" y="124"/>
                    </a:lnTo>
                    <a:lnTo>
                      <a:pt x="4" y="122"/>
                    </a:lnTo>
                    <a:lnTo>
                      <a:pt x="4" y="122"/>
                    </a:lnTo>
                    <a:lnTo>
                      <a:pt x="6" y="118"/>
                    </a:lnTo>
                    <a:lnTo>
                      <a:pt x="6" y="116"/>
                    </a:lnTo>
                    <a:lnTo>
                      <a:pt x="8" y="114"/>
                    </a:lnTo>
                    <a:lnTo>
                      <a:pt x="10" y="112"/>
                    </a:lnTo>
                    <a:lnTo>
                      <a:pt x="10" y="112"/>
                    </a:lnTo>
                    <a:lnTo>
                      <a:pt x="14" y="108"/>
                    </a:lnTo>
                    <a:lnTo>
                      <a:pt x="16" y="104"/>
                    </a:lnTo>
                    <a:lnTo>
                      <a:pt x="16" y="100"/>
                    </a:lnTo>
                    <a:lnTo>
                      <a:pt x="14" y="98"/>
                    </a:lnTo>
                    <a:lnTo>
                      <a:pt x="14" y="98"/>
                    </a:lnTo>
                    <a:lnTo>
                      <a:pt x="14" y="96"/>
                    </a:lnTo>
                    <a:lnTo>
                      <a:pt x="14" y="96"/>
                    </a:lnTo>
                    <a:lnTo>
                      <a:pt x="16" y="94"/>
                    </a:lnTo>
                    <a:lnTo>
                      <a:pt x="16" y="94"/>
                    </a:lnTo>
                    <a:lnTo>
                      <a:pt x="18" y="92"/>
                    </a:lnTo>
                    <a:lnTo>
                      <a:pt x="20" y="88"/>
                    </a:lnTo>
                    <a:lnTo>
                      <a:pt x="20" y="84"/>
                    </a:lnTo>
                    <a:lnTo>
                      <a:pt x="18" y="78"/>
                    </a:lnTo>
                    <a:lnTo>
                      <a:pt x="18" y="78"/>
                    </a:lnTo>
                    <a:lnTo>
                      <a:pt x="16" y="74"/>
                    </a:lnTo>
                    <a:lnTo>
                      <a:pt x="16" y="70"/>
                    </a:lnTo>
                    <a:lnTo>
                      <a:pt x="16" y="66"/>
                    </a:lnTo>
                    <a:lnTo>
                      <a:pt x="14" y="64"/>
                    </a:lnTo>
                    <a:lnTo>
                      <a:pt x="14" y="64"/>
                    </a:lnTo>
                    <a:lnTo>
                      <a:pt x="12" y="62"/>
                    </a:lnTo>
                    <a:lnTo>
                      <a:pt x="14" y="54"/>
                    </a:lnTo>
                    <a:lnTo>
                      <a:pt x="14" y="54"/>
                    </a:lnTo>
                    <a:lnTo>
                      <a:pt x="14" y="48"/>
                    </a:lnTo>
                    <a:lnTo>
                      <a:pt x="14" y="40"/>
                    </a:lnTo>
                    <a:lnTo>
                      <a:pt x="14" y="34"/>
                    </a:lnTo>
                    <a:lnTo>
                      <a:pt x="14" y="30"/>
                    </a:lnTo>
                    <a:lnTo>
                      <a:pt x="18" y="26"/>
                    </a:lnTo>
                    <a:lnTo>
                      <a:pt x="18" y="26"/>
                    </a:lnTo>
                    <a:lnTo>
                      <a:pt x="22" y="20"/>
                    </a:lnTo>
                    <a:lnTo>
                      <a:pt x="24" y="16"/>
                    </a:lnTo>
                    <a:lnTo>
                      <a:pt x="26" y="10"/>
                    </a:lnTo>
                    <a:lnTo>
                      <a:pt x="32" y="4"/>
                    </a:lnTo>
                    <a:lnTo>
                      <a:pt x="32" y="4"/>
                    </a:lnTo>
                    <a:lnTo>
                      <a:pt x="40" y="0"/>
                    </a:lnTo>
                    <a:lnTo>
                      <a:pt x="44" y="0"/>
                    </a:lnTo>
                    <a:lnTo>
                      <a:pt x="48" y="0"/>
                    </a:lnTo>
                    <a:lnTo>
                      <a:pt x="48" y="2"/>
                    </a:lnTo>
                    <a:lnTo>
                      <a:pt x="48" y="2"/>
                    </a:lnTo>
                    <a:lnTo>
                      <a:pt x="50" y="4"/>
                    </a:lnTo>
                    <a:lnTo>
                      <a:pt x="52" y="4"/>
                    </a:lnTo>
                    <a:lnTo>
                      <a:pt x="56" y="2"/>
                    </a:lnTo>
                    <a:lnTo>
                      <a:pt x="60" y="2"/>
                    </a:lnTo>
                    <a:lnTo>
                      <a:pt x="62" y="2"/>
                    </a:lnTo>
                    <a:lnTo>
                      <a:pt x="66" y="2"/>
                    </a:lnTo>
                    <a:lnTo>
                      <a:pt x="66" y="2"/>
                    </a:lnTo>
                    <a:lnTo>
                      <a:pt x="70" y="6"/>
                    </a:lnTo>
                    <a:lnTo>
                      <a:pt x="72" y="4"/>
                    </a:lnTo>
                    <a:lnTo>
                      <a:pt x="74" y="6"/>
                    </a:lnTo>
                    <a:lnTo>
                      <a:pt x="78" y="12"/>
                    </a:lnTo>
                    <a:lnTo>
                      <a:pt x="78" y="12"/>
                    </a:lnTo>
                    <a:lnTo>
                      <a:pt x="80" y="16"/>
                    </a:lnTo>
                    <a:lnTo>
                      <a:pt x="84" y="16"/>
                    </a:lnTo>
                    <a:lnTo>
                      <a:pt x="86" y="14"/>
                    </a:lnTo>
                    <a:lnTo>
                      <a:pt x="90" y="16"/>
                    </a:lnTo>
                    <a:lnTo>
                      <a:pt x="90" y="16"/>
                    </a:lnTo>
                    <a:lnTo>
                      <a:pt x="92" y="16"/>
                    </a:lnTo>
                    <a:lnTo>
                      <a:pt x="94" y="16"/>
                    </a:lnTo>
                    <a:lnTo>
                      <a:pt x="96" y="12"/>
                    </a:lnTo>
                    <a:lnTo>
                      <a:pt x="96" y="12"/>
                    </a:lnTo>
                    <a:lnTo>
                      <a:pt x="98" y="12"/>
                    </a:lnTo>
                    <a:lnTo>
                      <a:pt x="106" y="18"/>
                    </a:lnTo>
                    <a:lnTo>
                      <a:pt x="106" y="18"/>
                    </a:lnTo>
                    <a:lnTo>
                      <a:pt x="112" y="20"/>
                    </a:lnTo>
                    <a:lnTo>
                      <a:pt x="124" y="24"/>
                    </a:lnTo>
                    <a:lnTo>
                      <a:pt x="132" y="24"/>
                    </a:lnTo>
                    <a:lnTo>
                      <a:pt x="138" y="24"/>
                    </a:lnTo>
                    <a:lnTo>
                      <a:pt x="144" y="22"/>
                    </a:lnTo>
                    <a:lnTo>
                      <a:pt x="148" y="18"/>
                    </a:lnTo>
                    <a:lnTo>
                      <a:pt x="148" y="18"/>
                    </a:lnTo>
                    <a:lnTo>
                      <a:pt x="150" y="16"/>
                    </a:lnTo>
                    <a:lnTo>
                      <a:pt x="154" y="14"/>
                    </a:lnTo>
                    <a:lnTo>
                      <a:pt x="166" y="10"/>
                    </a:lnTo>
                    <a:lnTo>
                      <a:pt x="180" y="10"/>
                    </a:lnTo>
                    <a:lnTo>
                      <a:pt x="196" y="12"/>
                    </a:lnTo>
                    <a:lnTo>
                      <a:pt x="196" y="12"/>
                    </a:lnTo>
                    <a:lnTo>
                      <a:pt x="204" y="14"/>
                    </a:lnTo>
                    <a:lnTo>
                      <a:pt x="206" y="12"/>
                    </a:lnTo>
                    <a:lnTo>
                      <a:pt x="204" y="12"/>
                    </a:lnTo>
                    <a:lnTo>
                      <a:pt x="204" y="8"/>
                    </a:lnTo>
                    <a:lnTo>
                      <a:pt x="206" y="6"/>
                    </a:lnTo>
                    <a:lnTo>
                      <a:pt x="208" y="4"/>
                    </a:lnTo>
                    <a:lnTo>
                      <a:pt x="216" y="4"/>
                    </a:lnTo>
                    <a:lnTo>
                      <a:pt x="216"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6" name="Freeform 162">
                <a:extLst>
                  <a:ext uri="{FF2B5EF4-FFF2-40B4-BE49-F238E27FC236}">
                    <a16:creationId xmlns:a16="http://schemas.microsoft.com/office/drawing/2014/main" id="{B3AE14D0-844C-47C0-9298-23DC9AAC5D84}"/>
                  </a:ext>
                </a:extLst>
              </p:cNvPr>
              <p:cNvSpPr>
                <a:spLocks/>
              </p:cNvSpPr>
              <p:nvPr/>
            </p:nvSpPr>
            <p:spPr bwMode="auto">
              <a:xfrm>
                <a:off x="4435901" y="1705407"/>
                <a:ext cx="302160" cy="629562"/>
              </a:xfrm>
              <a:custGeom>
                <a:avLst/>
                <a:gdLst/>
                <a:ahLst/>
                <a:cxnLst>
                  <a:cxn ang="0">
                    <a:pos x="196" y="330"/>
                  </a:cxn>
                  <a:cxn ang="0">
                    <a:pos x="190" y="320"/>
                  </a:cxn>
                  <a:cxn ang="0">
                    <a:pos x="184" y="300"/>
                  </a:cxn>
                  <a:cxn ang="0">
                    <a:pos x="186" y="296"/>
                  </a:cxn>
                  <a:cxn ang="0">
                    <a:pos x="170" y="294"/>
                  </a:cxn>
                  <a:cxn ang="0">
                    <a:pos x="166" y="286"/>
                  </a:cxn>
                  <a:cxn ang="0">
                    <a:pos x="174" y="268"/>
                  </a:cxn>
                  <a:cxn ang="0">
                    <a:pos x="178" y="258"/>
                  </a:cxn>
                  <a:cxn ang="0">
                    <a:pos x="176" y="250"/>
                  </a:cxn>
                  <a:cxn ang="0">
                    <a:pos x="178" y="240"/>
                  </a:cxn>
                  <a:cxn ang="0">
                    <a:pos x="192" y="214"/>
                  </a:cxn>
                  <a:cxn ang="0">
                    <a:pos x="210" y="212"/>
                  </a:cxn>
                  <a:cxn ang="0">
                    <a:pos x="66" y="6"/>
                  </a:cxn>
                  <a:cxn ang="0">
                    <a:pos x="44" y="2"/>
                  </a:cxn>
                  <a:cxn ang="0">
                    <a:pos x="24" y="50"/>
                  </a:cxn>
                  <a:cxn ang="0">
                    <a:pos x="26" y="70"/>
                  </a:cxn>
                  <a:cxn ang="0">
                    <a:pos x="30" y="88"/>
                  </a:cxn>
                  <a:cxn ang="0">
                    <a:pos x="44" y="98"/>
                  </a:cxn>
                  <a:cxn ang="0">
                    <a:pos x="40" y="108"/>
                  </a:cxn>
                  <a:cxn ang="0">
                    <a:pos x="34" y="180"/>
                  </a:cxn>
                  <a:cxn ang="0">
                    <a:pos x="18" y="222"/>
                  </a:cxn>
                  <a:cxn ang="0">
                    <a:pos x="4" y="236"/>
                  </a:cxn>
                  <a:cxn ang="0">
                    <a:pos x="2" y="248"/>
                  </a:cxn>
                  <a:cxn ang="0">
                    <a:pos x="4" y="260"/>
                  </a:cxn>
                  <a:cxn ang="0">
                    <a:pos x="12" y="264"/>
                  </a:cxn>
                  <a:cxn ang="0">
                    <a:pos x="14" y="274"/>
                  </a:cxn>
                  <a:cxn ang="0">
                    <a:pos x="28" y="280"/>
                  </a:cxn>
                  <a:cxn ang="0">
                    <a:pos x="34" y="288"/>
                  </a:cxn>
                  <a:cxn ang="0">
                    <a:pos x="42" y="294"/>
                  </a:cxn>
                  <a:cxn ang="0">
                    <a:pos x="22" y="298"/>
                  </a:cxn>
                  <a:cxn ang="0">
                    <a:pos x="26" y="316"/>
                  </a:cxn>
                  <a:cxn ang="0">
                    <a:pos x="28" y="348"/>
                  </a:cxn>
                  <a:cxn ang="0">
                    <a:pos x="38" y="366"/>
                  </a:cxn>
                  <a:cxn ang="0">
                    <a:pos x="30" y="368"/>
                  </a:cxn>
                  <a:cxn ang="0">
                    <a:pos x="10" y="368"/>
                  </a:cxn>
                  <a:cxn ang="0">
                    <a:pos x="16" y="384"/>
                  </a:cxn>
                  <a:cxn ang="0">
                    <a:pos x="28" y="400"/>
                  </a:cxn>
                  <a:cxn ang="0">
                    <a:pos x="40" y="432"/>
                  </a:cxn>
                  <a:cxn ang="0">
                    <a:pos x="58" y="428"/>
                  </a:cxn>
                  <a:cxn ang="0">
                    <a:pos x="96" y="414"/>
                  </a:cxn>
                  <a:cxn ang="0">
                    <a:pos x="112" y="408"/>
                  </a:cxn>
                  <a:cxn ang="0">
                    <a:pos x="114" y="400"/>
                  </a:cxn>
                  <a:cxn ang="0">
                    <a:pos x="112" y="390"/>
                  </a:cxn>
                  <a:cxn ang="0">
                    <a:pos x="124" y="388"/>
                  </a:cxn>
                  <a:cxn ang="0">
                    <a:pos x="152" y="378"/>
                  </a:cxn>
                  <a:cxn ang="0">
                    <a:pos x="162" y="368"/>
                  </a:cxn>
                  <a:cxn ang="0">
                    <a:pos x="170" y="360"/>
                  </a:cxn>
                  <a:cxn ang="0">
                    <a:pos x="174" y="346"/>
                  </a:cxn>
                  <a:cxn ang="0">
                    <a:pos x="192" y="338"/>
                  </a:cxn>
                </a:cxnLst>
                <a:rect l="0" t="0" r="r" b="b"/>
                <a:pathLst>
                  <a:path w="210" h="432">
                    <a:moveTo>
                      <a:pt x="198" y="338"/>
                    </a:moveTo>
                    <a:lnTo>
                      <a:pt x="198" y="338"/>
                    </a:lnTo>
                    <a:lnTo>
                      <a:pt x="198" y="332"/>
                    </a:lnTo>
                    <a:lnTo>
                      <a:pt x="196" y="330"/>
                    </a:lnTo>
                    <a:lnTo>
                      <a:pt x="194" y="328"/>
                    </a:lnTo>
                    <a:lnTo>
                      <a:pt x="194" y="328"/>
                    </a:lnTo>
                    <a:lnTo>
                      <a:pt x="190" y="326"/>
                    </a:lnTo>
                    <a:lnTo>
                      <a:pt x="190" y="320"/>
                    </a:lnTo>
                    <a:lnTo>
                      <a:pt x="188" y="314"/>
                    </a:lnTo>
                    <a:lnTo>
                      <a:pt x="186" y="306"/>
                    </a:lnTo>
                    <a:lnTo>
                      <a:pt x="186" y="306"/>
                    </a:lnTo>
                    <a:lnTo>
                      <a:pt x="184" y="300"/>
                    </a:lnTo>
                    <a:lnTo>
                      <a:pt x="184" y="298"/>
                    </a:lnTo>
                    <a:lnTo>
                      <a:pt x="186" y="298"/>
                    </a:lnTo>
                    <a:lnTo>
                      <a:pt x="186" y="296"/>
                    </a:lnTo>
                    <a:lnTo>
                      <a:pt x="186" y="296"/>
                    </a:lnTo>
                    <a:lnTo>
                      <a:pt x="182" y="292"/>
                    </a:lnTo>
                    <a:lnTo>
                      <a:pt x="180" y="292"/>
                    </a:lnTo>
                    <a:lnTo>
                      <a:pt x="174" y="292"/>
                    </a:lnTo>
                    <a:lnTo>
                      <a:pt x="170" y="294"/>
                    </a:lnTo>
                    <a:lnTo>
                      <a:pt x="168" y="294"/>
                    </a:lnTo>
                    <a:lnTo>
                      <a:pt x="166" y="292"/>
                    </a:lnTo>
                    <a:lnTo>
                      <a:pt x="166" y="292"/>
                    </a:lnTo>
                    <a:lnTo>
                      <a:pt x="166" y="286"/>
                    </a:lnTo>
                    <a:lnTo>
                      <a:pt x="166" y="280"/>
                    </a:lnTo>
                    <a:lnTo>
                      <a:pt x="168" y="274"/>
                    </a:lnTo>
                    <a:lnTo>
                      <a:pt x="174" y="270"/>
                    </a:lnTo>
                    <a:lnTo>
                      <a:pt x="174" y="268"/>
                    </a:lnTo>
                    <a:lnTo>
                      <a:pt x="174" y="266"/>
                    </a:lnTo>
                    <a:lnTo>
                      <a:pt x="174" y="266"/>
                    </a:lnTo>
                    <a:lnTo>
                      <a:pt x="174" y="262"/>
                    </a:lnTo>
                    <a:lnTo>
                      <a:pt x="178" y="258"/>
                    </a:lnTo>
                    <a:lnTo>
                      <a:pt x="180" y="256"/>
                    </a:lnTo>
                    <a:lnTo>
                      <a:pt x="180" y="254"/>
                    </a:lnTo>
                    <a:lnTo>
                      <a:pt x="180" y="254"/>
                    </a:lnTo>
                    <a:lnTo>
                      <a:pt x="176" y="250"/>
                    </a:lnTo>
                    <a:lnTo>
                      <a:pt x="176" y="248"/>
                    </a:lnTo>
                    <a:lnTo>
                      <a:pt x="178" y="246"/>
                    </a:lnTo>
                    <a:lnTo>
                      <a:pt x="178" y="240"/>
                    </a:lnTo>
                    <a:lnTo>
                      <a:pt x="178" y="240"/>
                    </a:lnTo>
                    <a:lnTo>
                      <a:pt x="180" y="232"/>
                    </a:lnTo>
                    <a:lnTo>
                      <a:pt x="182" y="226"/>
                    </a:lnTo>
                    <a:lnTo>
                      <a:pt x="192" y="214"/>
                    </a:lnTo>
                    <a:lnTo>
                      <a:pt x="192" y="214"/>
                    </a:lnTo>
                    <a:lnTo>
                      <a:pt x="196" y="210"/>
                    </a:lnTo>
                    <a:lnTo>
                      <a:pt x="200" y="212"/>
                    </a:lnTo>
                    <a:lnTo>
                      <a:pt x="202" y="214"/>
                    </a:lnTo>
                    <a:lnTo>
                      <a:pt x="210" y="212"/>
                    </a:lnTo>
                    <a:lnTo>
                      <a:pt x="206" y="114"/>
                    </a:lnTo>
                    <a:lnTo>
                      <a:pt x="206" y="114"/>
                    </a:lnTo>
                    <a:lnTo>
                      <a:pt x="66" y="6"/>
                    </a:lnTo>
                    <a:lnTo>
                      <a:pt x="66" y="6"/>
                    </a:lnTo>
                    <a:lnTo>
                      <a:pt x="56" y="0"/>
                    </a:lnTo>
                    <a:lnTo>
                      <a:pt x="50" y="0"/>
                    </a:lnTo>
                    <a:lnTo>
                      <a:pt x="44" y="2"/>
                    </a:lnTo>
                    <a:lnTo>
                      <a:pt x="44" y="2"/>
                    </a:lnTo>
                    <a:lnTo>
                      <a:pt x="20" y="14"/>
                    </a:lnTo>
                    <a:lnTo>
                      <a:pt x="20" y="14"/>
                    </a:lnTo>
                    <a:lnTo>
                      <a:pt x="24" y="36"/>
                    </a:lnTo>
                    <a:lnTo>
                      <a:pt x="24" y="50"/>
                    </a:lnTo>
                    <a:lnTo>
                      <a:pt x="24" y="64"/>
                    </a:lnTo>
                    <a:lnTo>
                      <a:pt x="24" y="64"/>
                    </a:lnTo>
                    <a:lnTo>
                      <a:pt x="24" y="66"/>
                    </a:lnTo>
                    <a:lnTo>
                      <a:pt x="26" y="70"/>
                    </a:lnTo>
                    <a:lnTo>
                      <a:pt x="28" y="74"/>
                    </a:lnTo>
                    <a:lnTo>
                      <a:pt x="28" y="82"/>
                    </a:lnTo>
                    <a:lnTo>
                      <a:pt x="28" y="82"/>
                    </a:lnTo>
                    <a:lnTo>
                      <a:pt x="30" y="88"/>
                    </a:lnTo>
                    <a:lnTo>
                      <a:pt x="32" y="90"/>
                    </a:lnTo>
                    <a:lnTo>
                      <a:pt x="36" y="94"/>
                    </a:lnTo>
                    <a:lnTo>
                      <a:pt x="42" y="98"/>
                    </a:lnTo>
                    <a:lnTo>
                      <a:pt x="44" y="98"/>
                    </a:lnTo>
                    <a:lnTo>
                      <a:pt x="44" y="102"/>
                    </a:lnTo>
                    <a:lnTo>
                      <a:pt x="44" y="102"/>
                    </a:lnTo>
                    <a:lnTo>
                      <a:pt x="42" y="106"/>
                    </a:lnTo>
                    <a:lnTo>
                      <a:pt x="40" y="108"/>
                    </a:lnTo>
                    <a:lnTo>
                      <a:pt x="36" y="114"/>
                    </a:lnTo>
                    <a:lnTo>
                      <a:pt x="34" y="120"/>
                    </a:lnTo>
                    <a:lnTo>
                      <a:pt x="34" y="120"/>
                    </a:lnTo>
                    <a:lnTo>
                      <a:pt x="34" y="180"/>
                    </a:lnTo>
                    <a:lnTo>
                      <a:pt x="34" y="180"/>
                    </a:lnTo>
                    <a:lnTo>
                      <a:pt x="32" y="190"/>
                    </a:lnTo>
                    <a:lnTo>
                      <a:pt x="30" y="200"/>
                    </a:lnTo>
                    <a:lnTo>
                      <a:pt x="18" y="222"/>
                    </a:lnTo>
                    <a:lnTo>
                      <a:pt x="18" y="222"/>
                    </a:lnTo>
                    <a:lnTo>
                      <a:pt x="12" y="230"/>
                    </a:lnTo>
                    <a:lnTo>
                      <a:pt x="8" y="234"/>
                    </a:lnTo>
                    <a:lnTo>
                      <a:pt x="4" y="236"/>
                    </a:lnTo>
                    <a:lnTo>
                      <a:pt x="4" y="240"/>
                    </a:lnTo>
                    <a:lnTo>
                      <a:pt x="4" y="240"/>
                    </a:lnTo>
                    <a:lnTo>
                      <a:pt x="4" y="246"/>
                    </a:lnTo>
                    <a:lnTo>
                      <a:pt x="2" y="248"/>
                    </a:lnTo>
                    <a:lnTo>
                      <a:pt x="0" y="252"/>
                    </a:lnTo>
                    <a:lnTo>
                      <a:pt x="0" y="256"/>
                    </a:lnTo>
                    <a:lnTo>
                      <a:pt x="0" y="256"/>
                    </a:lnTo>
                    <a:lnTo>
                      <a:pt x="4" y="260"/>
                    </a:lnTo>
                    <a:lnTo>
                      <a:pt x="6" y="262"/>
                    </a:lnTo>
                    <a:lnTo>
                      <a:pt x="8" y="262"/>
                    </a:lnTo>
                    <a:lnTo>
                      <a:pt x="12" y="264"/>
                    </a:lnTo>
                    <a:lnTo>
                      <a:pt x="12" y="264"/>
                    </a:lnTo>
                    <a:lnTo>
                      <a:pt x="16" y="264"/>
                    </a:lnTo>
                    <a:lnTo>
                      <a:pt x="16" y="266"/>
                    </a:lnTo>
                    <a:lnTo>
                      <a:pt x="16" y="270"/>
                    </a:lnTo>
                    <a:lnTo>
                      <a:pt x="14" y="274"/>
                    </a:lnTo>
                    <a:lnTo>
                      <a:pt x="16" y="276"/>
                    </a:lnTo>
                    <a:lnTo>
                      <a:pt x="20" y="278"/>
                    </a:lnTo>
                    <a:lnTo>
                      <a:pt x="20" y="278"/>
                    </a:lnTo>
                    <a:lnTo>
                      <a:pt x="28" y="280"/>
                    </a:lnTo>
                    <a:lnTo>
                      <a:pt x="34" y="282"/>
                    </a:lnTo>
                    <a:lnTo>
                      <a:pt x="34" y="284"/>
                    </a:lnTo>
                    <a:lnTo>
                      <a:pt x="34" y="286"/>
                    </a:lnTo>
                    <a:lnTo>
                      <a:pt x="34" y="288"/>
                    </a:lnTo>
                    <a:lnTo>
                      <a:pt x="34" y="290"/>
                    </a:lnTo>
                    <a:lnTo>
                      <a:pt x="36" y="292"/>
                    </a:lnTo>
                    <a:lnTo>
                      <a:pt x="42" y="294"/>
                    </a:lnTo>
                    <a:lnTo>
                      <a:pt x="42" y="294"/>
                    </a:lnTo>
                    <a:lnTo>
                      <a:pt x="38" y="296"/>
                    </a:lnTo>
                    <a:lnTo>
                      <a:pt x="34" y="294"/>
                    </a:lnTo>
                    <a:lnTo>
                      <a:pt x="30" y="294"/>
                    </a:lnTo>
                    <a:lnTo>
                      <a:pt x="22" y="298"/>
                    </a:lnTo>
                    <a:lnTo>
                      <a:pt x="22" y="298"/>
                    </a:lnTo>
                    <a:lnTo>
                      <a:pt x="22" y="310"/>
                    </a:lnTo>
                    <a:lnTo>
                      <a:pt x="24" y="314"/>
                    </a:lnTo>
                    <a:lnTo>
                      <a:pt x="26" y="316"/>
                    </a:lnTo>
                    <a:lnTo>
                      <a:pt x="26" y="328"/>
                    </a:lnTo>
                    <a:lnTo>
                      <a:pt x="26" y="328"/>
                    </a:lnTo>
                    <a:lnTo>
                      <a:pt x="26" y="338"/>
                    </a:lnTo>
                    <a:lnTo>
                      <a:pt x="28" y="348"/>
                    </a:lnTo>
                    <a:lnTo>
                      <a:pt x="44" y="364"/>
                    </a:lnTo>
                    <a:lnTo>
                      <a:pt x="44" y="364"/>
                    </a:lnTo>
                    <a:lnTo>
                      <a:pt x="40" y="366"/>
                    </a:lnTo>
                    <a:lnTo>
                      <a:pt x="38" y="366"/>
                    </a:lnTo>
                    <a:lnTo>
                      <a:pt x="30" y="364"/>
                    </a:lnTo>
                    <a:lnTo>
                      <a:pt x="30" y="364"/>
                    </a:lnTo>
                    <a:lnTo>
                      <a:pt x="32" y="366"/>
                    </a:lnTo>
                    <a:lnTo>
                      <a:pt x="30" y="368"/>
                    </a:lnTo>
                    <a:lnTo>
                      <a:pt x="20" y="366"/>
                    </a:lnTo>
                    <a:lnTo>
                      <a:pt x="20" y="366"/>
                    </a:lnTo>
                    <a:lnTo>
                      <a:pt x="14" y="366"/>
                    </a:lnTo>
                    <a:lnTo>
                      <a:pt x="10" y="368"/>
                    </a:lnTo>
                    <a:lnTo>
                      <a:pt x="10" y="370"/>
                    </a:lnTo>
                    <a:lnTo>
                      <a:pt x="12" y="376"/>
                    </a:lnTo>
                    <a:lnTo>
                      <a:pt x="12" y="376"/>
                    </a:lnTo>
                    <a:lnTo>
                      <a:pt x="16" y="384"/>
                    </a:lnTo>
                    <a:lnTo>
                      <a:pt x="18" y="388"/>
                    </a:lnTo>
                    <a:lnTo>
                      <a:pt x="22" y="390"/>
                    </a:lnTo>
                    <a:lnTo>
                      <a:pt x="28" y="400"/>
                    </a:lnTo>
                    <a:lnTo>
                      <a:pt x="28" y="400"/>
                    </a:lnTo>
                    <a:lnTo>
                      <a:pt x="40" y="420"/>
                    </a:lnTo>
                    <a:lnTo>
                      <a:pt x="42" y="426"/>
                    </a:lnTo>
                    <a:lnTo>
                      <a:pt x="40" y="432"/>
                    </a:lnTo>
                    <a:lnTo>
                      <a:pt x="40" y="432"/>
                    </a:lnTo>
                    <a:lnTo>
                      <a:pt x="50" y="430"/>
                    </a:lnTo>
                    <a:lnTo>
                      <a:pt x="52" y="430"/>
                    </a:lnTo>
                    <a:lnTo>
                      <a:pt x="54" y="430"/>
                    </a:lnTo>
                    <a:lnTo>
                      <a:pt x="58" y="428"/>
                    </a:lnTo>
                    <a:lnTo>
                      <a:pt x="58" y="428"/>
                    </a:lnTo>
                    <a:lnTo>
                      <a:pt x="70" y="422"/>
                    </a:lnTo>
                    <a:lnTo>
                      <a:pt x="84" y="418"/>
                    </a:lnTo>
                    <a:lnTo>
                      <a:pt x="96" y="414"/>
                    </a:lnTo>
                    <a:lnTo>
                      <a:pt x="104" y="412"/>
                    </a:lnTo>
                    <a:lnTo>
                      <a:pt x="104" y="412"/>
                    </a:lnTo>
                    <a:lnTo>
                      <a:pt x="108" y="408"/>
                    </a:lnTo>
                    <a:lnTo>
                      <a:pt x="112" y="408"/>
                    </a:lnTo>
                    <a:lnTo>
                      <a:pt x="114" y="406"/>
                    </a:lnTo>
                    <a:lnTo>
                      <a:pt x="114" y="402"/>
                    </a:lnTo>
                    <a:lnTo>
                      <a:pt x="114" y="402"/>
                    </a:lnTo>
                    <a:lnTo>
                      <a:pt x="114" y="400"/>
                    </a:lnTo>
                    <a:lnTo>
                      <a:pt x="114" y="398"/>
                    </a:lnTo>
                    <a:lnTo>
                      <a:pt x="110" y="396"/>
                    </a:lnTo>
                    <a:lnTo>
                      <a:pt x="108" y="394"/>
                    </a:lnTo>
                    <a:lnTo>
                      <a:pt x="112" y="390"/>
                    </a:lnTo>
                    <a:lnTo>
                      <a:pt x="112" y="390"/>
                    </a:lnTo>
                    <a:lnTo>
                      <a:pt x="118" y="388"/>
                    </a:lnTo>
                    <a:lnTo>
                      <a:pt x="120" y="388"/>
                    </a:lnTo>
                    <a:lnTo>
                      <a:pt x="124" y="388"/>
                    </a:lnTo>
                    <a:lnTo>
                      <a:pt x="130" y="386"/>
                    </a:lnTo>
                    <a:lnTo>
                      <a:pt x="130" y="386"/>
                    </a:lnTo>
                    <a:lnTo>
                      <a:pt x="146" y="380"/>
                    </a:lnTo>
                    <a:lnTo>
                      <a:pt x="152" y="378"/>
                    </a:lnTo>
                    <a:lnTo>
                      <a:pt x="156" y="376"/>
                    </a:lnTo>
                    <a:lnTo>
                      <a:pt x="156" y="376"/>
                    </a:lnTo>
                    <a:lnTo>
                      <a:pt x="160" y="372"/>
                    </a:lnTo>
                    <a:lnTo>
                      <a:pt x="162" y="368"/>
                    </a:lnTo>
                    <a:lnTo>
                      <a:pt x="164" y="364"/>
                    </a:lnTo>
                    <a:lnTo>
                      <a:pt x="168" y="362"/>
                    </a:lnTo>
                    <a:lnTo>
                      <a:pt x="168" y="362"/>
                    </a:lnTo>
                    <a:lnTo>
                      <a:pt x="170" y="360"/>
                    </a:lnTo>
                    <a:lnTo>
                      <a:pt x="172" y="358"/>
                    </a:lnTo>
                    <a:lnTo>
                      <a:pt x="172" y="354"/>
                    </a:lnTo>
                    <a:lnTo>
                      <a:pt x="172" y="348"/>
                    </a:lnTo>
                    <a:lnTo>
                      <a:pt x="174" y="346"/>
                    </a:lnTo>
                    <a:lnTo>
                      <a:pt x="178" y="344"/>
                    </a:lnTo>
                    <a:lnTo>
                      <a:pt x="178" y="344"/>
                    </a:lnTo>
                    <a:lnTo>
                      <a:pt x="188" y="340"/>
                    </a:lnTo>
                    <a:lnTo>
                      <a:pt x="192" y="338"/>
                    </a:lnTo>
                    <a:lnTo>
                      <a:pt x="194" y="336"/>
                    </a:lnTo>
                    <a:lnTo>
                      <a:pt x="198" y="338"/>
                    </a:lnTo>
                    <a:lnTo>
                      <a:pt x="198"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7" name="Freeform 163">
                <a:extLst>
                  <a:ext uri="{FF2B5EF4-FFF2-40B4-BE49-F238E27FC236}">
                    <a16:creationId xmlns:a16="http://schemas.microsoft.com/office/drawing/2014/main" id="{DC18BBCF-E41C-49C8-9C76-C4CF0734765D}"/>
                  </a:ext>
                </a:extLst>
              </p:cNvPr>
              <p:cNvSpPr>
                <a:spLocks/>
              </p:cNvSpPr>
              <p:nvPr/>
            </p:nvSpPr>
            <p:spPr bwMode="auto">
              <a:xfrm>
                <a:off x="4458922" y="2195065"/>
                <a:ext cx="402880" cy="323525"/>
              </a:xfrm>
              <a:custGeom>
                <a:avLst/>
                <a:gdLst/>
                <a:ahLst/>
                <a:cxnLst>
                  <a:cxn ang="0">
                    <a:pos x="276" y="146"/>
                  </a:cxn>
                  <a:cxn ang="0">
                    <a:pos x="270" y="136"/>
                  </a:cxn>
                  <a:cxn ang="0">
                    <a:pos x="266" y="126"/>
                  </a:cxn>
                  <a:cxn ang="0">
                    <a:pos x="260" y="122"/>
                  </a:cxn>
                  <a:cxn ang="0">
                    <a:pos x="256" y="114"/>
                  </a:cxn>
                  <a:cxn ang="0">
                    <a:pos x="250" y="106"/>
                  </a:cxn>
                  <a:cxn ang="0">
                    <a:pos x="244" y="102"/>
                  </a:cxn>
                  <a:cxn ang="0">
                    <a:pos x="236" y="92"/>
                  </a:cxn>
                  <a:cxn ang="0">
                    <a:pos x="234" y="82"/>
                  </a:cxn>
                  <a:cxn ang="0">
                    <a:pos x="220" y="74"/>
                  </a:cxn>
                  <a:cxn ang="0">
                    <a:pos x="212" y="68"/>
                  </a:cxn>
                  <a:cxn ang="0">
                    <a:pos x="206" y="64"/>
                  </a:cxn>
                  <a:cxn ang="0">
                    <a:pos x="206" y="56"/>
                  </a:cxn>
                  <a:cxn ang="0">
                    <a:pos x="198" y="52"/>
                  </a:cxn>
                  <a:cxn ang="0">
                    <a:pos x="192" y="44"/>
                  </a:cxn>
                  <a:cxn ang="0">
                    <a:pos x="196" y="32"/>
                  </a:cxn>
                  <a:cxn ang="0">
                    <a:pos x="192" y="24"/>
                  </a:cxn>
                  <a:cxn ang="0">
                    <a:pos x="186" y="14"/>
                  </a:cxn>
                  <a:cxn ang="0">
                    <a:pos x="182" y="2"/>
                  </a:cxn>
                  <a:cxn ang="0">
                    <a:pos x="176" y="2"/>
                  </a:cxn>
                  <a:cxn ang="0">
                    <a:pos x="162" y="8"/>
                  </a:cxn>
                  <a:cxn ang="0">
                    <a:pos x="156" y="18"/>
                  </a:cxn>
                  <a:cxn ang="0">
                    <a:pos x="152" y="26"/>
                  </a:cxn>
                  <a:cxn ang="0">
                    <a:pos x="146" y="32"/>
                  </a:cxn>
                  <a:cxn ang="0">
                    <a:pos x="140" y="40"/>
                  </a:cxn>
                  <a:cxn ang="0">
                    <a:pos x="114" y="50"/>
                  </a:cxn>
                  <a:cxn ang="0">
                    <a:pos x="104" y="52"/>
                  </a:cxn>
                  <a:cxn ang="0">
                    <a:pos x="96" y="54"/>
                  </a:cxn>
                  <a:cxn ang="0">
                    <a:pos x="98" y="62"/>
                  </a:cxn>
                  <a:cxn ang="0">
                    <a:pos x="98" y="66"/>
                  </a:cxn>
                  <a:cxn ang="0">
                    <a:pos x="92" y="72"/>
                  </a:cxn>
                  <a:cxn ang="0">
                    <a:pos x="80" y="78"/>
                  </a:cxn>
                  <a:cxn ang="0">
                    <a:pos x="42" y="92"/>
                  </a:cxn>
                  <a:cxn ang="0">
                    <a:pos x="36" y="94"/>
                  </a:cxn>
                  <a:cxn ang="0">
                    <a:pos x="24" y="96"/>
                  </a:cxn>
                  <a:cxn ang="0">
                    <a:pos x="10" y="132"/>
                  </a:cxn>
                  <a:cxn ang="0">
                    <a:pos x="0" y="152"/>
                  </a:cxn>
                  <a:cxn ang="0">
                    <a:pos x="4" y="166"/>
                  </a:cxn>
                  <a:cxn ang="0">
                    <a:pos x="16" y="182"/>
                  </a:cxn>
                  <a:cxn ang="0">
                    <a:pos x="30" y="200"/>
                  </a:cxn>
                  <a:cxn ang="0">
                    <a:pos x="38" y="212"/>
                  </a:cxn>
                  <a:cxn ang="0">
                    <a:pos x="38" y="222"/>
                  </a:cxn>
                  <a:cxn ang="0">
                    <a:pos x="48" y="210"/>
                  </a:cxn>
                  <a:cxn ang="0">
                    <a:pos x="54" y="190"/>
                  </a:cxn>
                  <a:cxn ang="0">
                    <a:pos x="76" y="190"/>
                  </a:cxn>
                  <a:cxn ang="0">
                    <a:pos x="98" y="170"/>
                  </a:cxn>
                  <a:cxn ang="0">
                    <a:pos x="110" y="154"/>
                  </a:cxn>
                  <a:cxn ang="0">
                    <a:pos x="124" y="152"/>
                  </a:cxn>
                  <a:cxn ang="0">
                    <a:pos x="140" y="162"/>
                  </a:cxn>
                  <a:cxn ang="0">
                    <a:pos x="146" y="162"/>
                  </a:cxn>
                  <a:cxn ang="0">
                    <a:pos x="162" y="166"/>
                  </a:cxn>
                  <a:cxn ang="0">
                    <a:pos x="186" y="170"/>
                  </a:cxn>
                  <a:cxn ang="0">
                    <a:pos x="192" y="164"/>
                  </a:cxn>
                  <a:cxn ang="0">
                    <a:pos x="206" y="158"/>
                  </a:cxn>
                  <a:cxn ang="0">
                    <a:pos x="224" y="152"/>
                  </a:cxn>
                  <a:cxn ang="0">
                    <a:pos x="228" y="148"/>
                  </a:cxn>
                  <a:cxn ang="0">
                    <a:pos x="234" y="150"/>
                  </a:cxn>
                  <a:cxn ang="0">
                    <a:pos x="280" y="154"/>
                  </a:cxn>
                </a:cxnLst>
                <a:rect l="0" t="0" r="r" b="b"/>
                <a:pathLst>
                  <a:path w="280" h="222">
                    <a:moveTo>
                      <a:pt x="280" y="154"/>
                    </a:moveTo>
                    <a:lnTo>
                      <a:pt x="280" y="154"/>
                    </a:lnTo>
                    <a:lnTo>
                      <a:pt x="276" y="146"/>
                    </a:lnTo>
                    <a:lnTo>
                      <a:pt x="274" y="144"/>
                    </a:lnTo>
                    <a:lnTo>
                      <a:pt x="270" y="142"/>
                    </a:lnTo>
                    <a:lnTo>
                      <a:pt x="270" y="136"/>
                    </a:lnTo>
                    <a:lnTo>
                      <a:pt x="270" y="136"/>
                    </a:lnTo>
                    <a:lnTo>
                      <a:pt x="268" y="132"/>
                    </a:lnTo>
                    <a:lnTo>
                      <a:pt x="266" y="126"/>
                    </a:lnTo>
                    <a:lnTo>
                      <a:pt x="262" y="124"/>
                    </a:lnTo>
                    <a:lnTo>
                      <a:pt x="260" y="122"/>
                    </a:lnTo>
                    <a:lnTo>
                      <a:pt x="260" y="122"/>
                    </a:lnTo>
                    <a:lnTo>
                      <a:pt x="258" y="120"/>
                    </a:lnTo>
                    <a:lnTo>
                      <a:pt x="258" y="120"/>
                    </a:lnTo>
                    <a:lnTo>
                      <a:pt x="256" y="114"/>
                    </a:lnTo>
                    <a:lnTo>
                      <a:pt x="254" y="108"/>
                    </a:lnTo>
                    <a:lnTo>
                      <a:pt x="252" y="106"/>
                    </a:lnTo>
                    <a:lnTo>
                      <a:pt x="250" y="106"/>
                    </a:lnTo>
                    <a:lnTo>
                      <a:pt x="250" y="106"/>
                    </a:lnTo>
                    <a:lnTo>
                      <a:pt x="246" y="104"/>
                    </a:lnTo>
                    <a:lnTo>
                      <a:pt x="244" y="102"/>
                    </a:lnTo>
                    <a:lnTo>
                      <a:pt x="242" y="98"/>
                    </a:lnTo>
                    <a:lnTo>
                      <a:pt x="236" y="92"/>
                    </a:lnTo>
                    <a:lnTo>
                      <a:pt x="236" y="92"/>
                    </a:lnTo>
                    <a:lnTo>
                      <a:pt x="232" y="88"/>
                    </a:lnTo>
                    <a:lnTo>
                      <a:pt x="234" y="84"/>
                    </a:lnTo>
                    <a:lnTo>
                      <a:pt x="234" y="82"/>
                    </a:lnTo>
                    <a:lnTo>
                      <a:pt x="226" y="78"/>
                    </a:lnTo>
                    <a:lnTo>
                      <a:pt x="226" y="78"/>
                    </a:lnTo>
                    <a:lnTo>
                      <a:pt x="220" y="74"/>
                    </a:lnTo>
                    <a:lnTo>
                      <a:pt x="220" y="72"/>
                    </a:lnTo>
                    <a:lnTo>
                      <a:pt x="220" y="70"/>
                    </a:lnTo>
                    <a:lnTo>
                      <a:pt x="212" y="68"/>
                    </a:lnTo>
                    <a:lnTo>
                      <a:pt x="212" y="68"/>
                    </a:lnTo>
                    <a:lnTo>
                      <a:pt x="208" y="66"/>
                    </a:lnTo>
                    <a:lnTo>
                      <a:pt x="206" y="64"/>
                    </a:lnTo>
                    <a:lnTo>
                      <a:pt x="206" y="60"/>
                    </a:lnTo>
                    <a:lnTo>
                      <a:pt x="206" y="58"/>
                    </a:lnTo>
                    <a:lnTo>
                      <a:pt x="206" y="56"/>
                    </a:lnTo>
                    <a:lnTo>
                      <a:pt x="204" y="54"/>
                    </a:lnTo>
                    <a:lnTo>
                      <a:pt x="198" y="52"/>
                    </a:lnTo>
                    <a:lnTo>
                      <a:pt x="198" y="52"/>
                    </a:lnTo>
                    <a:lnTo>
                      <a:pt x="194" y="50"/>
                    </a:lnTo>
                    <a:lnTo>
                      <a:pt x="192" y="46"/>
                    </a:lnTo>
                    <a:lnTo>
                      <a:pt x="192" y="44"/>
                    </a:lnTo>
                    <a:lnTo>
                      <a:pt x="194" y="42"/>
                    </a:lnTo>
                    <a:lnTo>
                      <a:pt x="196" y="34"/>
                    </a:lnTo>
                    <a:lnTo>
                      <a:pt x="196" y="32"/>
                    </a:lnTo>
                    <a:lnTo>
                      <a:pt x="194" y="28"/>
                    </a:lnTo>
                    <a:lnTo>
                      <a:pt x="194" y="28"/>
                    </a:lnTo>
                    <a:lnTo>
                      <a:pt x="192" y="24"/>
                    </a:lnTo>
                    <a:lnTo>
                      <a:pt x="192" y="22"/>
                    </a:lnTo>
                    <a:lnTo>
                      <a:pt x="190" y="18"/>
                    </a:lnTo>
                    <a:lnTo>
                      <a:pt x="186" y="14"/>
                    </a:lnTo>
                    <a:lnTo>
                      <a:pt x="186" y="14"/>
                    </a:lnTo>
                    <a:lnTo>
                      <a:pt x="182" y="6"/>
                    </a:lnTo>
                    <a:lnTo>
                      <a:pt x="182" y="2"/>
                    </a:lnTo>
                    <a:lnTo>
                      <a:pt x="182" y="2"/>
                    </a:lnTo>
                    <a:lnTo>
                      <a:pt x="178" y="0"/>
                    </a:lnTo>
                    <a:lnTo>
                      <a:pt x="176" y="2"/>
                    </a:lnTo>
                    <a:lnTo>
                      <a:pt x="172" y="4"/>
                    </a:lnTo>
                    <a:lnTo>
                      <a:pt x="162" y="8"/>
                    </a:lnTo>
                    <a:lnTo>
                      <a:pt x="162" y="8"/>
                    </a:lnTo>
                    <a:lnTo>
                      <a:pt x="158" y="10"/>
                    </a:lnTo>
                    <a:lnTo>
                      <a:pt x="156" y="12"/>
                    </a:lnTo>
                    <a:lnTo>
                      <a:pt x="156" y="18"/>
                    </a:lnTo>
                    <a:lnTo>
                      <a:pt x="156" y="22"/>
                    </a:lnTo>
                    <a:lnTo>
                      <a:pt x="154" y="24"/>
                    </a:lnTo>
                    <a:lnTo>
                      <a:pt x="152" y="26"/>
                    </a:lnTo>
                    <a:lnTo>
                      <a:pt x="152" y="26"/>
                    </a:lnTo>
                    <a:lnTo>
                      <a:pt x="148" y="28"/>
                    </a:lnTo>
                    <a:lnTo>
                      <a:pt x="146" y="32"/>
                    </a:lnTo>
                    <a:lnTo>
                      <a:pt x="144" y="36"/>
                    </a:lnTo>
                    <a:lnTo>
                      <a:pt x="140" y="40"/>
                    </a:lnTo>
                    <a:lnTo>
                      <a:pt x="140" y="40"/>
                    </a:lnTo>
                    <a:lnTo>
                      <a:pt x="136" y="42"/>
                    </a:lnTo>
                    <a:lnTo>
                      <a:pt x="130" y="44"/>
                    </a:lnTo>
                    <a:lnTo>
                      <a:pt x="114" y="50"/>
                    </a:lnTo>
                    <a:lnTo>
                      <a:pt x="114" y="50"/>
                    </a:lnTo>
                    <a:lnTo>
                      <a:pt x="108" y="52"/>
                    </a:lnTo>
                    <a:lnTo>
                      <a:pt x="104" y="52"/>
                    </a:lnTo>
                    <a:lnTo>
                      <a:pt x="102" y="52"/>
                    </a:lnTo>
                    <a:lnTo>
                      <a:pt x="96" y="54"/>
                    </a:lnTo>
                    <a:lnTo>
                      <a:pt x="96" y="54"/>
                    </a:lnTo>
                    <a:lnTo>
                      <a:pt x="92" y="58"/>
                    </a:lnTo>
                    <a:lnTo>
                      <a:pt x="94" y="60"/>
                    </a:lnTo>
                    <a:lnTo>
                      <a:pt x="98" y="62"/>
                    </a:lnTo>
                    <a:lnTo>
                      <a:pt x="98" y="64"/>
                    </a:lnTo>
                    <a:lnTo>
                      <a:pt x="98" y="66"/>
                    </a:lnTo>
                    <a:lnTo>
                      <a:pt x="98" y="66"/>
                    </a:lnTo>
                    <a:lnTo>
                      <a:pt x="98" y="70"/>
                    </a:lnTo>
                    <a:lnTo>
                      <a:pt x="96" y="72"/>
                    </a:lnTo>
                    <a:lnTo>
                      <a:pt x="92" y="72"/>
                    </a:lnTo>
                    <a:lnTo>
                      <a:pt x="88" y="76"/>
                    </a:lnTo>
                    <a:lnTo>
                      <a:pt x="88" y="76"/>
                    </a:lnTo>
                    <a:lnTo>
                      <a:pt x="80" y="78"/>
                    </a:lnTo>
                    <a:lnTo>
                      <a:pt x="68" y="82"/>
                    </a:lnTo>
                    <a:lnTo>
                      <a:pt x="54" y="86"/>
                    </a:lnTo>
                    <a:lnTo>
                      <a:pt x="42" y="92"/>
                    </a:lnTo>
                    <a:lnTo>
                      <a:pt x="42" y="92"/>
                    </a:lnTo>
                    <a:lnTo>
                      <a:pt x="38" y="94"/>
                    </a:lnTo>
                    <a:lnTo>
                      <a:pt x="36" y="94"/>
                    </a:lnTo>
                    <a:lnTo>
                      <a:pt x="34" y="94"/>
                    </a:lnTo>
                    <a:lnTo>
                      <a:pt x="24" y="96"/>
                    </a:lnTo>
                    <a:lnTo>
                      <a:pt x="24" y="96"/>
                    </a:lnTo>
                    <a:lnTo>
                      <a:pt x="18" y="104"/>
                    </a:lnTo>
                    <a:lnTo>
                      <a:pt x="14" y="112"/>
                    </a:lnTo>
                    <a:lnTo>
                      <a:pt x="10" y="132"/>
                    </a:lnTo>
                    <a:lnTo>
                      <a:pt x="10" y="132"/>
                    </a:lnTo>
                    <a:lnTo>
                      <a:pt x="4" y="146"/>
                    </a:lnTo>
                    <a:lnTo>
                      <a:pt x="0" y="152"/>
                    </a:lnTo>
                    <a:lnTo>
                      <a:pt x="0" y="156"/>
                    </a:lnTo>
                    <a:lnTo>
                      <a:pt x="4" y="166"/>
                    </a:lnTo>
                    <a:lnTo>
                      <a:pt x="4" y="166"/>
                    </a:lnTo>
                    <a:lnTo>
                      <a:pt x="8" y="176"/>
                    </a:lnTo>
                    <a:lnTo>
                      <a:pt x="12" y="178"/>
                    </a:lnTo>
                    <a:lnTo>
                      <a:pt x="16" y="182"/>
                    </a:lnTo>
                    <a:lnTo>
                      <a:pt x="22" y="190"/>
                    </a:lnTo>
                    <a:lnTo>
                      <a:pt x="22" y="190"/>
                    </a:lnTo>
                    <a:lnTo>
                      <a:pt x="30" y="200"/>
                    </a:lnTo>
                    <a:lnTo>
                      <a:pt x="36" y="204"/>
                    </a:lnTo>
                    <a:lnTo>
                      <a:pt x="40" y="206"/>
                    </a:lnTo>
                    <a:lnTo>
                      <a:pt x="38" y="212"/>
                    </a:lnTo>
                    <a:lnTo>
                      <a:pt x="38" y="212"/>
                    </a:lnTo>
                    <a:lnTo>
                      <a:pt x="38" y="216"/>
                    </a:lnTo>
                    <a:lnTo>
                      <a:pt x="38" y="222"/>
                    </a:lnTo>
                    <a:lnTo>
                      <a:pt x="38" y="222"/>
                    </a:lnTo>
                    <a:lnTo>
                      <a:pt x="44" y="216"/>
                    </a:lnTo>
                    <a:lnTo>
                      <a:pt x="48" y="210"/>
                    </a:lnTo>
                    <a:lnTo>
                      <a:pt x="50" y="200"/>
                    </a:lnTo>
                    <a:lnTo>
                      <a:pt x="52" y="192"/>
                    </a:lnTo>
                    <a:lnTo>
                      <a:pt x="54" y="190"/>
                    </a:lnTo>
                    <a:lnTo>
                      <a:pt x="56" y="190"/>
                    </a:lnTo>
                    <a:lnTo>
                      <a:pt x="56" y="190"/>
                    </a:lnTo>
                    <a:lnTo>
                      <a:pt x="76" y="190"/>
                    </a:lnTo>
                    <a:lnTo>
                      <a:pt x="94" y="190"/>
                    </a:lnTo>
                    <a:lnTo>
                      <a:pt x="94" y="190"/>
                    </a:lnTo>
                    <a:lnTo>
                      <a:pt x="98" y="170"/>
                    </a:lnTo>
                    <a:lnTo>
                      <a:pt x="102" y="160"/>
                    </a:lnTo>
                    <a:lnTo>
                      <a:pt x="106" y="156"/>
                    </a:lnTo>
                    <a:lnTo>
                      <a:pt x="110" y="154"/>
                    </a:lnTo>
                    <a:lnTo>
                      <a:pt x="118" y="152"/>
                    </a:lnTo>
                    <a:lnTo>
                      <a:pt x="118" y="152"/>
                    </a:lnTo>
                    <a:lnTo>
                      <a:pt x="124" y="152"/>
                    </a:lnTo>
                    <a:lnTo>
                      <a:pt x="128" y="154"/>
                    </a:lnTo>
                    <a:lnTo>
                      <a:pt x="134" y="158"/>
                    </a:lnTo>
                    <a:lnTo>
                      <a:pt x="140" y="162"/>
                    </a:lnTo>
                    <a:lnTo>
                      <a:pt x="142" y="164"/>
                    </a:lnTo>
                    <a:lnTo>
                      <a:pt x="146" y="162"/>
                    </a:lnTo>
                    <a:lnTo>
                      <a:pt x="146" y="162"/>
                    </a:lnTo>
                    <a:lnTo>
                      <a:pt x="150" y="162"/>
                    </a:lnTo>
                    <a:lnTo>
                      <a:pt x="154" y="164"/>
                    </a:lnTo>
                    <a:lnTo>
                      <a:pt x="162" y="166"/>
                    </a:lnTo>
                    <a:lnTo>
                      <a:pt x="172" y="170"/>
                    </a:lnTo>
                    <a:lnTo>
                      <a:pt x="178" y="172"/>
                    </a:lnTo>
                    <a:lnTo>
                      <a:pt x="186" y="170"/>
                    </a:lnTo>
                    <a:lnTo>
                      <a:pt x="186" y="170"/>
                    </a:lnTo>
                    <a:lnTo>
                      <a:pt x="188" y="168"/>
                    </a:lnTo>
                    <a:lnTo>
                      <a:pt x="192" y="164"/>
                    </a:lnTo>
                    <a:lnTo>
                      <a:pt x="196" y="160"/>
                    </a:lnTo>
                    <a:lnTo>
                      <a:pt x="206" y="158"/>
                    </a:lnTo>
                    <a:lnTo>
                      <a:pt x="206" y="158"/>
                    </a:lnTo>
                    <a:lnTo>
                      <a:pt x="220" y="156"/>
                    </a:lnTo>
                    <a:lnTo>
                      <a:pt x="222" y="154"/>
                    </a:lnTo>
                    <a:lnTo>
                      <a:pt x="224" y="152"/>
                    </a:lnTo>
                    <a:lnTo>
                      <a:pt x="224" y="150"/>
                    </a:lnTo>
                    <a:lnTo>
                      <a:pt x="224" y="148"/>
                    </a:lnTo>
                    <a:lnTo>
                      <a:pt x="228" y="148"/>
                    </a:lnTo>
                    <a:lnTo>
                      <a:pt x="228" y="148"/>
                    </a:lnTo>
                    <a:lnTo>
                      <a:pt x="230" y="148"/>
                    </a:lnTo>
                    <a:lnTo>
                      <a:pt x="234" y="150"/>
                    </a:lnTo>
                    <a:lnTo>
                      <a:pt x="246" y="152"/>
                    </a:lnTo>
                    <a:lnTo>
                      <a:pt x="280" y="154"/>
                    </a:lnTo>
                    <a:lnTo>
                      <a:pt x="280" y="1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8" name="Freeform 164">
                <a:extLst>
                  <a:ext uri="{FF2B5EF4-FFF2-40B4-BE49-F238E27FC236}">
                    <a16:creationId xmlns:a16="http://schemas.microsoft.com/office/drawing/2014/main" id="{EC28BD88-01E4-4676-8FD7-20050E4FC287}"/>
                  </a:ext>
                </a:extLst>
              </p:cNvPr>
              <p:cNvSpPr>
                <a:spLocks/>
              </p:cNvSpPr>
              <p:nvPr/>
            </p:nvSpPr>
            <p:spPr bwMode="auto">
              <a:xfrm>
                <a:off x="4277627" y="1402285"/>
                <a:ext cx="477700" cy="469257"/>
              </a:xfrm>
              <a:custGeom>
                <a:avLst/>
                <a:gdLst/>
                <a:ahLst/>
                <a:cxnLst>
                  <a:cxn ang="0">
                    <a:pos x="318" y="32"/>
                  </a:cxn>
                  <a:cxn ang="0">
                    <a:pos x="312" y="28"/>
                  </a:cxn>
                  <a:cxn ang="0">
                    <a:pos x="304" y="28"/>
                  </a:cxn>
                  <a:cxn ang="0">
                    <a:pos x="296" y="24"/>
                  </a:cxn>
                  <a:cxn ang="0">
                    <a:pos x="292" y="20"/>
                  </a:cxn>
                  <a:cxn ang="0">
                    <a:pos x="282" y="14"/>
                  </a:cxn>
                  <a:cxn ang="0">
                    <a:pos x="266" y="12"/>
                  </a:cxn>
                  <a:cxn ang="0">
                    <a:pos x="264" y="14"/>
                  </a:cxn>
                  <a:cxn ang="0">
                    <a:pos x="262" y="10"/>
                  </a:cxn>
                  <a:cxn ang="0">
                    <a:pos x="244" y="10"/>
                  </a:cxn>
                  <a:cxn ang="0">
                    <a:pos x="228" y="20"/>
                  </a:cxn>
                  <a:cxn ang="0">
                    <a:pos x="220" y="36"/>
                  </a:cxn>
                  <a:cxn ang="0">
                    <a:pos x="226" y="38"/>
                  </a:cxn>
                  <a:cxn ang="0">
                    <a:pos x="220" y="60"/>
                  </a:cxn>
                  <a:cxn ang="0">
                    <a:pos x="210" y="64"/>
                  </a:cxn>
                  <a:cxn ang="0">
                    <a:pos x="196" y="60"/>
                  </a:cxn>
                  <a:cxn ang="0">
                    <a:pos x="174" y="48"/>
                  </a:cxn>
                  <a:cxn ang="0">
                    <a:pos x="152" y="42"/>
                  </a:cxn>
                  <a:cxn ang="0">
                    <a:pos x="138" y="42"/>
                  </a:cxn>
                  <a:cxn ang="0">
                    <a:pos x="130" y="36"/>
                  </a:cxn>
                  <a:cxn ang="0">
                    <a:pos x="126" y="20"/>
                  </a:cxn>
                  <a:cxn ang="0">
                    <a:pos x="116" y="18"/>
                  </a:cxn>
                  <a:cxn ang="0">
                    <a:pos x="110" y="14"/>
                  </a:cxn>
                  <a:cxn ang="0">
                    <a:pos x="96" y="12"/>
                  </a:cxn>
                  <a:cxn ang="0">
                    <a:pos x="88" y="10"/>
                  </a:cxn>
                  <a:cxn ang="0">
                    <a:pos x="76" y="8"/>
                  </a:cxn>
                  <a:cxn ang="0">
                    <a:pos x="62" y="8"/>
                  </a:cxn>
                  <a:cxn ang="0">
                    <a:pos x="44" y="0"/>
                  </a:cxn>
                  <a:cxn ang="0">
                    <a:pos x="44" y="12"/>
                  </a:cxn>
                  <a:cxn ang="0">
                    <a:pos x="40" y="20"/>
                  </a:cxn>
                  <a:cxn ang="0">
                    <a:pos x="28" y="26"/>
                  </a:cxn>
                  <a:cxn ang="0">
                    <a:pos x="24" y="34"/>
                  </a:cxn>
                  <a:cxn ang="0">
                    <a:pos x="20" y="48"/>
                  </a:cxn>
                  <a:cxn ang="0">
                    <a:pos x="22" y="56"/>
                  </a:cxn>
                  <a:cxn ang="0">
                    <a:pos x="8" y="68"/>
                  </a:cxn>
                  <a:cxn ang="0">
                    <a:pos x="0" y="72"/>
                  </a:cxn>
                  <a:cxn ang="0">
                    <a:pos x="4" y="78"/>
                  </a:cxn>
                  <a:cxn ang="0">
                    <a:pos x="8" y="98"/>
                  </a:cxn>
                  <a:cxn ang="0">
                    <a:pos x="20" y="120"/>
                  </a:cxn>
                  <a:cxn ang="0">
                    <a:pos x="18" y="132"/>
                  </a:cxn>
                  <a:cxn ang="0">
                    <a:pos x="18" y="138"/>
                  </a:cxn>
                  <a:cxn ang="0">
                    <a:pos x="22" y="144"/>
                  </a:cxn>
                  <a:cxn ang="0">
                    <a:pos x="18" y="150"/>
                  </a:cxn>
                  <a:cxn ang="0">
                    <a:pos x="8" y="158"/>
                  </a:cxn>
                  <a:cxn ang="0">
                    <a:pos x="6" y="164"/>
                  </a:cxn>
                  <a:cxn ang="0">
                    <a:pos x="18" y="172"/>
                  </a:cxn>
                  <a:cxn ang="0">
                    <a:pos x="20" y="178"/>
                  </a:cxn>
                  <a:cxn ang="0">
                    <a:pos x="24" y="184"/>
                  </a:cxn>
                  <a:cxn ang="0">
                    <a:pos x="32" y="192"/>
                  </a:cxn>
                  <a:cxn ang="0">
                    <a:pos x="46" y="196"/>
                  </a:cxn>
                  <a:cxn ang="0">
                    <a:pos x="64" y="208"/>
                  </a:cxn>
                  <a:cxn ang="0">
                    <a:pos x="130" y="222"/>
                  </a:cxn>
                  <a:cxn ang="0">
                    <a:pos x="154" y="210"/>
                  </a:cxn>
                  <a:cxn ang="0">
                    <a:pos x="176" y="214"/>
                  </a:cxn>
                  <a:cxn ang="0">
                    <a:pos x="332" y="322"/>
                  </a:cxn>
                  <a:cxn ang="0">
                    <a:pos x="318" y="96"/>
                  </a:cxn>
                  <a:cxn ang="0">
                    <a:pos x="320" y="82"/>
                  </a:cxn>
                  <a:cxn ang="0">
                    <a:pos x="318" y="76"/>
                  </a:cxn>
                  <a:cxn ang="0">
                    <a:pos x="320" y="66"/>
                  </a:cxn>
                  <a:cxn ang="0">
                    <a:pos x="318" y="58"/>
                  </a:cxn>
                  <a:cxn ang="0">
                    <a:pos x="320" y="32"/>
                  </a:cxn>
                </a:cxnLst>
                <a:rect l="0" t="0" r="r" b="b"/>
                <a:pathLst>
                  <a:path w="332" h="322">
                    <a:moveTo>
                      <a:pt x="320" y="32"/>
                    </a:moveTo>
                    <a:lnTo>
                      <a:pt x="320" y="32"/>
                    </a:lnTo>
                    <a:lnTo>
                      <a:pt x="318" y="32"/>
                    </a:lnTo>
                    <a:lnTo>
                      <a:pt x="318" y="30"/>
                    </a:lnTo>
                    <a:lnTo>
                      <a:pt x="316" y="28"/>
                    </a:lnTo>
                    <a:lnTo>
                      <a:pt x="312" y="28"/>
                    </a:lnTo>
                    <a:lnTo>
                      <a:pt x="312" y="28"/>
                    </a:lnTo>
                    <a:lnTo>
                      <a:pt x="306" y="28"/>
                    </a:lnTo>
                    <a:lnTo>
                      <a:pt x="304" y="28"/>
                    </a:lnTo>
                    <a:lnTo>
                      <a:pt x="304" y="24"/>
                    </a:lnTo>
                    <a:lnTo>
                      <a:pt x="296" y="24"/>
                    </a:lnTo>
                    <a:lnTo>
                      <a:pt x="296" y="24"/>
                    </a:lnTo>
                    <a:lnTo>
                      <a:pt x="290" y="24"/>
                    </a:lnTo>
                    <a:lnTo>
                      <a:pt x="290" y="22"/>
                    </a:lnTo>
                    <a:lnTo>
                      <a:pt x="292" y="20"/>
                    </a:lnTo>
                    <a:lnTo>
                      <a:pt x="290" y="18"/>
                    </a:lnTo>
                    <a:lnTo>
                      <a:pt x="288" y="18"/>
                    </a:lnTo>
                    <a:lnTo>
                      <a:pt x="282" y="14"/>
                    </a:lnTo>
                    <a:lnTo>
                      <a:pt x="282" y="14"/>
                    </a:lnTo>
                    <a:lnTo>
                      <a:pt x="270" y="12"/>
                    </a:lnTo>
                    <a:lnTo>
                      <a:pt x="266" y="12"/>
                    </a:lnTo>
                    <a:lnTo>
                      <a:pt x="266" y="14"/>
                    </a:lnTo>
                    <a:lnTo>
                      <a:pt x="264" y="14"/>
                    </a:lnTo>
                    <a:lnTo>
                      <a:pt x="264" y="14"/>
                    </a:lnTo>
                    <a:lnTo>
                      <a:pt x="260" y="12"/>
                    </a:lnTo>
                    <a:lnTo>
                      <a:pt x="262" y="12"/>
                    </a:lnTo>
                    <a:lnTo>
                      <a:pt x="262" y="10"/>
                    </a:lnTo>
                    <a:lnTo>
                      <a:pt x="254" y="10"/>
                    </a:lnTo>
                    <a:lnTo>
                      <a:pt x="254" y="10"/>
                    </a:lnTo>
                    <a:lnTo>
                      <a:pt x="244" y="10"/>
                    </a:lnTo>
                    <a:lnTo>
                      <a:pt x="238" y="12"/>
                    </a:lnTo>
                    <a:lnTo>
                      <a:pt x="228" y="20"/>
                    </a:lnTo>
                    <a:lnTo>
                      <a:pt x="228" y="20"/>
                    </a:lnTo>
                    <a:lnTo>
                      <a:pt x="222" y="26"/>
                    </a:lnTo>
                    <a:lnTo>
                      <a:pt x="220" y="30"/>
                    </a:lnTo>
                    <a:lnTo>
                      <a:pt x="220" y="36"/>
                    </a:lnTo>
                    <a:lnTo>
                      <a:pt x="222" y="38"/>
                    </a:lnTo>
                    <a:lnTo>
                      <a:pt x="222" y="38"/>
                    </a:lnTo>
                    <a:lnTo>
                      <a:pt x="226" y="38"/>
                    </a:lnTo>
                    <a:lnTo>
                      <a:pt x="226" y="42"/>
                    </a:lnTo>
                    <a:lnTo>
                      <a:pt x="226" y="52"/>
                    </a:lnTo>
                    <a:lnTo>
                      <a:pt x="220" y="60"/>
                    </a:lnTo>
                    <a:lnTo>
                      <a:pt x="216" y="64"/>
                    </a:lnTo>
                    <a:lnTo>
                      <a:pt x="210" y="64"/>
                    </a:lnTo>
                    <a:lnTo>
                      <a:pt x="210" y="64"/>
                    </a:lnTo>
                    <a:lnTo>
                      <a:pt x="204" y="66"/>
                    </a:lnTo>
                    <a:lnTo>
                      <a:pt x="200" y="64"/>
                    </a:lnTo>
                    <a:lnTo>
                      <a:pt x="196" y="60"/>
                    </a:lnTo>
                    <a:lnTo>
                      <a:pt x="186" y="54"/>
                    </a:lnTo>
                    <a:lnTo>
                      <a:pt x="186" y="54"/>
                    </a:lnTo>
                    <a:lnTo>
                      <a:pt x="174" y="48"/>
                    </a:lnTo>
                    <a:lnTo>
                      <a:pt x="166" y="46"/>
                    </a:lnTo>
                    <a:lnTo>
                      <a:pt x="158" y="44"/>
                    </a:lnTo>
                    <a:lnTo>
                      <a:pt x="152" y="42"/>
                    </a:lnTo>
                    <a:lnTo>
                      <a:pt x="152" y="42"/>
                    </a:lnTo>
                    <a:lnTo>
                      <a:pt x="146" y="42"/>
                    </a:lnTo>
                    <a:lnTo>
                      <a:pt x="138" y="42"/>
                    </a:lnTo>
                    <a:lnTo>
                      <a:pt x="136" y="42"/>
                    </a:lnTo>
                    <a:lnTo>
                      <a:pt x="132" y="40"/>
                    </a:lnTo>
                    <a:lnTo>
                      <a:pt x="130" y="36"/>
                    </a:lnTo>
                    <a:lnTo>
                      <a:pt x="128" y="28"/>
                    </a:lnTo>
                    <a:lnTo>
                      <a:pt x="128" y="28"/>
                    </a:lnTo>
                    <a:lnTo>
                      <a:pt x="126" y="20"/>
                    </a:lnTo>
                    <a:lnTo>
                      <a:pt x="124" y="20"/>
                    </a:lnTo>
                    <a:lnTo>
                      <a:pt x="118" y="20"/>
                    </a:lnTo>
                    <a:lnTo>
                      <a:pt x="116" y="18"/>
                    </a:lnTo>
                    <a:lnTo>
                      <a:pt x="112" y="16"/>
                    </a:lnTo>
                    <a:lnTo>
                      <a:pt x="112" y="16"/>
                    </a:lnTo>
                    <a:lnTo>
                      <a:pt x="110" y="14"/>
                    </a:lnTo>
                    <a:lnTo>
                      <a:pt x="106" y="12"/>
                    </a:lnTo>
                    <a:lnTo>
                      <a:pt x="100" y="12"/>
                    </a:lnTo>
                    <a:lnTo>
                      <a:pt x="96" y="12"/>
                    </a:lnTo>
                    <a:lnTo>
                      <a:pt x="92" y="12"/>
                    </a:lnTo>
                    <a:lnTo>
                      <a:pt x="88" y="10"/>
                    </a:lnTo>
                    <a:lnTo>
                      <a:pt x="88" y="10"/>
                    </a:lnTo>
                    <a:lnTo>
                      <a:pt x="86" y="8"/>
                    </a:lnTo>
                    <a:lnTo>
                      <a:pt x="82" y="6"/>
                    </a:lnTo>
                    <a:lnTo>
                      <a:pt x="76" y="8"/>
                    </a:lnTo>
                    <a:lnTo>
                      <a:pt x="70" y="10"/>
                    </a:lnTo>
                    <a:lnTo>
                      <a:pt x="66" y="10"/>
                    </a:lnTo>
                    <a:lnTo>
                      <a:pt x="62" y="8"/>
                    </a:lnTo>
                    <a:lnTo>
                      <a:pt x="62" y="8"/>
                    </a:lnTo>
                    <a:lnTo>
                      <a:pt x="50" y="4"/>
                    </a:lnTo>
                    <a:lnTo>
                      <a:pt x="44" y="0"/>
                    </a:lnTo>
                    <a:lnTo>
                      <a:pt x="42" y="12"/>
                    </a:lnTo>
                    <a:lnTo>
                      <a:pt x="42" y="12"/>
                    </a:lnTo>
                    <a:lnTo>
                      <a:pt x="44" y="12"/>
                    </a:lnTo>
                    <a:lnTo>
                      <a:pt x="46" y="14"/>
                    </a:lnTo>
                    <a:lnTo>
                      <a:pt x="44" y="18"/>
                    </a:lnTo>
                    <a:lnTo>
                      <a:pt x="40" y="20"/>
                    </a:lnTo>
                    <a:lnTo>
                      <a:pt x="40" y="20"/>
                    </a:lnTo>
                    <a:lnTo>
                      <a:pt x="32" y="24"/>
                    </a:lnTo>
                    <a:lnTo>
                      <a:pt x="28" y="26"/>
                    </a:lnTo>
                    <a:lnTo>
                      <a:pt x="26" y="30"/>
                    </a:lnTo>
                    <a:lnTo>
                      <a:pt x="26" y="30"/>
                    </a:lnTo>
                    <a:lnTo>
                      <a:pt x="24" y="34"/>
                    </a:lnTo>
                    <a:lnTo>
                      <a:pt x="20" y="38"/>
                    </a:lnTo>
                    <a:lnTo>
                      <a:pt x="18" y="42"/>
                    </a:lnTo>
                    <a:lnTo>
                      <a:pt x="20" y="48"/>
                    </a:lnTo>
                    <a:lnTo>
                      <a:pt x="20" y="48"/>
                    </a:lnTo>
                    <a:lnTo>
                      <a:pt x="22" y="52"/>
                    </a:lnTo>
                    <a:lnTo>
                      <a:pt x="22" y="56"/>
                    </a:lnTo>
                    <a:lnTo>
                      <a:pt x="20" y="60"/>
                    </a:lnTo>
                    <a:lnTo>
                      <a:pt x="16" y="64"/>
                    </a:lnTo>
                    <a:lnTo>
                      <a:pt x="8" y="68"/>
                    </a:lnTo>
                    <a:lnTo>
                      <a:pt x="2" y="72"/>
                    </a:lnTo>
                    <a:lnTo>
                      <a:pt x="2" y="72"/>
                    </a:lnTo>
                    <a:lnTo>
                      <a:pt x="0" y="72"/>
                    </a:lnTo>
                    <a:lnTo>
                      <a:pt x="0" y="74"/>
                    </a:lnTo>
                    <a:lnTo>
                      <a:pt x="4" y="78"/>
                    </a:lnTo>
                    <a:lnTo>
                      <a:pt x="4" y="78"/>
                    </a:lnTo>
                    <a:lnTo>
                      <a:pt x="6" y="84"/>
                    </a:lnTo>
                    <a:lnTo>
                      <a:pt x="6" y="90"/>
                    </a:lnTo>
                    <a:lnTo>
                      <a:pt x="8" y="98"/>
                    </a:lnTo>
                    <a:lnTo>
                      <a:pt x="14" y="108"/>
                    </a:lnTo>
                    <a:lnTo>
                      <a:pt x="14" y="108"/>
                    </a:lnTo>
                    <a:lnTo>
                      <a:pt x="20" y="120"/>
                    </a:lnTo>
                    <a:lnTo>
                      <a:pt x="22" y="126"/>
                    </a:lnTo>
                    <a:lnTo>
                      <a:pt x="20" y="130"/>
                    </a:lnTo>
                    <a:lnTo>
                      <a:pt x="18" y="132"/>
                    </a:lnTo>
                    <a:lnTo>
                      <a:pt x="18" y="132"/>
                    </a:lnTo>
                    <a:lnTo>
                      <a:pt x="16" y="134"/>
                    </a:lnTo>
                    <a:lnTo>
                      <a:pt x="18" y="138"/>
                    </a:lnTo>
                    <a:lnTo>
                      <a:pt x="18" y="138"/>
                    </a:lnTo>
                    <a:lnTo>
                      <a:pt x="22" y="142"/>
                    </a:lnTo>
                    <a:lnTo>
                      <a:pt x="22" y="144"/>
                    </a:lnTo>
                    <a:lnTo>
                      <a:pt x="20" y="146"/>
                    </a:lnTo>
                    <a:lnTo>
                      <a:pt x="18" y="150"/>
                    </a:lnTo>
                    <a:lnTo>
                      <a:pt x="18" y="150"/>
                    </a:lnTo>
                    <a:lnTo>
                      <a:pt x="16" y="154"/>
                    </a:lnTo>
                    <a:lnTo>
                      <a:pt x="14" y="156"/>
                    </a:lnTo>
                    <a:lnTo>
                      <a:pt x="8" y="158"/>
                    </a:lnTo>
                    <a:lnTo>
                      <a:pt x="6" y="160"/>
                    </a:lnTo>
                    <a:lnTo>
                      <a:pt x="6" y="162"/>
                    </a:lnTo>
                    <a:lnTo>
                      <a:pt x="6" y="164"/>
                    </a:lnTo>
                    <a:lnTo>
                      <a:pt x="6" y="164"/>
                    </a:lnTo>
                    <a:lnTo>
                      <a:pt x="14" y="170"/>
                    </a:lnTo>
                    <a:lnTo>
                      <a:pt x="18" y="172"/>
                    </a:lnTo>
                    <a:lnTo>
                      <a:pt x="20" y="174"/>
                    </a:lnTo>
                    <a:lnTo>
                      <a:pt x="20" y="178"/>
                    </a:lnTo>
                    <a:lnTo>
                      <a:pt x="20" y="178"/>
                    </a:lnTo>
                    <a:lnTo>
                      <a:pt x="20" y="182"/>
                    </a:lnTo>
                    <a:lnTo>
                      <a:pt x="22" y="182"/>
                    </a:lnTo>
                    <a:lnTo>
                      <a:pt x="24" y="184"/>
                    </a:lnTo>
                    <a:lnTo>
                      <a:pt x="28" y="188"/>
                    </a:lnTo>
                    <a:lnTo>
                      <a:pt x="28" y="188"/>
                    </a:lnTo>
                    <a:lnTo>
                      <a:pt x="32" y="192"/>
                    </a:lnTo>
                    <a:lnTo>
                      <a:pt x="36" y="192"/>
                    </a:lnTo>
                    <a:lnTo>
                      <a:pt x="40" y="192"/>
                    </a:lnTo>
                    <a:lnTo>
                      <a:pt x="46" y="196"/>
                    </a:lnTo>
                    <a:lnTo>
                      <a:pt x="46" y="196"/>
                    </a:lnTo>
                    <a:lnTo>
                      <a:pt x="60" y="206"/>
                    </a:lnTo>
                    <a:lnTo>
                      <a:pt x="64" y="208"/>
                    </a:lnTo>
                    <a:lnTo>
                      <a:pt x="108" y="216"/>
                    </a:lnTo>
                    <a:lnTo>
                      <a:pt x="116" y="226"/>
                    </a:lnTo>
                    <a:lnTo>
                      <a:pt x="130" y="222"/>
                    </a:lnTo>
                    <a:lnTo>
                      <a:pt x="130" y="222"/>
                    </a:lnTo>
                    <a:lnTo>
                      <a:pt x="154" y="210"/>
                    </a:lnTo>
                    <a:lnTo>
                      <a:pt x="154" y="210"/>
                    </a:lnTo>
                    <a:lnTo>
                      <a:pt x="160" y="208"/>
                    </a:lnTo>
                    <a:lnTo>
                      <a:pt x="166" y="208"/>
                    </a:lnTo>
                    <a:lnTo>
                      <a:pt x="176" y="214"/>
                    </a:lnTo>
                    <a:lnTo>
                      <a:pt x="176" y="214"/>
                    </a:lnTo>
                    <a:lnTo>
                      <a:pt x="316" y="322"/>
                    </a:lnTo>
                    <a:lnTo>
                      <a:pt x="332" y="322"/>
                    </a:lnTo>
                    <a:lnTo>
                      <a:pt x="330" y="266"/>
                    </a:lnTo>
                    <a:lnTo>
                      <a:pt x="330" y="266"/>
                    </a:lnTo>
                    <a:lnTo>
                      <a:pt x="318" y="96"/>
                    </a:lnTo>
                    <a:lnTo>
                      <a:pt x="318" y="96"/>
                    </a:lnTo>
                    <a:lnTo>
                      <a:pt x="320" y="86"/>
                    </a:lnTo>
                    <a:lnTo>
                      <a:pt x="320" y="82"/>
                    </a:lnTo>
                    <a:lnTo>
                      <a:pt x="322" y="80"/>
                    </a:lnTo>
                    <a:lnTo>
                      <a:pt x="318" y="76"/>
                    </a:lnTo>
                    <a:lnTo>
                      <a:pt x="318" y="76"/>
                    </a:lnTo>
                    <a:lnTo>
                      <a:pt x="316" y="74"/>
                    </a:lnTo>
                    <a:lnTo>
                      <a:pt x="316" y="72"/>
                    </a:lnTo>
                    <a:lnTo>
                      <a:pt x="320" y="66"/>
                    </a:lnTo>
                    <a:lnTo>
                      <a:pt x="322" y="62"/>
                    </a:lnTo>
                    <a:lnTo>
                      <a:pt x="322" y="60"/>
                    </a:lnTo>
                    <a:lnTo>
                      <a:pt x="318" y="58"/>
                    </a:lnTo>
                    <a:lnTo>
                      <a:pt x="318" y="58"/>
                    </a:lnTo>
                    <a:lnTo>
                      <a:pt x="318" y="42"/>
                    </a:lnTo>
                    <a:lnTo>
                      <a:pt x="320" y="32"/>
                    </a:lnTo>
                    <a:lnTo>
                      <a:pt x="32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89" name="Freeform 166">
                <a:extLst>
                  <a:ext uri="{FF2B5EF4-FFF2-40B4-BE49-F238E27FC236}">
                    <a16:creationId xmlns:a16="http://schemas.microsoft.com/office/drawing/2014/main" id="{9334444F-0606-4F62-9A7A-838E91BB2FAD}"/>
                  </a:ext>
                </a:extLst>
              </p:cNvPr>
              <p:cNvSpPr>
                <a:spLocks noEditPoints="1"/>
              </p:cNvSpPr>
              <p:nvPr/>
            </p:nvSpPr>
            <p:spPr bwMode="auto">
              <a:xfrm>
                <a:off x="4732306" y="1448920"/>
                <a:ext cx="359715" cy="343927"/>
              </a:xfrm>
              <a:custGeom>
                <a:avLst/>
                <a:gdLst/>
                <a:ahLst/>
                <a:cxnLst>
                  <a:cxn ang="0">
                    <a:pos x="14" y="234"/>
                  </a:cxn>
                  <a:cxn ang="0">
                    <a:pos x="216" y="234"/>
                  </a:cxn>
                  <a:cxn ang="0">
                    <a:pos x="228" y="236"/>
                  </a:cxn>
                  <a:cxn ang="0">
                    <a:pos x="232" y="234"/>
                  </a:cxn>
                  <a:cxn ang="0">
                    <a:pos x="232" y="230"/>
                  </a:cxn>
                  <a:cxn ang="0">
                    <a:pos x="240" y="226"/>
                  </a:cxn>
                  <a:cxn ang="0">
                    <a:pos x="248" y="224"/>
                  </a:cxn>
                  <a:cxn ang="0">
                    <a:pos x="246" y="216"/>
                  </a:cxn>
                  <a:cxn ang="0">
                    <a:pos x="242" y="204"/>
                  </a:cxn>
                  <a:cxn ang="0">
                    <a:pos x="238" y="196"/>
                  </a:cxn>
                  <a:cxn ang="0">
                    <a:pos x="244" y="194"/>
                  </a:cxn>
                  <a:cxn ang="0">
                    <a:pos x="242" y="190"/>
                  </a:cxn>
                  <a:cxn ang="0">
                    <a:pos x="222" y="164"/>
                  </a:cxn>
                  <a:cxn ang="0">
                    <a:pos x="212" y="150"/>
                  </a:cxn>
                  <a:cxn ang="0">
                    <a:pos x="194" y="122"/>
                  </a:cxn>
                  <a:cxn ang="0">
                    <a:pos x="192" y="114"/>
                  </a:cxn>
                  <a:cxn ang="0">
                    <a:pos x="194" y="112"/>
                  </a:cxn>
                  <a:cxn ang="0">
                    <a:pos x="184" y="100"/>
                  </a:cxn>
                  <a:cxn ang="0">
                    <a:pos x="182" y="92"/>
                  </a:cxn>
                  <a:cxn ang="0">
                    <a:pos x="166" y="70"/>
                  </a:cxn>
                  <a:cxn ang="0">
                    <a:pos x="164" y="62"/>
                  </a:cxn>
                  <a:cxn ang="0">
                    <a:pos x="160" y="50"/>
                  </a:cxn>
                  <a:cxn ang="0">
                    <a:pos x="156" y="34"/>
                  </a:cxn>
                  <a:cxn ang="0">
                    <a:pos x="158" y="38"/>
                  </a:cxn>
                  <a:cxn ang="0">
                    <a:pos x="164" y="48"/>
                  </a:cxn>
                  <a:cxn ang="0">
                    <a:pos x="174" y="60"/>
                  </a:cxn>
                  <a:cxn ang="0">
                    <a:pos x="182" y="72"/>
                  </a:cxn>
                  <a:cxn ang="0">
                    <a:pos x="196" y="92"/>
                  </a:cxn>
                  <a:cxn ang="0">
                    <a:pos x="206" y="98"/>
                  </a:cxn>
                  <a:cxn ang="0">
                    <a:pos x="212" y="88"/>
                  </a:cxn>
                  <a:cxn ang="0">
                    <a:pos x="210" y="74"/>
                  </a:cxn>
                  <a:cxn ang="0">
                    <a:pos x="212" y="62"/>
                  </a:cxn>
                  <a:cxn ang="0">
                    <a:pos x="214" y="50"/>
                  </a:cxn>
                  <a:cxn ang="0">
                    <a:pos x="194" y="18"/>
                  </a:cxn>
                  <a:cxn ang="0">
                    <a:pos x="198" y="10"/>
                  </a:cxn>
                  <a:cxn ang="0">
                    <a:pos x="192" y="10"/>
                  </a:cxn>
                  <a:cxn ang="0">
                    <a:pos x="178" y="16"/>
                  </a:cxn>
                  <a:cxn ang="0">
                    <a:pos x="164" y="14"/>
                  </a:cxn>
                  <a:cxn ang="0">
                    <a:pos x="138" y="8"/>
                  </a:cxn>
                  <a:cxn ang="0">
                    <a:pos x="126" y="8"/>
                  </a:cxn>
                  <a:cxn ang="0">
                    <a:pos x="112" y="8"/>
                  </a:cxn>
                  <a:cxn ang="0">
                    <a:pos x="104" y="12"/>
                  </a:cxn>
                  <a:cxn ang="0">
                    <a:pos x="100" y="16"/>
                  </a:cxn>
                  <a:cxn ang="0">
                    <a:pos x="90" y="22"/>
                  </a:cxn>
                  <a:cxn ang="0">
                    <a:pos x="82" y="18"/>
                  </a:cxn>
                  <a:cxn ang="0">
                    <a:pos x="72" y="16"/>
                  </a:cxn>
                  <a:cxn ang="0">
                    <a:pos x="68" y="14"/>
                  </a:cxn>
                  <a:cxn ang="0">
                    <a:pos x="62" y="14"/>
                  </a:cxn>
                  <a:cxn ang="0">
                    <a:pos x="44" y="6"/>
                  </a:cxn>
                  <a:cxn ang="0">
                    <a:pos x="22" y="4"/>
                  </a:cxn>
                  <a:cxn ang="0">
                    <a:pos x="10" y="6"/>
                  </a:cxn>
                  <a:cxn ang="0">
                    <a:pos x="2" y="10"/>
                  </a:cxn>
                  <a:cxn ang="0">
                    <a:pos x="6" y="28"/>
                  </a:cxn>
                  <a:cxn ang="0">
                    <a:pos x="0" y="40"/>
                  </a:cxn>
                  <a:cxn ang="0">
                    <a:pos x="2" y="44"/>
                  </a:cxn>
                  <a:cxn ang="0">
                    <a:pos x="4" y="54"/>
                  </a:cxn>
                  <a:cxn ang="0">
                    <a:pos x="14" y="234"/>
                  </a:cxn>
                </a:cxnLst>
                <a:rect l="0" t="0" r="r" b="b"/>
                <a:pathLst>
                  <a:path w="250" h="236">
                    <a:moveTo>
                      <a:pt x="14" y="234"/>
                    </a:moveTo>
                    <a:lnTo>
                      <a:pt x="216" y="234"/>
                    </a:lnTo>
                    <a:lnTo>
                      <a:pt x="14" y="234"/>
                    </a:lnTo>
                    <a:lnTo>
                      <a:pt x="14" y="234"/>
                    </a:lnTo>
                    <a:close/>
                    <a:moveTo>
                      <a:pt x="14" y="234"/>
                    </a:moveTo>
                    <a:lnTo>
                      <a:pt x="216" y="234"/>
                    </a:lnTo>
                    <a:lnTo>
                      <a:pt x="216" y="234"/>
                    </a:lnTo>
                    <a:lnTo>
                      <a:pt x="222" y="236"/>
                    </a:lnTo>
                    <a:lnTo>
                      <a:pt x="228" y="236"/>
                    </a:lnTo>
                    <a:lnTo>
                      <a:pt x="232" y="236"/>
                    </a:lnTo>
                    <a:lnTo>
                      <a:pt x="232" y="234"/>
                    </a:lnTo>
                    <a:lnTo>
                      <a:pt x="232" y="234"/>
                    </a:lnTo>
                    <a:lnTo>
                      <a:pt x="232" y="234"/>
                    </a:lnTo>
                    <a:lnTo>
                      <a:pt x="230" y="232"/>
                    </a:lnTo>
                    <a:lnTo>
                      <a:pt x="232" y="230"/>
                    </a:lnTo>
                    <a:lnTo>
                      <a:pt x="236" y="230"/>
                    </a:lnTo>
                    <a:lnTo>
                      <a:pt x="240" y="226"/>
                    </a:lnTo>
                    <a:lnTo>
                      <a:pt x="240" y="226"/>
                    </a:lnTo>
                    <a:lnTo>
                      <a:pt x="242" y="224"/>
                    </a:lnTo>
                    <a:lnTo>
                      <a:pt x="244" y="222"/>
                    </a:lnTo>
                    <a:lnTo>
                      <a:pt x="248" y="224"/>
                    </a:lnTo>
                    <a:lnTo>
                      <a:pt x="250" y="220"/>
                    </a:lnTo>
                    <a:lnTo>
                      <a:pt x="250" y="220"/>
                    </a:lnTo>
                    <a:lnTo>
                      <a:pt x="246" y="216"/>
                    </a:lnTo>
                    <a:lnTo>
                      <a:pt x="246" y="214"/>
                    </a:lnTo>
                    <a:lnTo>
                      <a:pt x="246" y="212"/>
                    </a:lnTo>
                    <a:lnTo>
                      <a:pt x="242" y="204"/>
                    </a:lnTo>
                    <a:lnTo>
                      <a:pt x="242" y="204"/>
                    </a:lnTo>
                    <a:lnTo>
                      <a:pt x="238" y="200"/>
                    </a:lnTo>
                    <a:lnTo>
                      <a:pt x="238" y="196"/>
                    </a:lnTo>
                    <a:lnTo>
                      <a:pt x="238" y="196"/>
                    </a:lnTo>
                    <a:lnTo>
                      <a:pt x="240" y="196"/>
                    </a:lnTo>
                    <a:lnTo>
                      <a:pt x="244" y="194"/>
                    </a:lnTo>
                    <a:lnTo>
                      <a:pt x="244" y="194"/>
                    </a:lnTo>
                    <a:lnTo>
                      <a:pt x="242" y="190"/>
                    </a:lnTo>
                    <a:lnTo>
                      <a:pt x="242" y="190"/>
                    </a:lnTo>
                    <a:lnTo>
                      <a:pt x="230" y="178"/>
                    </a:lnTo>
                    <a:lnTo>
                      <a:pt x="224" y="172"/>
                    </a:lnTo>
                    <a:lnTo>
                      <a:pt x="222" y="164"/>
                    </a:lnTo>
                    <a:lnTo>
                      <a:pt x="222" y="164"/>
                    </a:lnTo>
                    <a:lnTo>
                      <a:pt x="218" y="156"/>
                    </a:lnTo>
                    <a:lnTo>
                      <a:pt x="212" y="150"/>
                    </a:lnTo>
                    <a:lnTo>
                      <a:pt x="204" y="140"/>
                    </a:lnTo>
                    <a:lnTo>
                      <a:pt x="194" y="122"/>
                    </a:lnTo>
                    <a:lnTo>
                      <a:pt x="194" y="122"/>
                    </a:lnTo>
                    <a:lnTo>
                      <a:pt x="192" y="116"/>
                    </a:lnTo>
                    <a:lnTo>
                      <a:pt x="192" y="114"/>
                    </a:lnTo>
                    <a:lnTo>
                      <a:pt x="192" y="114"/>
                    </a:lnTo>
                    <a:lnTo>
                      <a:pt x="194" y="112"/>
                    </a:lnTo>
                    <a:lnTo>
                      <a:pt x="194" y="112"/>
                    </a:lnTo>
                    <a:lnTo>
                      <a:pt x="194" y="112"/>
                    </a:lnTo>
                    <a:lnTo>
                      <a:pt x="190" y="106"/>
                    </a:lnTo>
                    <a:lnTo>
                      <a:pt x="190" y="106"/>
                    </a:lnTo>
                    <a:lnTo>
                      <a:pt x="184" y="100"/>
                    </a:lnTo>
                    <a:lnTo>
                      <a:pt x="184" y="98"/>
                    </a:lnTo>
                    <a:lnTo>
                      <a:pt x="186" y="98"/>
                    </a:lnTo>
                    <a:lnTo>
                      <a:pt x="182" y="92"/>
                    </a:lnTo>
                    <a:lnTo>
                      <a:pt x="182" y="92"/>
                    </a:lnTo>
                    <a:lnTo>
                      <a:pt x="172" y="80"/>
                    </a:lnTo>
                    <a:lnTo>
                      <a:pt x="166" y="70"/>
                    </a:lnTo>
                    <a:lnTo>
                      <a:pt x="166" y="70"/>
                    </a:lnTo>
                    <a:lnTo>
                      <a:pt x="164" y="66"/>
                    </a:lnTo>
                    <a:lnTo>
                      <a:pt x="164" y="62"/>
                    </a:lnTo>
                    <a:lnTo>
                      <a:pt x="164" y="58"/>
                    </a:lnTo>
                    <a:lnTo>
                      <a:pt x="160" y="50"/>
                    </a:lnTo>
                    <a:lnTo>
                      <a:pt x="160" y="50"/>
                    </a:lnTo>
                    <a:lnTo>
                      <a:pt x="156" y="44"/>
                    </a:lnTo>
                    <a:lnTo>
                      <a:pt x="156" y="40"/>
                    </a:lnTo>
                    <a:lnTo>
                      <a:pt x="156" y="34"/>
                    </a:lnTo>
                    <a:lnTo>
                      <a:pt x="152" y="26"/>
                    </a:lnTo>
                    <a:lnTo>
                      <a:pt x="152" y="26"/>
                    </a:lnTo>
                    <a:lnTo>
                      <a:pt x="158" y="38"/>
                    </a:lnTo>
                    <a:lnTo>
                      <a:pt x="160" y="44"/>
                    </a:lnTo>
                    <a:lnTo>
                      <a:pt x="164" y="48"/>
                    </a:lnTo>
                    <a:lnTo>
                      <a:pt x="164" y="48"/>
                    </a:lnTo>
                    <a:lnTo>
                      <a:pt x="168" y="52"/>
                    </a:lnTo>
                    <a:lnTo>
                      <a:pt x="170" y="56"/>
                    </a:lnTo>
                    <a:lnTo>
                      <a:pt x="174" y="60"/>
                    </a:lnTo>
                    <a:lnTo>
                      <a:pt x="178" y="66"/>
                    </a:lnTo>
                    <a:lnTo>
                      <a:pt x="178" y="66"/>
                    </a:lnTo>
                    <a:lnTo>
                      <a:pt x="182" y="72"/>
                    </a:lnTo>
                    <a:lnTo>
                      <a:pt x="186" y="78"/>
                    </a:lnTo>
                    <a:lnTo>
                      <a:pt x="190" y="84"/>
                    </a:lnTo>
                    <a:lnTo>
                      <a:pt x="196" y="92"/>
                    </a:lnTo>
                    <a:lnTo>
                      <a:pt x="196" y="92"/>
                    </a:lnTo>
                    <a:lnTo>
                      <a:pt x="204" y="100"/>
                    </a:lnTo>
                    <a:lnTo>
                      <a:pt x="206" y="98"/>
                    </a:lnTo>
                    <a:lnTo>
                      <a:pt x="210" y="94"/>
                    </a:lnTo>
                    <a:lnTo>
                      <a:pt x="210" y="94"/>
                    </a:lnTo>
                    <a:lnTo>
                      <a:pt x="212" y="88"/>
                    </a:lnTo>
                    <a:lnTo>
                      <a:pt x="212" y="84"/>
                    </a:lnTo>
                    <a:lnTo>
                      <a:pt x="210" y="80"/>
                    </a:lnTo>
                    <a:lnTo>
                      <a:pt x="210" y="74"/>
                    </a:lnTo>
                    <a:lnTo>
                      <a:pt x="210" y="74"/>
                    </a:lnTo>
                    <a:lnTo>
                      <a:pt x="212" y="66"/>
                    </a:lnTo>
                    <a:lnTo>
                      <a:pt x="212" y="62"/>
                    </a:lnTo>
                    <a:lnTo>
                      <a:pt x="212" y="56"/>
                    </a:lnTo>
                    <a:lnTo>
                      <a:pt x="214" y="50"/>
                    </a:lnTo>
                    <a:lnTo>
                      <a:pt x="214" y="50"/>
                    </a:lnTo>
                    <a:lnTo>
                      <a:pt x="196" y="20"/>
                    </a:lnTo>
                    <a:lnTo>
                      <a:pt x="196" y="20"/>
                    </a:lnTo>
                    <a:lnTo>
                      <a:pt x="194" y="18"/>
                    </a:lnTo>
                    <a:lnTo>
                      <a:pt x="194" y="14"/>
                    </a:lnTo>
                    <a:lnTo>
                      <a:pt x="196" y="12"/>
                    </a:lnTo>
                    <a:lnTo>
                      <a:pt x="198" y="10"/>
                    </a:lnTo>
                    <a:lnTo>
                      <a:pt x="196" y="6"/>
                    </a:lnTo>
                    <a:lnTo>
                      <a:pt x="196" y="6"/>
                    </a:lnTo>
                    <a:lnTo>
                      <a:pt x="192" y="10"/>
                    </a:lnTo>
                    <a:lnTo>
                      <a:pt x="186" y="14"/>
                    </a:lnTo>
                    <a:lnTo>
                      <a:pt x="182" y="16"/>
                    </a:lnTo>
                    <a:lnTo>
                      <a:pt x="178" y="16"/>
                    </a:lnTo>
                    <a:lnTo>
                      <a:pt x="170" y="14"/>
                    </a:lnTo>
                    <a:lnTo>
                      <a:pt x="164" y="14"/>
                    </a:lnTo>
                    <a:lnTo>
                      <a:pt x="164" y="14"/>
                    </a:lnTo>
                    <a:lnTo>
                      <a:pt x="150" y="12"/>
                    </a:lnTo>
                    <a:lnTo>
                      <a:pt x="138" y="8"/>
                    </a:lnTo>
                    <a:lnTo>
                      <a:pt x="138" y="8"/>
                    </a:lnTo>
                    <a:lnTo>
                      <a:pt x="132" y="6"/>
                    </a:lnTo>
                    <a:lnTo>
                      <a:pt x="130" y="8"/>
                    </a:lnTo>
                    <a:lnTo>
                      <a:pt x="126" y="8"/>
                    </a:lnTo>
                    <a:lnTo>
                      <a:pt x="122" y="6"/>
                    </a:lnTo>
                    <a:lnTo>
                      <a:pt x="122" y="6"/>
                    </a:lnTo>
                    <a:lnTo>
                      <a:pt x="112" y="8"/>
                    </a:lnTo>
                    <a:lnTo>
                      <a:pt x="106" y="10"/>
                    </a:lnTo>
                    <a:lnTo>
                      <a:pt x="104" y="12"/>
                    </a:lnTo>
                    <a:lnTo>
                      <a:pt x="104" y="12"/>
                    </a:lnTo>
                    <a:lnTo>
                      <a:pt x="104" y="12"/>
                    </a:lnTo>
                    <a:lnTo>
                      <a:pt x="104" y="14"/>
                    </a:lnTo>
                    <a:lnTo>
                      <a:pt x="100" y="16"/>
                    </a:lnTo>
                    <a:lnTo>
                      <a:pt x="96" y="18"/>
                    </a:lnTo>
                    <a:lnTo>
                      <a:pt x="90" y="22"/>
                    </a:lnTo>
                    <a:lnTo>
                      <a:pt x="90" y="22"/>
                    </a:lnTo>
                    <a:lnTo>
                      <a:pt x="86" y="24"/>
                    </a:lnTo>
                    <a:lnTo>
                      <a:pt x="84" y="22"/>
                    </a:lnTo>
                    <a:lnTo>
                      <a:pt x="82" y="18"/>
                    </a:lnTo>
                    <a:lnTo>
                      <a:pt x="78" y="16"/>
                    </a:lnTo>
                    <a:lnTo>
                      <a:pt x="78" y="16"/>
                    </a:lnTo>
                    <a:lnTo>
                      <a:pt x="72" y="16"/>
                    </a:lnTo>
                    <a:lnTo>
                      <a:pt x="72" y="12"/>
                    </a:lnTo>
                    <a:lnTo>
                      <a:pt x="72" y="12"/>
                    </a:lnTo>
                    <a:lnTo>
                      <a:pt x="68" y="14"/>
                    </a:lnTo>
                    <a:lnTo>
                      <a:pt x="68" y="14"/>
                    </a:lnTo>
                    <a:lnTo>
                      <a:pt x="66" y="14"/>
                    </a:lnTo>
                    <a:lnTo>
                      <a:pt x="62" y="14"/>
                    </a:lnTo>
                    <a:lnTo>
                      <a:pt x="52" y="8"/>
                    </a:lnTo>
                    <a:lnTo>
                      <a:pt x="52" y="8"/>
                    </a:lnTo>
                    <a:lnTo>
                      <a:pt x="44" y="6"/>
                    </a:lnTo>
                    <a:lnTo>
                      <a:pt x="34" y="4"/>
                    </a:lnTo>
                    <a:lnTo>
                      <a:pt x="26" y="4"/>
                    </a:lnTo>
                    <a:lnTo>
                      <a:pt x="22" y="4"/>
                    </a:lnTo>
                    <a:lnTo>
                      <a:pt x="22" y="4"/>
                    </a:lnTo>
                    <a:lnTo>
                      <a:pt x="16" y="6"/>
                    </a:lnTo>
                    <a:lnTo>
                      <a:pt x="10" y="6"/>
                    </a:lnTo>
                    <a:lnTo>
                      <a:pt x="4" y="0"/>
                    </a:lnTo>
                    <a:lnTo>
                      <a:pt x="4" y="0"/>
                    </a:lnTo>
                    <a:lnTo>
                      <a:pt x="2" y="10"/>
                    </a:lnTo>
                    <a:lnTo>
                      <a:pt x="2" y="26"/>
                    </a:lnTo>
                    <a:lnTo>
                      <a:pt x="2" y="26"/>
                    </a:lnTo>
                    <a:lnTo>
                      <a:pt x="6" y="28"/>
                    </a:lnTo>
                    <a:lnTo>
                      <a:pt x="6" y="30"/>
                    </a:lnTo>
                    <a:lnTo>
                      <a:pt x="4" y="34"/>
                    </a:lnTo>
                    <a:lnTo>
                      <a:pt x="0" y="40"/>
                    </a:lnTo>
                    <a:lnTo>
                      <a:pt x="0" y="42"/>
                    </a:lnTo>
                    <a:lnTo>
                      <a:pt x="2" y="44"/>
                    </a:lnTo>
                    <a:lnTo>
                      <a:pt x="2" y="44"/>
                    </a:lnTo>
                    <a:lnTo>
                      <a:pt x="6" y="48"/>
                    </a:lnTo>
                    <a:lnTo>
                      <a:pt x="4" y="50"/>
                    </a:lnTo>
                    <a:lnTo>
                      <a:pt x="4" y="54"/>
                    </a:lnTo>
                    <a:lnTo>
                      <a:pt x="2" y="64"/>
                    </a:lnTo>
                    <a:lnTo>
                      <a:pt x="2" y="64"/>
                    </a:lnTo>
                    <a:lnTo>
                      <a:pt x="14" y="234"/>
                    </a:lnTo>
                    <a:lnTo>
                      <a:pt x="14" y="2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0" name="Freeform 167">
                <a:extLst>
                  <a:ext uri="{FF2B5EF4-FFF2-40B4-BE49-F238E27FC236}">
                    <a16:creationId xmlns:a16="http://schemas.microsoft.com/office/drawing/2014/main" id="{75483523-40A1-4B06-B58A-B37856AE757E}"/>
                  </a:ext>
                </a:extLst>
              </p:cNvPr>
              <p:cNvSpPr>
                <a:spLocks/>
              </p:cNvSpPr>
              <p:nvPr/>
            </p:nvSpPr>
            <p:spPr bwMode="auto">
              <a:xfrm>
                <a:off x="5117918" y="1935663"/>
                <a:ext cx="230217" cy="265232"/>
              </a:xfrm>
              <a:custGeom>
                <a:avLst/>
                <a:gdLst/>
                <a:ahLst/>
                <a:cxnLst>
                  <a:cxn ang="0">
                    <a:pos x="154" y="174"/>
                  </a:cxn>
                  <a:cxn ang="0">
                    <a:pos x="150" y="172"/>
                  </a:cxn>
                  <a:cxn ang="0">
                    <a:pos x="142" y="174"/>
                  </a:cxn>
                  <a:cxn ang="0">
                    <a:pos x="138" y="174"/>
                  </a:cxn>
                  <a:cxn ang="0">
                    <a:pos x="146" y="170"/>
                  </a:cxn>
                  <a:cxn ang="0">
                    <a:pos x="154" y="168"/>
                  </a:cxn>
                  <a:cxn ang="0">
                    <a:pos x="160" y="160"/>
                  </a:cxn>
                  <a:cxn ang="0">
                    <a:pos x="160" y="156"/>
                  </a:cxn>
                  <a:cxn ang="0">
                    <a:pos x="156" y="146"/>
                  </a:cxn>
                  <a:cxn ang="0">
                    <a:pos x="144" y="134"/>
                  </a:cxn>
                  <a:cxn ang="0">
                    <a:pos x="144" y="132"/>
                  </a:cxn>
                  <a:cxn ang="0">
                    <a:pos x="140" y="132"/>
                  </a:cxn>
                  <a:cxn ang="0">
                    <a:pos x="138" y="128"/>
                  </a:cxn>
                  <a:cxn ang="0">
                    <a:pos x="130" y="116"/>
                  </a:cxn>
                  <a:cxn ang="0">
                    <a:pos x="122" y="108"/>
                  </a:cxn>
                  <a:cxn ang="0">
                    <a:pos x="110" y="92"/>
                  </a:cxn>
                  <a:cxn ang="0">
                    <a:pos x="104" y="88"/>
                  </a:cxn>
                  <a:cxn ang="0">
                    <a:pos x="100" y="88"/>
                  </a:cxn>
                  <a:cxn ang="0">
                    <a:pos x="94" y="84"/>
                  </a:cxn>
                  <a:cxn ang="0">
                    <a:pos x="90" y="82"/>
                  </a:cxn>
                  <a:cxn ang="0">
                    <a:pos x="84" y="78"/>
                  </a:cxn>
                  <a:cxn ang="0">
                    <a:pos x="78" y="70"/>
                  </a:cxn>
                  <a:cxn ang="0">
                    <a:pos x="76" y="72"/>
                  </a:cxn>
                  <a:cxn ang="0">
                    <a:pos x="74" y="72"/>
                  </a:cxn>
                  <a:cxn ang="0">
                    <a:pos x="68" y="64"/>
                  </a:cxn>
                  <a:cxn ang="0">
                    <a:pos x="64" y="50"/>
                  </a:cxn>
                  <a:cxn ang="0">
                    <a:pos x="56" y="24"/>
                  </a:cxn>
                  <a:cxn ang="0">
                    <a:pos x="40" y="0"/>
                  </a:cxn>
                  <a:cxn ang="0">
                    <a:pos x="30" y="12"/>
                  </a:cxn>
                  <a:cxn ang="0">
                    <a:pos x="18" y="20"/>
                  </a:cxn>
                  <a:cxn ang="0">
                    <a:pos x="12" y="32"/>
                  </a:cxn>
                  <a:cxn ang="0">
                    <a:pos x="10" y="44"/>
                  </a:cxn>
                  <a:cxn ang="0">
                    <a:pos x="0" y="106"/>
                  </a:cxn>
                  <a:cxn ang="0">
                    <a:pos x="14" y="102"/>
                  </a:cxn>
                  <a:cxn ang="0">
                    <a:pos x="20" y="104"/>
                  </a:cxn>
                  <a:cxn ang="0">
                    <a:pos x="22" y="108"/>
                  </a:cxn>
                  <a:cxn ang="0">
                    <a:pos x="24" y="108"/>
                  </a:cxn>
                  <a:cxn ang="0">
                    <a:pos x="28" y="106"/>
                  </a:cxn>
                  <a:cxn ang="0">
                    <a:pos x="32" y="96"/>
                  </a:cxn>
                  <a:cxn ang="0">
                    <a:pos x="34" y="94"/>
                  </a:cxn>
                  <a:cxn ang="0">
                    <a:pos x="38" y="94"/>
                  </a:cxn>
                  <a:cxn ang="0">
                    <a:pos x="42" y="100"/>
                  </a:cxn>
                  <a:cxn ang="0">
                    <a:pos x="48" y="104"/>
                  </a:cxn>
                  <a:cxn ang="0">
                    <a:pos x="60" y="104"/>
                  </a:cxn>
                  <a:cxn ang="0">
                    <a:pos x="66" y="102"/>
                  </a:cxn>
                  <a:cxn ang="0">
                    <a:pos x="74" y="102"/>
                  </a:cxn>
                  <a:cxn ang="0">
                    <a:pos x="82" y="102"/>
                  </a:cxn>
                  <a:cxn ang="0">
                    <a:pos x="100" y="104"/>
                  </a:cxn>
                  <a:cxn ang="0">
                    <a:pos x="114" y="116"/>
                  </a:cxn>
                  <a:cxn ang="0">
                    <a:pos x="138" y="146"/>
                  </a:cxn>
                  <a:cxn ang="0">
                    <a:pos x="134" y="146"/>
                  </a:cxn>
                  <a:cxn ang="0">
                    <a:pos x="128" y="154"/>
                  </a:cxn>
                  <a:cxn ang="0">
                    <a:pos x="124" y="168"/>
                  </a:cxn>
                  <a:cxn ang="0">
                    <a:pos x="126" y="178"/>
                  </a:cxn>
                  <a:cxn ang="0">
                    <a:pos x="128" y="182"/>
                  </a:cxn>
                  <a:cxn ang="0">
                    <a:pos x="134" y="182"/>
                  </a:cxn>
                  <a:cxn ang="0">
                    <a:pos x="142" y="180"/>
                  </a:cxn>
                  <a:cxn ang="0">
                    <a:pos x="154" y="174"/>
                  </a:cxn>
                </a:cxnLst>
                <a:rect l="0" t="0" r="r" b="b"/>
                <a:pathLst>
                  <a:path w="160" h="182">
                    <a:moveTo>
                      <a:pt x="154" y="174"/>
                    </a:moveTo>
                    <a:lnTo>
                      <a:pt x="154" y="174"/>
                    </a:lnTo>
                    <a:lnTo>
                      <a:pt x="152" y="172"/>
                    </a:lnTo>
                    <a:lnTo>
                      <a:pt x="150" y="172"/>
                    </a:lnTo>
                    <a:lnTo>
                      <a:pt x="142" y="174"/>
                    </a:lnTo>
                    <a:lnTo>
                      <a:pt x="142" y="174"/>
                    </a:lnTo>
                    <a:lnTo>
                      <a:pt x="138" y="174"/>
                    </a:lnTo>
                    <a:lnTo>
                      <a:pt x="138" y="174"/>
                    </a:lnTo>
                    <a:lnTo>
                      <a:pt x="146" y="170"/>
                    </a:lnTo>
                    <a:lnTo>
                      <a:pt x="146" y="170"/>
                    </a:lnTo>
                    <a:lnTo>
                      <a:pt x="150" y="170"/>
                    </a:lnTo>
                    <a:lnTo>
                      <a:pt x="154" y="168"/>
                    </a:lnTo>
                    <a:lnTo>
                      <a:pt x="158" y="166"/>
                    </a:lnTo>
                    <a:lnTo>
                      <a:pt x="160" y="160"/>
                    </a:lnTo>
                    <a:lnTo>
                      <a:pt x="160" y="160"/>
                    </a:lnTo>
                    <a:lnTo>
                      <a:pt x="160" y="156"/>
                    </a:lnTo>
                    <a:lnTo>
                      <a:pt x="160" y="152"/>
                    </a:lnTo>
                    <a:lnTo>
                      <a:pt x="156" y="146"/>
                    </a:lnTo>
                    <a:lnTo>
                      <a:pt x="150" y="142"/>
                    </a:lnTo>
                    <a:lnTo>
                      <a:pt x="144" y="134"/>
                    </a:lnTo>
                    <a:lnTo>
                      <a:pt x="144" y="134"/>
                    </a:lnTo>
                    <a:lnTo>
                      <a:pt x="144" y="132"/>
                    </a:lnTo>
                    <a:lnTo>
                      <a:pt x="140" y="132"/>
                    </a:lnTo>
                    <a:lnTo>
                      <a:pt x="140" y="132"/>
                    </a:lnTo>
                    <a:lnTo>
                      <a:pt x="138" y="130"/>
                    </a:lnTo>
                    <a:lnTo>
                      <a:pt x="138" y="128"/>
                    </a:lnTo>
                    <a:lnTo>
                      <a:pt x="136" y="122"/>
                    </a:lnTo>
                    <a:lnTo>
                      <a:pt x="130" y="116"/>
                    </a:lnTo>
                    <a:lnTo>
                      <a:pt x="130" y="116"/>
                    </a:lnTo>
                    <a:lnTo>
                      <a:pt x="122" y="108"/>
                    </a:lnTo>
                    <a:lnTo>
                      <a:pt x="116" y="100"/>
                    </a:lnTo>
                    <a:lnTo>
                      <a:pt x="110" y="92"/>
                    </a:lnTo>
                    <a:lnTo>
                      <a:pt x="106" y="90"/>
                    </a:lnTo>
                    <a:lnTo>
                      <a:pt x="104" y="88"/>
                    </a:lnTo>
                    <a:lnTo>
                      <a:pt x="104" y="88"/>
                    </a:lnTo>
                    <a:lnTo>
                      <a:pt x="100" y="88"/>
                    </a:lnTo>
                    <a:lnTo>
                      <a:pt x="98" y="86"/>
                    </a:lnTo>
                    <a:lnTo>
                      <a:pt x="94" y="84"/>
                    </a:lnTo>
                    <a:lnTo>
                      <a:pt x="90" y="82"/>
                    </a:lnTo>
                    <a:lnTo>
                      <a:pt x="90" y="82"/>
                    </a:lnTo>
                    <a:lnTo>
                      <a:pt x="86" y="80"/>
                    </a:lnTo>
                    <a:lnTo>
                      <a:pt x="84" y="78"/>
                    </a:lnTo>
                    <a:lnTo>
                      <a:pt x="80" y="74"/>
                    </a:lnTo>
                    <a:lnTo>
                      <a:pt x="78" y="70"/>
                    </a:lnTo>
                    <a:lnTo>
                      <a:pt x="78" y="70"/>
                    </a:lnTo>
                    <a:lnTo>
                      <a:pt x="76" y="72"/>
                    </a:lnTo>
                    <a:lnTo>
                      <a:pt x="76" y="72"/>
                    </a:lnTo>
                    <a:lnTo>
                      <a:pt x="74" y="72"/>
                    </a:lnTo>
                    <a:lnTo>
                      <a:pt x="72" y="72"/>
                    </a:lnTo>
                    <a:lnTo>
                      <a:pt x="68" y="64"/>
                    </a:lnTo>
                    <a:lnTo>
                      <a:pt x="64" y="50"/>
                    </a:lnTo>
                    <a:lnTo>
                      <a:pt x="64" y="50"/>
                    </a:lnTo>
                    <a:lnTo>
                      <a:pt x="60" y="34"/>
                    </a:lnTo>
                    <a:lnTo>
                      <a:pt x="56" y="24"/>
                    </a:lnTo>
                    <a:lnTo>
                      <a:pt x="40" y="0"/>
                    </a:lnTo>
                    <a:lnTo>
                      <a:pt x="40" y="0"/>
                    </a:lnTo>
                    <a:lnTo>
                      <a:pt x="36" y="6"/>
                    </a:lnTo>
                    <a:lnTo>
                      <a:pt x="30" y="12"/>
                    </a:lnTo>
                    <a:lnTo>
                      <a:pt x="22" y="18"/>
                    </a:lnTo>
                    <a:lnTo>
                      <a:pt x="18" y="20"/>
                    </a:lnTo>
                    <a:lnTo>
                      <a:pt x="14" y="26"/>
                    </a:lnTo>
                    <a:lnTo>
                      <a:pt x="12" y="32"/>
                    </a:lnTo>
                    <a:lnTo>
                      <a:pt x="10" y="44"/>
                    </a:lnTo>
                    <a:lnTo>
                      <a:pt x="10" y="44"/>
                    </a:lnTo>
                    <a:lnTo>
                      <a:pt x="4" y="80"/>
                    </a:lnTo>
                    <a:lnTo>
                      <a:pt x="0" y="106"/>
                    </a:lnTo>
                    <a:lnTo>
                      <a:pt x="0" y="106"/>
                    </a:lnTo>
                    <a:lnTo>
                      <a:pt x="14" y="102"/>
                    </a:lnTo>
                    <a:lnTo>
                      <a:pt x="18" y="102"/>
                    </a:lnTo>
                    <a:lnTo>
                      <a:pt x="20" y="104"/>
                    </a:lnTo>
                    <a:lnTo>
                      <a:pt x="22" y="106"/>
                    </a:lnTo>
                    <a:lnTo>
                      <a:pt x="22" y="108"/>
                    </a:lnTo>
                    <a:lnTo>
                      <a:pt x="24" y="108"/>
                    </a:lnTo>
                    <a:lnTo>
                      <a:pt x="24" y="108"/>
                    </a:lnTo>
                    <a:lnTo>
                      <a:pt x="28" y="106"/>
                    </a:lnTo>
                    <a:lnTo>
                      <a:pt x="28" y="106"/>
                    </a:lnTo>
                    <a:lnTo>
                      <a:pt x="30" y="100"/>
                    </a:lnTo>
                    <a:lnTo>
                      <a:pt x="32" y="96"/>
                    </a:lnTo>
                    <a:lnTo>
                      <a:pt x="32" y="96"/>
                    </a:lnTo>
                    <a:lnTo>
                      <a:pt x="34" y="94"/>
                    </a:lnTo>
                    <a:lnTo>
                      <a:pt x="34" y="94"/>
                    </a:lnTo>
                    <a:lnTo>
                      <a:pt x="38" y="94"/>
                    </a:lnTo>
                    <a:lnTo>
                      <a:pt x="38" y="96"/>
                    </a:lnTo>
                    <a:lnTo>
                      <a:pt x="42" y="100"/>
                    </a:lnTo>
                    <a:lnTo>
                      <a:pt x="44" y="102"/>
                    </a:lnTo>
                    <a:lnTo>
                      <a:pt x="48" y="104"/>
                    </a:lnTo>
                    <a:lnTo>
                      <a:pt x="54" y="104"/>
                    </a:lnTo>
                    <a:lnTo>
                      <a:pt x="60" y="104"/>
                    </a:lnTo>
                    <a:lnTo>
                      <a:pt x="60" y="104"/>
                    </a:lnTo>
                    <a:lnTo>
                      <a:pt x="66" y="102"/>
                    </a:lnTo>
                    <a:lnTo>
                      <a:pt x="70" y="102"/>
                    </a:lnTo>
                    <a:lnTo>
                      <a:pt x="74" y="102"/>
                    </a:lnTo>
                    <a:lnTo>
                      <a:pt x="82" y="102"/>
                    </a:lnTo>
                    <a:lnTo>
                      <a:pt x="82" y="102"/>
                    </a:lnTo>
                    <a:lnTo>
                      <a:pt x="92" y="102"/>
                    </a:lnTo>
                    <a:lnTo>
                      <a:pt x="100" y="104"/>
                    </a:lnTo>
                    <a:lnTo>
                      <a:pt x="108" y="110"/>
                    </a:lnTo>
                    <a:lnTo>
                      <a:pt x="114" y="116"/>
                    </a:lnTo>
                    <a:lnTo>
                      <a:pt x="128" y="130"/>
                    </a:lnTo>
                    <a:lnTo>
                      <a:pt x="138" y="146"/>
                    </a:lnTo>
                    <a:lnTo>
                      <a:pt x="138" y="146"/>
                    </a:lnTo>
                    <a:lnTo>
                      <a:pt x="134" y="146"/>
                    </a:lnTo>
                    <a:lnTo>
                      <a:pt x="130" y="148"/>
                    </a:lnTo>
                    <a:lnTo>
                      <a:pt x="128" y="154"/>
                    </a:lnTo>
                    <a:lnTo>
                      <a:pt x="128" y="154"/>
                    </a:lnTo>
                    <a:lnTo>
                      <a:pt x="124" y="168"/>
                    </a:lnTo>
                    <a:lnTo>
                      <a:pt x="124" y="176"/>
                    </a:lnTo>
                    <a:lnTo>
                      <a:pt x="126" y="178"/>
                    </a:lnTo>
                    <a:lnTo>
                      <a:pt x="126" y="178"/>
                    </a:lnTo>
                    <a:lnTo>
                      <a:pt x="128" y="182"/>
                    </a:lnTo>
                    <a:lnTo>
                      <a:pt x="130" y="182"/>
                    </a:lnTo>
                    <a:lnTo>
                      <a:pt x="134" y="182"/>
                    </a:lnTo>
                    <a:lnTo>
                      <a:pt x="138" y="180"/>
                    </a:lnTo>
                    <a:lnTo>
                      <a:pt x="142" y="180"/>
                    </a:lnTo>
                    <a:lnTo>
                      <a:pt x="146" y="182"/>
                    </a:lnTo>
                    <a:lnTo>
                      <a:pt x="154" y="174"/>
                    </a:lnTo>
                    <a:lnTo>
                      <a:pt x="154" y="1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1" name="Freeform 168">
                <a:extLst>
                  <a:ext uri="{FF2B5EF4-FFF2-40B4-BE49-F238E27FC236}">
                    <a16:creationId xmlns:a16="http://schemas.microsoft.com/office/drawing/2014/main" id="{5B877F75-B496-452C-8FBA-4FC7C0268784}"/>
                  </a:ext>
                </a:extLst>
              </p:cNvPr>
              <p:cNvSpPr>
                <a:spLocks/>
              </p:cNvSpPr>
              <p:nvPr/>
            </p:nvSpPr>
            <p:spPr bwMode="auto">
              <a:xfrm>
                <a:off x="5480512" y="1104991"/>
                <a:ext cx="388493" cy="221512"/>
              </a:xfrm>
              <a:custGeom>
                <a:avLst/>
                <a:gdLst/>
                <a:ahLst/>
                <a:cxnLst>
                  <a:cxn ang="0">
                    <a:pos x="48" y="24"/>
                  </a:cxn>
                  <a:cxn ang="0">
                    <a:pos x="34" y="10"/>
                  </a:cxn>
                  <a:cxn ang="0">
                    <a:pos x="8" y="8"/>
                  </a:cxn>
                  <a:cxn ang="0">
                    <a:pos x="6" y="28"/>
                  </a:cxn>
                  <a:cxn ang="0">
                    <a:pos x="10" y="22"/>
                  </a:cxn>
                  <a:cxn ang="0">
                    <a:pos x="8" y="16"/>
                  </a:cxn>
                  <a:cxn ang="0">
                    <a:pos x="22" y="12"/>
                  </a:cxn>
                  <a:cxn ang="0">
                    <a:pos x="32" y="20"/>
                  </a:cxn>
                  <a:cxn ang="0">
                    <a:pos x="36" y="26"/>
                  </a:cxn>
                  <a:cxn ang="0">
                    <a:pos x="28" y="32"/>
                  </a:cxn>
                  <a:cxn ang="0">
                    <a:pos x="22" y="34"/>
                  </a:cxn>
                  <a:cxn ang="0">
                    <a:pos x="12" y="34"/>
                  </a:cxn>
                  <a:cxn ang="0">
                    <a:pos x="8" y="38"/>
                  </a:cxn>
                  <a:cxn ang="0">
                    <a:pos x="14" y="50"/>
                  </a:cxn>
                  <a:cxn ang="0">
                    <a:pos x="22" y="50"/>
                  </a:cxn>
                  <a:cxn ang="0">
                    <a:pos x="24" y="54"/>
                  </a:cxn>
                  <a:cxn ang="0">
                    <a:pos x="14" y="54"/>
                  </a:cxn>
                  <a:cxn ang="0">
                    <a:pos x="14" y="60"/>
                  </a:cxn>
                  <a:cxn ang="0">
                    <a:pos x="24" y="62"/>
                  </a:cxn>
                  <a:cxn ang="0">
                    <a:pos x="32" y="66"/>
                  </a:cxn>
                  <a:cxn ang="0">
                    <a:pos x="44" y="74"/>
                  </a:cxn>
                  <a:cxn ang="0">
                    <a:pos x="46" y="98"/>
                  </a:cxn>
                  <a:cxn ang="0">
                    <a:pos x="56" y="100"/>
                  </a:cxn>
                  <a:cxn ang="0">
                    <a:pos x="66" y="82"/>
                  </a:cxn>
                  <a:cxn ang="0">
                    <a:pos x="82" y="80"/>
                  </a:cxn>
                  <a:cxn ang="0">
                    <a:pos x="96" y="78"/>
                  </a:cxn>
                  <a:cxn ang="0">
                    <a:pos x="106" y="86"/>
                  </a:cxn>
                  <a:cxn ang="0">
                    <a:pos x="146" y="98"/>
                  </a:cxn>
                  <a:cxn ang="0">
                    <a:pos x="164" y="108"/>
                  </a:cxn>
                  <a:cxn ang="0">
                    <a:pos x="182" y="114"/>
                  </a:cxn>
                  <a:cxn ang="0">
                    <a:pos x="186" y="124"/>
                  </a:cxn>
                  <a:cxn ang="0">
                    <a:pos x="198" y="140"/>
                  </a:cxn>
                  <a:cxn ang="0">
                    <a:pos x="212" y="142"/>
                  </a:cxn>
                  <a:cxn ang="0">
                    <a:pos x="222" y="152"/>
                  </a:cxn>
                  <a:cxn ang="0">
                    <a:pos x="230" y="140"/>
                  </a:cxn>
                  <a:cxn ang="0">
                    <a:pos x="236" y="132"/>
                  </a:cxn>
                  <a:cxn ang="0">
                    <a:pos x="252" y="120"/>
                  </a:cxn>
                  <a:cxn ang="0">
                    <a:pos x="256" y="102"/>
                  </a:cxn>
                  <a:cxn ang="0">
                    <a:pos x="270" y="96"/>
                  </a:cxn>
                  <a:cxn ang="0">
                    <a:pos x="268" y="80"/>
                  </a:cxn>
                  <a:cxn ang="0">
                    <a:pos x="258" y="76"/>
                  </a:cxn>
                  <a:cxn ang="0">
                    <a:pos x="236" y="74"/>
                  </a:cxn>
                  <a:cxn ang="0">
                    <a:pos x="208" y="60"/>
                  </a:cxn>
                  <a:cxn ang="0">
                    <a:pos x="158" y="22"/>
                  </a:cxn>
                  <a:cxn ang="0">
                    <a:pos x="140" y="24"/>
                  </a:cxn>
                  <a:cxn ang="0">
                    <a:pos x="128" y="18"/>
                  </a:cxn>
                  <a:cxn ang="0">
                    <a:pos x="126" y="10"/>
                  </a:cxn>
                  <a:cxn ang="0">
                    <a:pos x="104" y="0"/>
                  </a:cxn>
                  <a:cxn ang="0">
                    <a:pos x="96" y="4"/>
                  </a:cxn>
                  <a:cxn ang="0">
                    <a:pos x="88" y="8"/>
                  </a:cxn>
                  <a:cxn ang="0">
                    <a:pos x="78" y="16"/>
                  </a:cxn>
                  <a:cxn ang="0">
                    <a:pos x="76" y="28"/>
                  </a:cxn>
                </a:cxnLst>
                <a:rect l="0" t="0" r="r" b="b"/>
                <a:pathLst>
                  <a:path w="270" h="152">
                    <a:moveTo>
                      <a:pt x="70" y="28"/>
                    </a:moveTo>
                    <a:lnTo>
                      <a:pt x="70" y="28"/>
                    </a:lnTo>
                    <a:lnTo>
                      <a:pt x="54" y="28"/>
                    </a:lnTo>
                    <a:lnTo>
                      <a:pt x="48" y="24"/>
                    </a:lnTo>
                    <a:lnTo>
                      <a:pt x="42" y="18"/>
                    </a:lnTo>
                    <a:lnTo>
                      <a:pt x="42" y="18"/>
                    </a:lnTo>
                    <a:lnTo>
                      <a:pt x="40" y="14"/>
                    </a:lnTo>
                    <a:lnTo>
                      <a:pt x="34" y="10"/>
                    </a:lnTo>
                    <a:lnTo>
                      <a:pt x="28" y="6"/>
                    </a:lnTo>
                    <a:lnTo>
                      <a:pt x="22" y="6"/>
                    </a:lnTo>
                    <a:lnTo>
                      <a:pt x="16" y="6"/>
                    </a:lnTo>
                    <a:lnTo>
                      <a:pt x="8" y="8"/>
                    </a:lnTo>
                    <a:lnTo>
                      <a:pt x="4" y="14"/>
                    </a:lnTo>
                    <a:lnTo>
                      <a:pt x="0" y="22"/>
                    </a:lnTo>
                    <a:lnTo>
                      <a:pt x="0" y="22"/>
                    </a:lnTo>
                    <a:lnTo>
                      <a:pt x="6" y="28"/>
                    </a:lnTo>
                    <a:lnTo>
                      <a:pt x="8" y="30"/>
                    </a:lnTo>
                    <a:lnTo>
                      <a:pt x="8" y="30"/>
                    </a:lnTo>
                    <a:lnTo>
                      <a:pt x="10" y="26"/>
                    </a:lnTo>
                    <a:lnTo>
                      <a:pt x="10" y="22"/>
                    </a:lnTo>
                    <a:lnTo>
                      <a:pt x="10" y="20"/>
                    </a:lnTo>
                    <a:lnTo>
                      <a:pt x="10" y="20"/>
                    </a:lnTo>
                    <a:lnTo>
                      <a:pt x="8" y="18"/>
                    </a:lnTo>
                    <a:lnTo>
                      <a:pt x="8" y="16"/>
                    </a:lnTo>
                    <a:lnTo>
                      <a:pt x="12" y="12"/>
                    </a:lnTo>
                    <a:lnTo>
                      <a:pt x="12" y="12"/>
                    </a:lnTo>
                    <a:lnTo>
                      <a:pt x="20" y="12"/>
                    </a:lnTo>
                    <a:lnTo>
                      <a:pt x="22" y="12"/>
                    </a:lnTo>
                    <a:lnTo>
                      <a:pt x="24" y="14"/>
                    </a:lnTo>
                    <a:lnTo>
                      <a:pt x="24" y="14"/>
                    </a:lnTo>
                    <a:lnTo>
                      <a:pt x="26" y="18"/>
                    </a:lnTo>
                    <a:lnTo>
                      <a:pt x="32" y="20"/>
                    </a:lnTo>
                    <a:lnTo>
                      <a:pt x="36" y="22"/>
                    </a:lnTo>
                    <a:lnTo>
                      <a:pt x="38" y="24"/>
                    </a:lnTo>
                    <a:lnTo>
                      <a:pt x="36" y="26"/>
                    </a:lnTo>
                    <a:lnTo>
                      <a:pt x="36" y="26"/>
                    </a:lnTo>
                    <a:lnTo>
                      <a:pt x="34" y="28"/>
                    </a:lnTo>
                    <a:lnTo>
                      <a:pt x="34" y="30"/>
                    </a:lnTo>
                    <a:lnTo>
                      <a:pt x="32" y="32"/>
                    </a:lnTo>
                    <a:lnTo>
                      <a:pt x="28" y="32"/>
                    </a:lnTo>
                    <a:lnTo>
                      <a:pt x="28" y="32"/>
                    </a:lnTo>
                    <a:lnTo>
                      <a:pt x="24" y="32"/>
                    </a:lnTo>
                    <a:lnTo>
                      <a:pt x="24" y="32"/>
                    </a:lnTo>
                    <a:lnTo>
                      <a:pt x="22" y="34"/>
                    </a:lnTo>
                    <a:lnTo>
                      <a:pt x="20" y="34"/>
                    </a:lnTo>
                    <a:lnTo>
                      <a:pt x="20" y="34"/>
                    </a:lnTo>
                    <a:lnTo>
                      <a:pt x="16" y="36"/>
                    </a:lnTo>
                    <a:lnTo>
                      <a:pt x="12" y="34"/>
                    </a:lnTo>
                    <a:lnTo>
                      <a:pt x="8" y="30"/>
                    </a:lnTo>
                    <a:lnTo>
                      <a:pt x="8" y="30"/>
                    </a:lnTo>
                    <a:lnTo>
                      <a:pt x="8" y="34"/>
                    </a:lnTo>
                    <a:lnTo>
                      <a:pt x="8" y="38"/>
                    </a:lnTo>
                    <a:lnTo>
                      <a:pt x="10" y="48"/>
                    </a:lnTo>
                    <a:lnTo>
                      <a:pt x="10" y="48"/>
                    </a:lnTo>
                    <a:lnTo>
                      <a:pt x="12" y="48"/>
                    </a:lnTo>
                    <a:lnTo>
                      <a:pt x="14" y="50"/>
                    </a:lnTo>
                    <a:lnTo>
                      <a:pt x="18" y="48"/>
                    </a:lnTo>
                    <a:lnTo>
                      <a:pt x="22" y="48"/>
                    </a:lnTo>
                    <a:lnTo>
                      <a:pt x="22" y="48"/>
                    </a:lnTo>
                    <a:lnTo>
                      <a:pt x="22" y="50"/>
                    </a:lnTo>
                    <a:lnTo>
                      <a:pt x="22" y="50"/>
                    </a:lnTo>
                    <a:lnTo>
                      <a:pt x="22" y="52"/>
                    </a:lnTo>
                    <a:lnTo>
                      <a:pt x="24" y="54"/>
                    </a:lnTo>
                    <a:lnTo>
                      <a:pt x="24" y="54"/>
                    </a:lnTo>
                    <a:lnTo>
                      <a:pt x="22" y="56"/>
                    </a:lnTo>
                    <a:lnTo>
                      <a:pt x="22" y="56"/>
                    </a:lnTo>
                    <a:lnTo>
                      <a:pt x="16" y="56"/>
                    </a:lnTo>
                    <a:lnTo>
                      <a:pt x="14" y="54"/>
                    </a:lnTo>
                    <a:lnTo>
                      <a:pt x="12" y="54"/>
                    </a:lnTo>
                    <a:lnTo>
                      <a:pt x="12" y="54"/>
                    </a:lnTo>
                    <a:lnTo>
                      <a:pt x="14" y="60"/>
                    </a:lnTo>
                    <a:lnTo>
                      <a:pt x="14" y="60"/>
                    </a:lnTo>
                    <a:lnTo>
                      <a:pt x="18" y="66"/>
                    </a:lnTo>
                    <a:lnTo>
                      <a:pt x="20" y="66"/>
                    </a:lnTo>
                    <a:lnTo>
                      <a:pt x="20" y="64"/>
                    </a:lnTo>
                    <a:lnTo>
                      <a:pt x="24" y="62"/>
                    </a:lnTo>
                    <a:lnTo>
                      <a:pt x="24" y="62"/>
                    </a:lnTo>
                    <a:lnTo>
                      <a:pt x="26" y="62"/>
                    </a:lnTo>
                    <a:lnTo>
                      <a:pt x="30" y="64"/>
                    </a:lnTo>
                    <a:lnTo>
                      <a:pt x="32" y="66"/>
                    </a:lnTo>
                    <a:lnTo>
                      <a:pt x="38" y="70"/>
                    </a:lnTo>
                    <a:lnTo>
                      <a:pt x="38" y="70"/>
                    </a:lnTo>
                    <a:lnTo>
                      <a:pt x="42" y="72"/>
                    </a:lnTo>
                    <a:lnTo>
                      <a:pt x="44" y="74"/>
                    </a:lnTo>
                    <a:lnTo>
                      <a:pt x="44" y="80"/>
                    </a:lnTo>
                    <a:lnTo>
                      <a:pt x="44" y="88"/>
                    </a:lnTo>
                    <a:lnTo>
                      <a:pt x="46" y="98"/>
                    </a:lnTo>
                    <a:lnTo>
                      <a:pt x="46" y="98"/>
                    </a:lnTo>
                    <a:lnTo>
                      <a:pt x="46" y="102"/>
                    </a:lnTo>
                    <a:lnTo>
                      <a:pt x="50" y="102"/>
                    </a:lnTo>
                    <a:lnTo>
                      <a:pt x="56" y="100"/>
                    </a:lnTo>
                    <a:lnTo>
                      <a:pt x="56" y="100"/>
                    </a:lnTo>
                    <a:lnTo>
                      <a:pt x="58" y="96"/>
                    </a:lnTo>
                    <a:lnTo>
                      <a:pt x="60" y="92"/>
                    </a:lnTo>
                    <a:lnTo>
                      <a:pt x="60" y="86"/>
                    </a:lnTo>
                    <a:lnTo>
                      <a:pt x="66" y="82"/>
                    </a:lnTo>
                    <a:lnTo>
                      <a:pt x="66" y="82"/>
                    </a:lnTo>
                    <a:lnTo>
                      <a:pt x="72" y="80"/>
                    </a:lnTo>
                    <a:lnTo>
                      <a:pt x="78" y="80"/>
                    </a:lnTo>
                    <a:lnTo>
                      <a:pt x="82" y="80"/>
                    </a:lnTo>
                    <a:lnTo>
                      <a:pt x="86" y="80"/>
                    </a:lnTo>
                    <a:lnTo>
                      <a:pt x="86" y="80"/>
                    </a:lnTo>
                    <a:lnTo>
                      <a:pt x="90" y="78"/>
                    </a:lnTo>
                    <a:lnTo>
                      <a:pt x="96" y="78"/>
                    </a:lnTo>
                    <a:lnTo>
                      <a:pt x="100" y="80"/>
                    </a:lnTo>
                    <a:lnTo>
                      <a:pt x="104" y="84"/>
                    </a:lnTo>
                    <a:lnTo>
                      <a:pt x="104" y="84"/>
                    </a:lnTo>
                    <a:lnTo>
                      <a:pt x="106" y="86"/>
                    </a:lnTo>
                    <a:lnTo>
                      <a:pt x="110" y="88"/>
                    </a:lnTo>
                    <a:lnTo>
                      <a:pt x="124" y="92"/>
                    </a:lnTo>
                    <a:lnTo>
                      <a:pt x="140" y="96"/>
                    </a:lnTo>
                    <a:lnTo>
                      <a:pt x="146" y="98"/>
                    </a:lnTo>
                    <a:lnTo>
                      <a:pt x="152" y="102"/>
                    </a:lnTo>
                    <a:lnTo>
                      <a:pt x="152" y="102"/>
                    </a:lnTo>
                    <a:lnTo>
                      <a:pt x="160" y="108"/>
                    </a:lnTo>
                    <a:lnTo>
                      <a:pt x="164" y="108"/>
                    </a:lnTo>
                    <a:lnTo>
                      <a:pt x="170" y="108"/>
                    </a:lnTo>
                    <a:lnTo>
                      <a:pt x="176" y="110"/>
                    </a:lnTo>
                    <a:lnTo>
                      <a:pt x="176" y="110"/>
                    </a:lnTo>
                    <a:lnTo>
                      <a:pt x="182" y="114"/>
                    </a:lnTo>
                    <a:lnTo>
                      <a:pt x="184" y="118"/>
                    </a:lnTo>
                    <a:lnTo>
                      <a:pt x="184" y="120"/>
                    </a:lnTo>
                    <a:lnTo>
                      <a:pt x="186" y="124"/>
                    </a:lnTo>
                    <a:lnTo>
                      <a:pt x="186" y="124"/>
                    </a:lnTo>
                    <a:lnTo>
                      <a:pt x="190" y="128"/>
                    </a:lnTo>
                    <a:lnTo>
                      <a:pt x="194" y="136"/>
                    </a:lnTo>
                    <a:lnTo>
                      <a:pt x="194" y="136"/>
                    </a:lnTo>
                    <a:lnTo>
                      <a:pt x="198" y="140"/>
                    </a:lnTo>
                    <a:lnTo>
                      <a:pt x="202" y="142"/>
                    </a:lnTo>
                    <a:lnTo>
                      <a:pt x="206" y="142"/>
                    </a:lnTo>
                    <a:lnTo>
                      <a:pt x="206" y="142"/>
                    </a:lnTo>
                    <a:lnTo>
                      <a:pt x="212" y="142"/>
                    </a:lnTo>
                    <a:lnTo>
                      <a:pt x="214" y="144"/>
                    </a:lnTo>
                    <a:lnTo>
                      <a:pt x="218" y="148"/>
                    </a:lnTo>
                    <a:lnTo>
                      <a:pt x="222" y="152"/>
                    </a:lnTo>
                    <a:lnTo>
                      <a:pt x="222" y="152"/>
                    </a:lnTo>
                    <a:lnTo>
                      <a:pt x="222" y="150"/>
                    </a:lnTo>
                    <a:lnTo>
                      <a:pt x="228" y="144"/>
                    </a:lnTo>
                    <a:lnTo>
                      <a:pt x="228" y="144"/>
                    </a:lnTo>
                    <a:lnTo>
                      <a:pt x="230" y="140"/>
                    </a:lnTo>
                    <a:lnTo>
                      <a:pt x="230" y="138"/>
                    </a:lnTo>
                    <a:lnTo>
                      <a:pt x="230" y="134"/>
                    </a:lnTo>
                    <a:lnTo>
                      <a:pt x="236" y="132"/>
                    </a:lnTo>
                    <a:lnTo>
                      <a:pt x="236" y="132"/>
                    </a:lnTo>
                    <a:lnTo>
                      <a:pt x="248" y="126"/>
                    </a:lnTo>
                    <a:lnTo>
                      <a:pt x="252" y="124"/>
                    </a:lnTo>
                    <a:lnTo>
                      <a:pt x="252" y="120"/>
                    </a:lnTo>
                    <a:lnTo>
                      <a:pt x="252" y="120"/>
                    </a:lnTo>
                    <a:lnTo>
                      <a:pt x="252" y="110"/>
                    </a:lnTo>
                    <a:lnTo>
                      <a:pt x="254" y="106"/>
                    </a:lnTo>
                    <a:lnTo>
                      <a:pt x="256" y="102"/>
                    </a:lnTo>
                    <a:lnTo>
                      <a:pt x="256" y="102"/>
                    </a:lnTo>
                    <a:lnTo>
                      <a:pt x="260" y="102"/>
                    </a:lnTo>
                    <a:lnTo>
                      <a:pt x="262" y="100"/>
                    </a:lnTo>
                    <a:lnTo>
                      <a:pt x="264" y="98"/>
                    </a:lnTo>
                    <a:lnTo>
                      <a:pt x="270" y="96"/>
                    </a:lnTo>
                    <a:lnTo>
                      <a:pt x="270" y="96"/>
                    </a:lnTo>
                    <a:lnTo>
                      <a:pt x="268" y="90"/>
                    </a:lnTo>
                    <a:lnTo>
                      <a:pt x="268" y="84"/>
                    </a:lnTo>
                    <a:lnTo>
                      <a:pt x="268" y="80"/>
                    </a:lnTo>
                    <a:lnTo>
                      <a:pt x="264" y="78"/>
                    </a:lnTo>
                    <a:lnTo>
                      <a:pt x="264" y="78"/>
                    </a:lnTo>
                    <a:lnTo>
                      <a:pt x="260" y="78"/>
                    </a:lnTo>
                    <a:lnTo>
                      <a:pt x="258" y="76"/>
                    </a:lnTo>
                    <a:lnTo>
                      <a:pt x="252" y="76"/>
                    </a:lnTo>
                    <a:lnTo>
                      <a:pt x="244" y="74"/>
                    </a:lnTo>
                    <a:lnTo>
                      <a:pt x="244" y="74"/>
                    </a:lnTo>
                    <a:lnTo>
                      <a:pt x="236" y="74"/>
                    </a:lnTo>
                    <a:lnTo>
                      <a:pt x="230" y="70"/>
                    </a:lnTo>
                    <a:lnTo>
                      <a:pt x="224" y="66"/>
                    </a:lnTo>
                    <a:lnTo>
                      <a:pt x="208" y="60"/>
                    </a:lnTo>
                    <a:lnTo>
                      <a:pt x="208" y="60"/>
                    </a:lnTo>
                    <a:lnTo>
                      <a:pt x="188" y="52"/>
                    </a:lnTo>
                    <a:lnTo>
                      <a:pt x="176" y="44"/>
                    </a:lnTo>
                    <a:lnTo>
                      <a:pt x="168" y="36"/>
                    </a:lnTo>
                    <a:lnTo>
                      <a:pt x="158" y="22"/>
                    </a:lnTo>
                    <a:lnTo>
                      <a:pt x="158" y="22"/>
                    </a:lnTo>
                    <a:lnTo>
                      <a:pt x="154" y="20"/>
                    </a:lnTo>
                    <a:lnTo>
                      <a:pt x="152" y="20"/>
                    </a:lnTo>
                    <a:lnTo>
                      <a:pt x="140" y="24"/>
                    </a:lnTo>
                    <a:lnTo>
                      <a:pt x="140" y="24"/>
                    </a:lnTo>
                    <a:lnTo>
                      <a:pt x="134" y="24"/>
                    </a:lnTo>
                    <a:lnTo>
                      <a:pt x="130" y="22"/>
                    </a:lnTo>
                    <a:lnTo>
                      <a:pt x="128" y="18"/>
                    </a:lnTo>
                    <a:lnTo>
                      <a:pt x="128" y="14"/>
                    </a:lnTo>
                    <a:lnTo>
                      <a:pt x="128" y="14"/>
                    </a:lnTo>
                    <a:lnTo>
                      <a:pt x="128" y="12"/>
                    </a:lnTo>
                    <a:lnTo>
                      <a:pt x="126" y="10"/>
                    </a:lnTo>
                    <a:lnTo>
                      <a:pt x="120" y="6"/>
                    </a:lnTo>
                    <a:lnTo>
                      <a:pt x="112" y="2"/>
                    </a:lnTo>
                    <a:lnTo>
                      <a:pt x="104" y="0"/>
                    </a:lnTo>
                    <a:lnTo>
                      <a:pt x="104" y="0"/>
                    </a:lnTo>
                    <a:lnTo>
                      <a:pt x="100" y="0"/>
                    </a:lnTo>
                    <a:lnTo>
                      <a:pt x="102" y="2"/>
                    </a:lnTo>
                    <a:lnTo>
                      <a:pt x="102" y="4"/>
                    </a:lnTo>
                    <a:lnTo>
                      <a:pt x="96" y="4"/>
                    </a:lnTo>
                    <a:lnTo>
                      <a:pt x="96" y="4"/>
                    </a:lnTo>
                    <a:lnTo>
                      <a:pt x="92" y="4"/>
                    </a:lnTo>
                    <a:lnTo>
                      <a:pt x="90" y="6"/>
                    </a:lnTo>
                    <a:lnTo>
                      <a:pt x="88" y="8"/>
                    </a:lnTo>
                    <a:lnTo>
                      <a:pt x="84" y="10"/>
                    </a:lnTo>
                    <a:lnTo>
                      <a:pt x="84" y="10"/>
                    </a:lnTo>
                    <a:lnTo>
                      <a:pt x="80" y="14"/>
                    </a:lnTo>
                    <a:lnTo>
                      <a:pt x="78" y="16"/>
                    </a:lnTo>
                    <a:lnTo>
                      <a:pt x="80" y="22"/>
                    </a:lnTo>
                    <a:lnTo>
                      <a:pt x="80" y="26"/>
                    </a:lnTo>
                    <a:lnTo>
                      <a:pt x="80" y="26"/>
                    </a:lnTo>
                    <a:lnTo>
                      <a:pt x="76" y="28"/>
                    </a:lnTo>
                    <a:lnTo>
                      <a:pt x="70" y="28"/>
                    </a:lnTo>
                    <a:lnTo>
                      <a:pt x="7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2" name="Freeform 169">
                <a:extLst>
                  <a:ext uri="{FF2B5EF4-FFF2-40B4-BE49-F238E27FC236}">
                    <a16:creationId xmlns:a16="http://schemas.microsoft.com/office/drawing/2014/main" id="{ADB34585-3F43-4503-B268-EAE2345F2CA0}"/>
                  </a:ext>
                </a:extLst>
              </p:cNvPr>
              <p:cNvSpPr>
                <a:spLocks/>
              </p:cNvSpPr>
              <p:nvPr/>
            </p:nvSpPr>
            <p:spPr bwMode="auto">
              <a:xfrm>
                <a:off x="5935189" y="1081676"/>
                <a:ext cx="276261" cy="119500"/>
              </a:xfrm>
              <a:custGeom>
                <a:avLst/>
                <a:gdLst/>
                <a:ahLst/>
                <a:cxnLst>
                  <a:cxn ang="0">
                    <a:pos x="30" y="68"/>
                  </a:cxn>
                  <a:cxn ang="0">
                    <a:pos x="20" y="70"/>
                  </a:cxn>
                  <a:cxn ang="0">
                    <a:pos x="8" y="70"/>
                  </a:cxn>
                  <a:cxn ang="0">
                    <a:pos x="0" y="76"/>
                  </a:cxn>
                  <a:cxn ang="0">
                    <a:pos x="10" y="78"/>
                  </a:cxn>
                  <a:cxn ang="0">
                    <a:pos x="22" y="78"/>
                  </a:cxn>
                  <a:cxn ang="0">
                    <a:pos x="36" y="78"/>
                  </a:cxn>
                  <a:cxn ang="0">
                    <a:pos x="46" y="80"/>
                  </a:cxn>
                  <a:cxn ang="0">
                    <a:pos x="90" y="76"/>
                  </a:cxn>
                  <a:cxn ang="0">
                    <a:pos x="94" y="52"/>
                  </a:cxn>
                  <a:cxn ang="0">
                    <a:pos x="106" y="46"/>
                  </a:cxn>
                  <a:cxn ang="0">
                    <a:pos x="112" y="44"/>
                  </a:cxn>
                  <a:cxn ang="0">
                    <a:pos x="122" y="46"/>
                  </a:cxn>
                  <a:cxn ang="0">
                    <a:pos x="132" y="48"/>
                  </a:cxn>
                  <a:cxn ang="0">
                    <a:pos x="138" y="38"/>
                  </a:cxn>
                  <a:cxn ang="0">
                    <a:pos x="150" y="34"/>
                  </a:cxn>
                  <a:cxn ang="0">
                    <a:pos x="158" y="34"/>
                  </a:cxn>
                  <a:cxn ang="0">
                    <a:pos x="172" y="26"/>
                  </a:cxn>
                  <a:cxn ang="0">
                    <a:pos x="176" y="22"/>
                  </a:cxn>
                  <a:cxn ang="0">
                    <a:pos x="186" y="16"/>
                  </a:cxn>
                  <a:cxn ang="0">
                    <a:pos x="192" y="12"/>
                  </a:cxn>
                  <a:cxn ang="0">
                    <a:pos x="186" y="14"/>
                  </a:cxn>
                  <a:cxn ang="0">
                    <a:pos x="178" y="10"/>
                  </a:cxn>
                  <a:cxn ang="0">
                    <a:pos x="166" y="8"/>
                  </a:cxn>
                  <a:cxn ang="0">
                    <a:pos x="162" y="6"/>
                  </a:cxn>
                  <a:cxn ang="0">
                    <a:pos x="104" y="6"/>
                  </a:cxn>
                  <a:cxn ang="0">
                    <a:pos x="82" y="0"/>
                  </a:cxn>
                  <a:cxn ang="0">
                    <a:pos x="72" y="6"/>
                  </a:cxn>
                  <a:cxn ang="0">
                    <a:pos x="70" y="10"/>
                  </a:cxn>
                  <a:cxn ang="0">
                    <a:pos x="52" y="6"/>
                  </a:cxn>
                  <a:cxn ang="0">
                    <a:pos x="40" y="8"/>
                  </a:cxn>
                  <a:cxn ang="0">
                    <a:pos x="26" y="16"/>
                  </a:cxn>
                  <a:cxn ang="0">
                    <a:pos x="32" y="18"/>
                  </a:cxn>
                  <a:cxn ang="0">
                    <a:pos x="24" y="32"/>
                  </a:cxn>
                  <a:cxn ang="0">
                    <a:pos x="14" y="48"/>
                  </a:cxn>
                  <a:cxn ang="0">
                    <a:pos x="20" y="44"/>
                  </a:cxn>
                  <a:cxn ang="0">
                    <a:pos x="32" y="44"/>
                  </a:cxn>
                  <a:cxn ang="0">
                    <a:pos x="42" y="44"/>
                  </a:cxn>
                  <a:cxn ang="0">
                    <a:pos x="50" y="38"/>
                  </a:cxn>
                  <a:cxn ang="0">
                    <a:pos x="56" y="42"/>
                  </a:cxn>
                  <a:cxn ang="0">
                    <a:pos x="68" y="50"/>
                  </a:cxn>
                  <a:cxn ang="0">
                    <a:pos x="78" y="52"/>
                  </a:cxn>
                  <a:cxn ang="0">
                    <a:pos x="78" y="54"/>
                  </a:cxn>
                  <a:cxn ang="0">
                    <a:pos x="50" y="64"/>
                  </a:cxn>
                  <a:cxn ang="0">
                    <a:pos x="40" y="64"/>
                  </a:cxn>
                  <a:cxn ang="0">
                    <a:pos x="30" y="64"/>
                  </a:cxn>
                </a:cxnLst>
                <a:rect l="0" t="0" r="r" b="b"/>
                <a:pathLst>
                  <a:path w="192" h="82">
                    <a:moveTo>
                      <a:pt x="30" y="64"/>
                    </a:moveTo>
                    <a:lnTo>
                      <a:pt x="30" y="64"/>
                    </a:lnTo>
                    <a:lnTo>
                      <a:pt x="30" y="68"/>
                    </a:lnTo>
                    <a:lnTo>
                      <a:pt x="28" y="72"/>
                    </a:lnTo>
                    <a:lnTo>
                      <a:pt x="24" y="72"/>
                    </a:lnTo>
                    <a:lnTo>
                      <a:pt x="20" y="70"/>
                    </a:lnTo>
                    <a:lnTo>
                      <a:pt x="20" y="70"/>
                    </a:lnTo>
                    <a:lnTo>
                      <a:pt x="14" y="70"/>
                    </a:lnTo>
                    <a:lnTo>
                      <a:pt x="8" y="70"/>
                    </a:lnTo>
                    <a:lnTo>
                      <a:pt x="2" y="72"/>
                    </a:lnTo>
                    <a:lnTo>
                      <a:pt x="0" y="76"/>
                    </a:lnTo>
                    <a:lnTo>
                      <a:pt x="0" y="76"/>
                    </a:lnTo>
                    <a:lnTo>
                      <a:pt x="0" y="78"/>
                    </a:lnTo>
                    <a:lnTo>
                      <a:pt x="2" y="78"/>
                    </a:lnTo>
                    <a:lnTo>
                      <a:pt x="10" y="78"/>
                    </a:lnTo>
                    <a:lnTo>
                      <a:pt x="18" y="78"/>
                    </a:lnTo>
                    <a:lnTo>
                      <a:pt x="22" y="78"/>
                    </a:lnTo>
                    <a:lnTo>
                      <a:pt x="22" y="78"/>
                    </a:lnTo>
                    <a:lnTo>
                      <a:pt x="26" y="80"/>
                    </a:lnTo>
                    <a:lnTo>
                      <a:pt x="32" y="78"/>
                    </a:lnTo>
                    <a:lnTo>
                      <a:pt x="36" y="78"/>
                    </a:lnTo>
                    <a:lnTo>
                      <a:pt x="40" y="78"/>
                    </a:lnTo>
                    <a:lnTo>
                      <a:pt x="40" y="78"/>
                    </a:lnTo>
                    <a:lnTo>
                      <a:pt x="46" y="80"/>
                    </a:lnTo>
                    <a:lnTo>
                      <a:pt x="58" y="82"/>
                    </a:lnTo>
                    <a:lnTo>
                      <a:pt x="74" y="80"/>
                    </a:lnTo>
                    <a:lnTo>
                      <a:pt x="90" y="76"/>
                    </a:lnTo>
                    <a:lnTo>
                      <a:pt x="90" y="76"/>
                    </a:lnTo>
                    <a:lnTo>
                      <a:pt x="92" y="62"/>
                    </a:lnTo>
                    <a:lnTo>
                      <a:pt x="94" y="52"/>
                    </a:lnTo>
                    <a:lnTo>
                      <a:pt x="100" y="46"/>
                    </a:lnTo>
                    <a:lnTo>
                      <a:pt x="104" y="46"/>
                    </a:lnTo>
                    <a:lnTo>
                      <a:pt x="106" y="46"/>
                    </a:lnTo>
                    <a:lnTo>
                      <a:pt x="106" y="46"/>
                    </a:lnTo>
                    <a:lnTo>
                      <a:pt x="112" y="48"/>
                    </a:lnTo>
                    <a:lnTo>
                      <a:pt x="112" y="44"/>
                    </a:lnTo>
                    <a:lnTo>
                      <a:pt x="112" y="44"/>
                    </a:lnTo>
                    <a:lnTo>
                      <a:pt x="114" y="44"/>
                    </a:lnTo>
                    <a:lnTo>
                      <a:pt x="122" y="46"/>
                    </a:lnTo>
                    <a:lnTo>
                      <a:pt x="122" y="46"/>
                    </a:lnTo>
                    <a:lnTo>
                      <a:pt x="130" y="48"/>
                    </a:lnTo>
                    <a:lnTo>
                      <a:pt x="132" y="48"/>
                    </a:lnTo>
                    <a:lnTo>
                      <a:pt x="132" y="46"/>
                    </a:lnTo>
                    <a:lnTo>
                      <a:pt x="134" y="40"/>
                    </a:lnTo>
                    <a:lnTo>
                      <a:pt x="138" y="38"/>
                    </a:lnTo>
                    <a:lnTo>
                      <a:pt x="142" y="36"/>
                    </a:lnTo>
                    <a:lnTo>
                      <a:pt x="142" y="36"/>
                    </a:lnTo>
                    <a:lnTo>
                      <a:pt x="150" y="34"/>
                    </a:lnTo>
                    <a:lnTo>
                      <a:pt x="152" y="36"/>
                    </a:lnTo>
                    <a:lnTo>
                      <a:pt x="154" y="36"/>
                    </a:lnTo>
                    <a:lnTo>
                      <a:pt x="158" y="34"/>
                    </a:lnTo>
                    <a:lnTo>
                      <a:pt x="158" y="34"/>
                    </a:lnTo>
                    <a:lnTo>
                      <a:pt x="166" y="28"/>
                    </a:lnTo>
                    <a:lnTo>
                      <a:pt x="172" y="26"/>
                    </a:lnTo>
                    <a:lnTo>
                      <a:pt x="174" y="24"/>
                    </a:lnTo>
                    <a:lnTo>
                      <a:pt x="176" y="22"/>
                    </a:lnTo>
                    <a:lnTo>
                      <a:pt x="176" y="22"/>
                    </a:lnTo>
                    <a:lnTo>
                      <a:pt x="176" y="18"/>
                    </a:lnTo>
                    <a:lnTo>
                      <a:pt x="180" y="18"/>
                    </a:lnTo>
                    <a:lnTo>
                      <a:pt x="186" y="16"/>
                    </a:lnTo>
                    <a:lnTo>
                      <a:pt x="190" y="16"/>
                    </a:lnTo>
                    <a:lnTo>
                      <a:pt x="192" y="14"/>
                    </a:lnTo>
                    <a:lnTo>
                      <a:pt x="192" y="12"/>
                    </a:lnTo>
                    <a:lnTo>
                      <a:pt x="192" y="12"/>
                    </a:lnTo>
                    <a:lnTo>
                      <a:pt x="188" y="16"/>
                    </a:lnTo>
                    <a:lnTo>
                      <a:pt x="186" y="14"/>
                    </a:lnTo>
                    <a:lnTo>
                      <a:pt x="184" y="10"/>
                    </a:lnTo>
                    <a:lnTo>
                      <a:pt x="182" y="10"/>
                    </a:lnTo>
                    <a:lnTo>
                      <a:pt x="178" y="10"/>
                    </a:lnTo>
                    <a:lnTo>
                      <a:pt x="178" y="10"/>
                    </a:lnTo>
                    <a:lnTo>
                      <a:pt x="170" y="10"/>
                    </a:lnTo>
                    <a:lnTo>
                      <a:pt x="166" y="8"/>
                    </a:lnTo>
                    <a:lnTo>
                      <a:pt x="166" y="6"/>
                    </a:lnTo>
                    <a:lnTo>
                      <a:pt x="162" y="6"/>
                    </a:lnTo>
                    <a:lnTo>
                      <a:pt x="162" y="6"/>
                    </a:lnTo>
                    <a:lnTo>
                      <a:pt x="152" y="6"/>
                    </a:lnTo>
                    <a:lnTo>
                      <a:pt x="136" y="6"/>
                    </a:lnTo>
                    <a:lnTo>
                      <a:pt x="104" y="6"/>
                    </a:lnTo>
                    <a:lnTo>
                      <a:pt x="104" y="6"/>
                    </a:lnTo>
                    <a:lnTo>
                      <a:pt x="92" y="4"/>
                    </a:lnTo>
                    <a:lnTo>
                      <a:pt x="82" y="0"/>
                    </a:lnTo>
                    <a:lnTo>
                      <a:pt x="74" y="0"/>
                    </a:lnTo>
                    <a:lnTo>
                      <a:pt x="72" y="2"/>
                    </a:lnTo>
                    <a:lnTo>
                      <a:pt x="72" y="6"/>
                    </a:lnTo>
                    <a:lnTo>
                      <a:pt x="72" y="6"/>
                    </a:lnTo>
                    <a:lnTo>
                      <a:pt x="70" y="10"/>
                    </a:lnTo>
                    <a:lnTo>
                      <a:pt x="70" y="10"/>
                    </a:lnTo>
                    <a:lnTo>
                      <a:pt x="64" y="10"/>
                    </a:lnTo>
                    <a:lnTo>
                      <a:pt x="56" y="8"/>
                    </a:lnTo>
                    <a:lnTo>
                      <a:pt x="52" y="6"/>
                    </a:lnTo>
                    <a:lnTo>
                      <a:pt x="48" y="8"/>
                    </a:lnTo>
                    <a:lnTo>
                      <a:pt x="48" y="8"/>
                    </a:lnTo>
                    <a:lnTo>
                      <a:pt x="40" y="8"/>
                    </a:lnTo>
                    <a:lnTo>
                      <a:pt x="38" y="8"/>
                    </a:lnTo>
                    <a:lnTo>
                      <a:pt x="34" y="8"/>
                    </a:lnTo>
                    <a:lnTo>
                      <a:pt x="26" y="16"/>
                    </a:lnTo>
                    <a:lnTo>
                      <a:pt x="26" y="16"/>
                    </a:lnTo>
                    <a:lnTo>
                      <a:pt x="30" y="16"/>
                    </a:lnTo>
                    <a:lnTo>
                      <a:pt x="32" y="18"/>
                    </a:lnTo>
                    <a:lnTo>
                      <a:pt x="30" y="24"/>
                    </a:lnTo>
                    <a:lnTo>
                      <a:pt x="24" y="32"/>
                    </a:lnTo>
                    <a:lnTo>
                      <a:pt x="24" y="32"/>
                    </a:lnTo>
                    <a:lnTo>
                      <a:pt x="16" y="42"/>
                    </a:lnTo>
                    <a:lnTo>
                      <a:pt x="14" y="46"/>
                    </a:lnTo>
                    <a:lnTo>
                      <a:pt x="14" y="48"/>
                    </a:lnTo>
                    <a:lnTo>
                      <a:pt x="16" y="48"/>
                    </a:lnTo>
                    <a:lnTo>
                      <a:pt x="20" y="44"/>
                    </a:lnTo>
                    <a:lnTo>
                      <a:pt x="20" y="44"/>
                    </a:lnTo>
                    <a:lnTo>
                      <a:pt x="24" y="42"/>
                    </a:lnTo>
                    <a:lnTo>
                      <a:pt x="28" y="42"/>
                    </a:lnTo>
                    <a:lnTo>
                      <a:pt x="32" y="44"/>
                    </a:lnTo>
                    <a:lnTo>
                      <a:pt x="36" y="46"/>
                    </a:lnTo>
                    <a:lnTo>
                      <a:pt x="40" y="46"/>
                    </a:lnTo>
                    <a:lnTo>
                      <a:pt x="42" y="44"/>
                    </a:lnTo>
                    <a:lnTo>
                      <a:pt x="42" y="44"/>
                    </a:lnTo>
                    <a:lnTo>
                      <a:pt x="48" y="38"/>
                    </a:lnTo>
                    <a:lnTo>
                      <a:pt x="50" y="38"/>
                    </a:lnTo>
                    <a:lnTo>
                      <a:pt x="54" y="38"/>
                    </a:lnTo>
                    <a:lnTo>
                      <a:pt x="56" y="42"/>
                    </a:lnTo>
                    <a:lnTo>
                      <a:pt x="56" y="42"/>
                    </a:lnTo>
                    <a:lnTo>
                      <a:pt x="58" y="46"/>
                    </a:lnTo>
                    <a:lnTo>
                      <a:pt x="62" y="46"/>
                    </a:lnTo>
                    <a:lnTo>
                      <a:pt x="68" y="50"/>
                    </a:lnTo>
                    <a:lnTo>
                      <a:pt x="68" y="50"/>
                    </a:lnTo>
                    <a:lnTo>
                      <a:pt x="72" y="50"/>
                    </a:lnTo>
                    <a:lnTo>
                      <a:pt x="78" y="52"/>
                    </a:lnTo>
                    <a:lnTo>
                      <a:pt x="82" y="52"/>
                    </a:lnTo>
                    <a:lnTo>
                      <a:pt x="78" y="54"/>
                    </a:lnTo>
                    <a:lnTo>
                      <a:pt x="78" y="54"/>
                    </a:lnTo>
                    <a:lnTo>
                      <a:pt x="62" y="62"/>
                    </a:lnTo>
                    <a:lnTo>
                      <a:pt x="56" y="64"/>
                    </a:lnTo>
                    <a:lnTo>
                      <a:pt x="50" y="64"/>
                    </a:lnTo>
                    <a:lnTo>
                      <a:pt x="50" y="64"/>
                    </a:lnTo>
                    <a:lnTo>
                      <a:pt x="44" y="62"/>
                    </a:lnTo>
                    <a:lnTo>
                      <a:pt x="40" y="64"/>
                    </a:lnTo>
                    <a:lnTo>
                      <a:pt x="36" y="64"/>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3" name="Freeform 171">
                <a:extLst>
                  <a:ext uri="{FF2B5EF4-FFF2-40B4-BE49-F238E27FC236}">
                    <a16:creationId xmlns:a16="http://schemas.microsoft.com/office/drawing/2014/main" id="{D23590D6-E07A-41B5-9206-62F9D46CA65D}"/>
                  </a:ext>
                </a:extLst>
              </p:cNvPr>
              <p:cNvSpPr>
                <a:spLocks/>
              </p:cNvSpPr>
              <p:nvPr/>
            </p:nvSpPr>
            <p:spPr bwMode="auto">
              <a:xfrm>
                <a:off x="5751017" y="1218663"/>
                <a:ext cx="356836" cy="303122"/>
              </a:xfrm>
              <a:custGeom>
                <a:avLst/>
                <a:gdLst/>
                <a:ahLst/>
                <a:cxnLst>
                  <a:cxn ang="0">
                    <a:pos x="74" y="22"/>
                  </a:cxn>
                  <a:cxn ang="0">
                    <a:pos x="66" y="28"/>
                  </a:cxn>
                  <a:cxn ang="0">
                    <a:pos x="64" y="46"/>
                  </a:cxn>
                  <a:cxn ang="0">
                    <a:pos x="42" y="56"/>
                  </a:cxn>
                  <a:cxn ang="0">
                    <a:pos x="40" y="66"/>
                  </a:cxn>
                  <a:cxn ang="0">
                    <a:pos x="30" y="70"/>
                  </a:cxn>
                  <a:cxn ang="0">
                    <a:pos x="18" y="64"/>
                  </a:cxn>
                  <a:cxn ang="0">
                    <a:pos x="6" y="58"/>
                  </a:cxn>
                  <a:cxn ang="0">
                    <a:pos x="6" y="70"/>
                  </a:cxn>
                  <a:cxn ang="0">
                    <a:pos x="10" y="80"/>
                  </a:cxn>
                  <a:cxn ang="0">
                    <a:pos x="0" y="96"/>
                  </a:cxn>
                  <a:cxn ang="0">
                    <a:pos x="6" y="108"/>
                  </a:cxn>
                  <a:cxn ang="0">
                    <a:pos x="10" y="126"/>
                  </a:cxn>
                  <a:cxn ang="0">
                    <a:pos x="12" y="150"/>
                  </a:cxn>
                  <a:cxn ang="0">
                    <a:pos x="24" y="154"/>
                  </a:cxn>
                  <a:cxn ang="0">
                    <a:pos x="40" y="164"/>
                  </a:cxn>
                  <a:cxn ang="0">
                    <a:pos x="36" y="192"/>
                  </a:cxn>
                  <a:cxn ang="0">
                    <a:pos x="60" y="206"/>
                  </a:cxn>
                  <a:cxn ang="0">
                    <a:pos x="88" y="208"/>
                  </a:cxn>
                  <a:cxn ang="0">
                    <a:pos x="140" y="192"/>
                  </a:cxn>
                  <a:cxn ang="0">
                    <a:pos x="136" y="186"/>
                  </a:cxn>
                  <a:cxn ang="0">
                    <a:pos x="134" y="180"/>
                  </a:cxn>
                  <a:cxn ang="0">
                    <a:pos x="144" y="164"/>
                  </a:cxn>
                  <a:cxn ang="0">
                    <a:pos x="156" y="166"/>
                  </a:cxn>
                  <a:cxn ang="0">
                    <a:pos x="160" y="158"/>
                  </a:cxn>
                  <a:cxn ang="0">
                    <a:pos x="170" y="152"/>
                  </a:cxn>
                  <a:cxn ang="0">
                    <a:pos x="176" y="142"/>
                  </a:cxn>
                  <a:cxn ang="0">
                    <a:pos x="170" y="126"/>
                  </a:cxn>
                  <a:cxn ang="0">
                    <a:pos x="182" y="118"/>
                  </a:cxn>
                  <a:cxn ang="0">
                    <a:pos x="184" y="110"/>
                  </a:cxn>
                  <a:cxn ang="0">
                    <a:pos x="174" y="102"/>
                  </a:cxn>
                  <a:cxn ang="0">
                    <a:pos x="186" y="100"/>
                  </a:cxn>
                  <a:cxn ang="0">
                    <a:pos x="218" y="100"/>
                  </a:cxn>
                  <a:cxn ang="0">
                    <a:pos x="214" y="94"/>
                  </a:cxn>
                  <a:cxn ang="0">
                    <a:pos x="210" y="78"/>
                  </a:cxn>
                  <a:cxn ang="0">
                    <a:pos x="206" y="66"/>
                  </a:cxn>
                  <a:cxn ang="0">
                    <a:pos x="204" y="48"/>
                  </a:cxn>
                  <a:cxn ang="0">
                    <a:pos x="218" y="42"/>
                  </a:cxn>
                  <a:cxn ang="0">
                    <a:pos x="224" y="34"/>
                  </a:cxn>
                  <a:cxn ang="0">
                    <a:pos x="242" y="26"/>
                  </a:cxn>
                  <a:cxn ang="0">
                    <a:pos x="248" y="20"/>
                  </a:cxn>
                  <a:cxn ang="0">
                    <a:pos x="230" y="24"/>
                  </a:cxn>
                  <a:cxn ang="0">
                    <a:pos x="226" y="22"/>
                  </a:cxn>
                  <a:cxn ang="0">
                    <a:pos x="224" y="20"/>
                  </a:cxn>
                  <a:cxn ang="0">
                    <a:pos x="212" y="28"/>
                  </a:cxn>
                  <a:cxn ang="0">
                    <a:pos x="198" y="30"/>
                  </a:cxn>
                  <a:cxn ang="0">
                    <a:pos x="186" y="12"/>
                  </a:cxn>
                  <a:cxn ang="0">
                    <a:pos x="180" y="10"/>
                  </a:cxn>
                  <a:cxn ang="0">
                    <a:pos x="180" y="0"/>
                  </a:cxn>
                  <a:cxn ang="0">
                    <a:pos x="166" y="6"/>
                  </a:cxn>
                  <a:cxn ang="0">
                    <a:pos x="164" y="12"/>
                  </a:cxn>
                  <a:cxn ang="0">
                    <a:pos x="156" y="14"/>
                  </a:cxn>
                  <a:cxn ang="0">
                    <a:pos x="156" y="20"/>
                  </a:cxn>
                  <a:cxn ang="0">
                    <a:pos x="144" y="22"/>
                  </a:cxn>
                  <a:cxn ang="0">
                    <a:pos x="128" y="24"/>
                  </a:cxn>
                  <a:cxn ang="0">
                    <a:pos x="118" y="18"/>
                  </a:cxn>
                  <a:cxn ang="0">
                    <a:pos x="104" y="20"/>
                  </a:cxn>
                  <a:cxn ang="0">
                    <a:pos x="92" y="20"/>
                  </a:cxn>
                </a:cxnLst>
                <a:rect l="0" t="0" r="r" b="b"/>
                <a:pathLst>
                  <a:path w="248" h="208">
                    <a:moveTo>
                      <a:pt x="82" y="18"/>
                    </a:moveTo>
                    <a:lnTo>
                      <a:pt x="82" y="18"/>
                    </a:lnTo>
                    <a:lnTo>
                      <a:pt x="76" y="20"/>
                    </a:lnTo>
                    <a:lnTo>
                      <a:pt x="74" y="22"/>
                    </a:lnTo>
                    <a:lnTo>
                      <a:pt x="72" y="24"/>
                    </a:lnTo>
                    <a:lnTo>
                      <a:pt x="68" y="24"/>
                    </a:lnTo>
                    <a:lnTo>
                      <a:pt x="68" y="24"/>
                    </a:lnTo>
                    <a:lnTo>
                      <a:pt x="66" y="28"/>
                    </a:lnTo>
                    <a:lnTo>
                      <a:pt x="64" y="32"/>
                    </a:lnTo>
                    <a:lnTo>
                      <a:pt x="64" y="42"/>
                    </a:lnTo>
                    <a:lnTo>
                      <a:pt x="64" y="42"/>
                    </a:lnTo>
                    <a:lnTo>
                      <a:pt x="64" y="46"/>
                    </a:lnTo>
                    <a:lnTo>
                      <a:pt x="60" y="48"/>
                    </a:lnTo>
                    <a:lnTo>
                      <a:pt x="48" y="54"/>
                    </a:lnTo>
                    <a:lnTo>
                      <a:pt x="48" y="54"/>
                    </a:lnTo>
                    <a:lnTo>
                      <a:pt x="42" y="56"/>
                    </a:lnTo>
                    <a:lnTo>
                      <a:pt x="42" y="60"/>
                    </a:lnTo>
                    <a:lnTo>
                      <a:pt x="42" y="62"/>
                    </a:lnTo>
                    <a:lnTo>
                      <a:pt x="40" y="66"/>
                    </a:lnTo>
                    <a:lnTo>
                      <a:pt x="40" y="66"/>
                    </a:lnTo>
                    <a:lnTo>
                      <a:pt x="34" y="72"/>
                    </a:lnTo>
                    <a:lnTo>
                      <a:pt x="34" y="74"/>
                    </a:lnTo>
                    <a:lnTo>
                      <a:pt x="34" y="74"/>
                    </a:lnTo>
                    <a:lnTo>
                      <a:pt x="30" y="70"/>
                    </a:lnTo>
                    <a:lnTo>
                      <a:pt x="26" y="66"/>
                    </a:lnTo>
                    <a:lnTo>
                      <a:pt x="24" y="64"/>
                    </a:lnTo>
                    <a:lnTo>
                      <a:pt x="18" y="64"/>
                    </a:lnTo>
                    <a:lnTo>
                      <a:pt x="18" y="64"/>
                    </a:lnTo>
                    <a:lnTo>
                      <a:pt x="14" y="64"/>
                    </a:lnTo>
                    <a:lnTo>
                      <a:pt x="10" y="62"/>
                    </a:lnTo>
                    <a:lnTo>
                      <a:pt x="6" y="58"/>
                    </a:lnTo>
                    <a:lnTo>
                      <a:pt x="6" y="58"/>
                    </a:lnTo>
                    <a:lnTo>
                      <a:pt x="6" y="62"/>
                    </a:lnTo>
                    <a:lnTo>
                      <a:pt x="6" y="62"/>
                    </a:lnTo>
                    <a:lnTo>
                      <a:pt x="8" y="66"/>
                    </a:lnTo>
                    <a:lnTo>
                      <a:pt x="6" y="70"/>
                    </a:lnTo>
                    <a:lnTo>
                      <a:pt x="6" y="70"/>
                    </a:lnTo>
                    <a:lnTo>
                      <a:pt x="6" y="74"/>
                    </a:lnTo>
                    <a:lnTo>
                      <a:pt x="8" y="78"/>
                    </a:lnTo>
                    <a:lnTo>
                      <a:pt x="10" y="80"/>
                    </a:lnTo>
                    <a:lnTo>
                      <a:pt x="8" y="86"/>
                    </a:lnTo>
                    <a:lnTo>
                      <a:pt x="8" y="86"/>
                    </a:lnTo>
                    <a:lnTo>
                      <a:pt x="4" y="92"/>
                    </a:lnTo>
                    <a:lnTo>
                      <a:pt x="0" y="96"/>
                    </a:lnTo>
                    <a:lnTo>
                      <a:pt x="0" y="98"/>
                    </a:lnTo>
                    <a:lnTo>
                      <a:pt x="2" y="102"/>
                    </a:lnTo>
                    <a:lnTo>
                      <a:pt x="2" y="102"/>
                    </a:lnTo>
                    <a:lnTo>
                      <a:pt x="6" y="108"/>
                    </a:lnTo>
                    <a:lnTo>
                      <a:pt x="6" y="114"/>
                    </a:lnTo>
                    <a:lnTo>
                      <a:pt x="6" y="118"/>
                    </a:lnTo>
                    <a:lnTo>
                      <a:pt x="10" y="126"/>
                    </a:lnTo>
                    <a:lnTo>
                      <a:pt x="10" y="126"/>
                    </a:lnTo>
                    <a:lnTo>
                      <a:pt x="12" y="130"/>
                    </a:lnTo>
                    <a:lnTo>
                      <a:pt x="12" y="136"/>
                    </a:lnTo>
                    <a:lnTo>
                      <a:pt x="12" y="146"/>
                    </a:lnTo>
                    <a:lnTo>
                      <a:pt x="12" y="150"/>
                    </a:lnTo>
                    <a:lnTo>
                      <a:pt x="14" y="152"/>
                    </a:lnTo>
                    <a:lnTo>
                      <a:pt x="16" y="154"/>
                    </a:lnTo>
                    <a:lnTo>
                      <a:pt x="24" y="154"/>
                    </a:lnTo>
                    <a:lnTo>
                      <a:pt x="24" y="154"/>
                    </a:lnTo>
                    <a:lnTo>
                      <a:pt x="32" y="154"/>
                    </a:lnTo>
                    <a:lnTo>
                      <a:pt x="36" y="156"/>
                    </a:lnTo>
                    <a:lnTo>
                      <a:pt x="38" y="158"/>
                    </a:lnTo>
                    <a:lnTo>
                      <a:pt x="40" y="164"/>
                    </a:lnTo>
                    <a:lnTo>
                      <a:pt x="36" y="176"/>
                    </a:lnTo>
                    <a:lnTo>
                      <a:pt x="30" y="190"/>
                    </a:lnTo>
                    <a:lnTo>
                      <a:pt x="30" y="190"/>
                    </a:lnTo>
                    <a:lnTo>
                      <a:pt x="36" y="192"/>
                    </a:lnTo>
                    <a:lnTo>
                      <a:pt x="44" y="198"/>
                    </a:lnTo>
                    <a:lnTo>
                      <a:pt x="44" y="198"/>
                    </a:lnTo>
                    <a:lnTo>
                      <a:pt x="52" y="202"/>
                    </a:lnTo>
                    <a:lnTo>
                      <a:pt x="60" y="206"/>
                    </a:lnTo>
                    <a:lnTo>
                      <a:pt x="70" y="206"/>
                    </a:lnTo>
                    <a:lnTo>
                      <a:pt x="80" y="206"/>
                    </a:lnTo>
                    <a:lnTo>
                      <a:pt x="80" y="206"/>
                    </a:lnTo>
                    <a:lnTo>
                      <a:pt x="88" y="208"/>
                    </a:lnTo>
                    <a:lnTo>
                      <a:pt x="100" y="206"/>
                    </a:lnTo>
                    <a:lnTo>
                      <a:pt x="124" y="200"/>
                    </a:lnTo>
                    <a:lnTo>
                      <a:pt x="124" y="200"/>
                    </a:lnTo>
                    <a:lnTo>
                      <a:pt x="140" y="192"/>
                    </a:lnTo>
                    <a:lnTo>
                      <a:pt x="142" y="190"/>
                    </a:lnTo>
                    <a:lnTo>
                      <a:pt x="138" y="188"/>
                    </a:lnTo>
                    <a:lnTo>
                      <a:pt x="138" y="188"/>
                    </a:lnTo>
                    <a:lnTo>
                      <a:pt x="136" y="186"/>
                    </a:lnTo>
                    <a:lnTo>
                      <a:pt x="136" y="186"/>
                    </a:lnTo>
                    <a:lnTo>
                      <a:pt x="136" y="184"/>
                    </a:lnTo>
                    <a:lnTo>
                      <a:pt x="134" y="180"/>
                    </a:lnTo>
                    <a:lnTo>
                      <a:pt x="134" y="180"/>
                    </a:lnTo>
                    <a:lnTo>
                      <a:pt x="134" y="178"/>
                    </a:lnTo>
                    <a:lnTo>
                      <a:pt x="134" y="174"/>
                    </a:lnTo>
                    <a:lnTo>
                      <a:pt x="138" y="168"/>
                    </a:lnTo>
                    <a:lnTo>
                      <a:pt x="144" y="164"/>
                    </a:lnTo>
                    <a:lnTo>
                      <a:pt x="148" y="164"/>
                    </a:lnTo>
                    <a:lnTo>
                      <a:pt x="152" y="164"/>
                    </a:lnTo>
                    <a:lnTo>
                      <a:pt x="152" y="164"/>
                    </a:lnTo>
                    <a:lnTo>
                      <a:pt x="156" y="166"/>
                    </a:lnTo>
                    <a:lnTo>
                      <a:pt x="158" y="164"/>
                    </a:lnTo>
                    <a:lnTo>
                      <a:pt x="162" y="162"/>
                    </a:lnTo>
                    <a:lnTo>
                      <a:pt x="160" y="158"/>
                    </a:lnTo>
                    <a:lnTo>
                      <a:pt x="160" y="158"/>
                    </a:lnTo>
                    <a:lnTo>
                      <a:pt x="160" y="154"/>
                    </a:lnTo>
                    <a:lnTo>
                      <a:pt x="162" y="154"/>
                    </a:lnTo>
                    <a:lnTo>
                      <a:pt x="166" y="154"/>
                    </a:lnTo>
                    <a:lnTo>
                      <a:pt x="170" y="152"/>
                    </a:lnTo>
                    <a:lnTo>
                      <a:pt x="174" y="148"/>
                    </a:lnTo>
                    <a:lnTo>
                      <a:pt x="174" y="148"/>
                    </a:lnTo>
                    <a:lnTo>
                      <a:pt x="176" y="144"/>
                    </a:lnTo>
                    <a:lnTo>
                      <a:pt x="176" y="142"/>
                    </a:lnTo>
                    <a:lnTo>
                      <a:pt x="172" y="138"/>
                    </a:lnTo>
                    <a:lnTo>
                      <a:pt x="170" y="132"/>
                    </a:lnTo>
                    <a:lnTo>
                      <a:pt x="168" y="130"/>
                    </a:lnTo>
                    <a:lnTo>
                      <a:pt x="170" y="126"/>
                    </a:lnTo>
                    <a:lnTo>
                      <a:pt x="170" y="126"/>
                    </a:lnTo>
                    <a:lnTo>
                      <a:pt x="172" y="120"/>
                    </a:lnTo>
                    <a:lnTo>
                      <a:pt x="178" y="120"/>
                    </a:lnTo>
                    <a:lnTo>
                      <a:pt x="182" y="118"/>
                    </a:lnTo>
                    <a:lnTo>
                      <a:pt x="184" y="114"/>
                    </a:lnTo>
                    <a:lnTo>
                      <a:pt x="184" y="114"/>
                    </a:lnTo>
                    <a:lnTo>
                      <a:pt x="184" y="112"/>
                    </a:lnTo>
                    <a:lnTo>
                      <a:pt x="184" y="110"/>
                    </a:lnTo>
                    <a:lnTo>
                      <a:pt x="180" y="108"/>
                    </a:lnTo>
                    <a:lnTo>
                      <a:pt x="174" y="104"/>
                    </a:lnTo>
                    <a:lnTo>
                      <a:pt x="174" y="102"/>
                    </a:lnTo>
                    <a:lnTo>
                      <a:pt x="174" y="102"/>
                    </a:lnTo>
                    <a:lnTo>
                      <a:pt x="174" y="102"/>
                    </a:lnTo>
                    <a:lnTo>
                      <a:pt x="176" y="100"/>
                    </a:lnTo>
                    <a:lnTo>
                      <a:pt x="178" y="100"/>
                    </a:lnTo>
                    <a:lnTo>
                      <a:pt x="186" y="100"/>
                    </a:lnTo>
                    <a:lnTo>
                      <a:pt x="208" y="102"/>
                    </a:lnTo>
                    <a:lnTo>
                      <a:pt x="208" y="102"/>
                    </a:lnTo>
                    <a:lnTo>
                      <a:pt x="216" y="102"/>
                    </a:lnTo>
                    <a:lnTo>
                      <a:pt x="218" y="100"/>
                    </a:lnTo>
                    <a:lnTo>
                      <a:pt x="218" y="100"/>
                    </a:lnTo>
                    <a:lnTo>
                      <a:pt x="216" y="96"/>
                    </a:lnTo>
                    <a:lnTo>
                      <a:pt x="214" y="94"/>
                    </a:lnTo>
                    <a:lnTo>
                      <a:pt x="214" y="94"/>
                    </a:lnTo>
                    <a:lnTo>
                      <a:pt x="210" y="90"/>
                    </a:lnTo>
                    <a:lnTo>
                      <a:pt x="208" y="86"/>
                    </a:lnTo>
                    <a:lnTo>
                      <a:pt x="208" y="82"/>
                    </a:lnTo>
                    <a:lnTo>
                      <a:pt x="210" y="78"/>
                    </a:lnTo>
                    <a:lnTo>
                      <a:pt x="212" y="72"/>
                    </a:lnTo>
                    <a:lnTo>
                      <a:pt x="210" y="70"/>
                    </a:lnTo>
                    <a:lnTo>
                      <a:pt x="206" y="66"/>
                    </a:lnTo>
                    <a:lnTo>
                      <a:pt x="206" y="66"/>
                    </a:lnTo>
                    <a:lnTo>
                      <a:pt x="200" y="60"/>
                    </a:lnTo>
                    <a:lnTo>
                      <a:pt x="198" y="56"/>
                    </a:lnTo>
                    <a:lnTo>
                      <a:pt x="200" y="54"/>
                    </a:lnTo>
                    <a:lnTo>
                      <a:pt x="204" y="48"/>
                    </a:lnTo>
                    <a:lnTo>
                      <a:pt x="204" y="48"/>
                    </a:lnTo>
                    <a:lnTo>
                      <a:pt x="208" y="44"/>
                    </a:lnTo>
                    <a:lnTo>
                      <a:pt x="214" y="44"/>
                    </a:lnTo>
                    <a:lnTo>
                      <a:pt x="218" y="42"/>
                    </a:lnTo>
                    <a:lnTo>
                      <a:pt x="220" y="38"/>
                    </a:lnTo>
                    <a:lnTo>
                      <a:pt x="220" y="38"/>
                    </a:lnTo>
                    <a:lnTo>
                      <a:pt x="220" y="36"/>
                    </a:lnTo>
                    <a:lnTo>
                      <a:pt x="224" y="34"/>
                    </a:lnTo>
                    <a:lnTo>
                      <a:pt x="232" y="32"/>
                    </a:lnTo>
                    <a:lnTo>
                      <a:pt x="244" y="30"/>
                    </a:lnTo>
                    <a:lnTo>
                      <a:pt x="244" y="30"/>
                    </a:lnTo>
                    <a:lnTo>
                      <a:pt x="242" y="26"/>
                    </a:lnTo>
                    <a:lnTo>
                      <a:pt x="242" y="26"/>
                    </a:lnTo>
                    <a:lnTo>
                      <a:pt x="240" y="24"/>
                    </a:lnTo>
                    <a:lnTo>
                      <a:pt x="240" y="22"/>
                    </a:lnTo>
                    <a:lnTo>
                      <a:pt x="248" y="20"/>
                    </a:lnTo>
                    <a:lnTo>
                      <a:pt x="248" y="20"/>
                    </a:lnTo>
                    <a:lnTo>
                      <a:pt x="238" y="20"/>
                    </a:lnTo>
                    <a:lnTo>
                      <a:pt x="234" y="22"/>
                    </a:lnTo>
                    <a:lnTo>
                      <a:pt x="230" y="24"/>
                    </a:lnTo>
                    <a:lnTo>
                      <a:pt x="228" y="24"/>
                    </a:lnTo>
                    <a:lnTo>
                      <a:pt x="228" y="24"/>
                    </a:lnTo>
                    <a:lnTo>
                      <a:pt x="226" y="24"/>
                    </a:lnTo>
                    <a:lnTo>
                      <a:pt x="226" y="22"/>
                    </a:lnTo>
                    <a:lnTo>
                      <a:pt x="228" y="20"/>
                    </a:lnTo>
                    <a:lnTo>
                      <a:pt x="226" y="20"/>
                    </a:lnTo>
                    <a:lnTo>
                      <a:pt x="226" y="20"/>
                    </a:lnTo>
                    <a:lnTo>
                      <a:pt x="224" y="20"/>
                    </a:lnTo>
                    <a:lnTo>
                      <a:pt x="222" y="22"/>
                    </a:lnTo>
                    <a:lnTo>
                      <a:pt x="218" y="24"/>
                    </a:lnTo>
                    <a:lnTo>
                      <a:pt x="212" y="28"/>
                    </a:lnTo>
                    <a:lnTo>
                      <a:pt x="212" y="28"/>
                    </a:lnTo>
                    <a:lnTo>
                      <a:pt x="204" y="34"/>
                    </a:lnTo>
                    <a:lnTo>
                      <a:pt x="202" y="34"/>
                    </a:lnTo>
                    <a:lnTo>
                      <a:pt x="198" y="30"/>
                    </a:lnTo>
                    <a:lnTo>
                      <a:pt x="198" y="30"/>
                    </a:lnTo>
                    <a:lnTo>
                      <a:pt x="192" y="22"/>
                    </a:lnTo>
                    <a:lnTo>
                      <a:pt x="188" y="16"/>
                    </a:lnTo>
                    <a:lnTo>
                      <a:pt x="186" y="12"/>
                    </a:lnTo>
                    <a:lnTo>
                      <a:pt x="186" y="12"/>
                    </a:lnTo>
                    <a:lnTo>
                      <a:pt x="186" y="10"/>
                    </a:lnTo>
                    <a:lnTo>
                      <a:pt x="186" y="10"/>
                    </a:lnTo>
                    <a:lnTo>
                      <a:pt x="182" y="10"/>
                    </a:lnTo>
                    <a:lnTo>
                      <a:pt x="180" y="10"/>
                    </a:lnTo>
                    <a:lnTo>
                      <a:pt x="182" y="6"/>
                    </a:lnTo>
                    <a:lnTo>
                      <a:pt x="182" y="6"/>
                    </a:lnTo>
                    <a:lnTo>
                      <a:pt x="182" y="2"/>
                    </a:lnTo>
                    <a:lnTo>
                      <a:pt x="180" y="0"/>
                    </a:lnTo>
                    <a:lnTo>
                      <a:pt x="174" y="0"/>
                    </a:lnTo>
                    <a:lnTo>
                      <a:pt x="168" y="2"/>
                    </a:lnTo>
                    <a:lnTo>
                      <a:pt x="168" y="2"/>
                    </a:lnTo>
                    <a:lnTo>
                      <a:pt x="166" y="6"/>
                    </a:lnTo>
                    <a:lnTo>
                      <a:pt x="164" y="8"/>
                    </a:lnTo>
                    <a:lnTo>
                      <a:pt x="166" y="10"/>
                    </a:lnTo>
                    <a:lnTo>
                      <a:pt x="164" y="12"/>
                    </a:lnTo>
                    <a:lnTo>
                      <a:pt x="164" y="12"/>
                    </a:lnTo>
                    <a:lnTo>
                      <a:pt x="162" y="12"/>
                    </a:lnTo>
                    <a:lnTo>
                      <a:pt x="160" y="12"/>
                    </a:lnTo>
                    <a:lnTo>
                      <a:pt x="160" y="12"/>
                    </a:lnTo>
                    <a:lnTo>
                      <a:pt x="156" y="14"/>
                    </a:lnTo>
                    <a:lnTo>
                      <a:pt x="156" y="14"/>
                    </a:lnTo>
                    <a:lnTo>
                      <a:pt x="154" y="16"/>
                    </a:lnTo>
                    <a:lnTo>
                      <a:pt x="154" y="18"/>
                    </a:lnTo>
                    <a:lnTo>
                      <a:pt x="156" y="20"/>
                    </a:lnTo>
                    <a:lnTo>
                      <a:pt x="154" y="22"/>
                    </a:lnTo>
                    <a:lnTo>
                      <a:pt x="154" y="22"/>
                    </a:lnTo>
                    <a:lnTo>
                      <a:pt x="150" y="24"/>
                    </a:lnTo>
                    <a:lnTo>
                      <a:pt x="144" y="22"/>
                    </a:lnTo>
                    <a:lnTo>
                      <a:pt x="140" y="22"/>
                    </a:lnTo>
                    <a:lnTo>
                      <a:pt x="134" y="24"/>
                    </a:lnTo>
                    <a:lnTo>
                      <a:pt x="134" y="24"/>
                    </a:lnTo>
                    <a:lnTo>
                      <a:pt x="128" y="24"/>
                    </a:lnTo>
                    <a:lnTo>
                      <a:pt x="126" y="22"/>
                    </a:lnTo>
                    <a:lnTo>
                      <a:pt x="124" y="18"/>
                    </a:lnTo>
                    <a:lnTo>
                      <a:pt x="122" y="18"/>
                    </a:lnTo>
                    <a:lnTo>
                      <a:pt x="118" y="18"/>
                    </a:lnTo>
                    <a:lnTo>
                      <a:pt x="118" y="18"/>
                    </a:lnTo>
                    <a:lnTo>
                      <a:pt x="110" y="20"/>
                    </a:lnTo>
                    <a:lnTo>
                      <a:pt x="108" y="20"/>
                    </a:lnTo>
                    <a:lnTo>
                      <a:pt x="104" y="20"/>
                    </a:lnTo>
                    <a:lnTo>
                      <a:pt x="104" y="20"/>
                    </a:lnTo>
                    <a:lnTo>
                      <a:pt x="102" y="18"/>
                    </a:lnTo>
                    <a:lnTo>
                      <a:pt x="98" y="20"/>
                    </a:lnTo>
                    <a:lnTo>
                      <a:pt x="92" y="20"/>
                    </a:lnTo>
                    <a:lnTo>
                      <a:pt x="82" y="18"/>
                    </a:lnTo>
                    <a:lnTo>
                      <a:pt x="8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4" name="Freeform 172">
                <a:extLst>
                  <a:ext uri="{FF2B5EF4-FFF2-40B4-BE49-F238E27FC236}">
                    <a16:creationId xmlns:a16="http://schemas.microsoft.com/office/drawing/2014/main" id="{8746DB18-23AA-4060-9BC8-3DF2982979DE}"/>
                  </a:ext>
                </a:extLst>
              </p:cNvPr>
              <p:cNvSpPr>
                <a:spLocks/>
              </p:cNvSpPr>
              <p:nvPr/>
            </p:nvSpPr>
            <p:spPr bwMode="auto">
              <a:xfrm>
                <a:off x="5549575" y="1002980"/>
                <a:ext cx="503599" cy="244828"/>
              </a:xfrm>
              <a:custGeom>
                <a:avLst/>
                <a:gdLst/>
                <a:ahLst/>
                <a:cxnLst>
                  <a:cxn ang="0">
                    <a:pos x="32" y="96"/>
                  </a:cxn>
                  <a:cxn ang="0">
                    <a:pos x="32" y="84"/>
                  </a:cxn>
                  <a:cxn ang="0">
                    <a:pos x="42" y="76"/>
                  </a:cxn>
                  <a:cxn ang="0">
                    <a:pos x="54" y="74"/>
                  </a:cxn>
                  <a:cxn ang="0">
                    <a:pos x="56" y="70"/>
                  </a:cxn>
                  <a:cxn ang="0">
                    <a:pos x="80" y="82"/>
                  </a:cxn>
                  <a:cxn ang="0">
                    <a:pos x="82" y="92"/>
                  </a:cxn>
                  <a:cxn ang="0">
                    <a:pos x="104" y="90"/>
                  </a:cxn>
                  <a:cxn ang="0">
                    <a:pos x="120" y="106"/>
                  </a:cxn>
                  <a:cxn ang="0">
                    <a:pos x="160" y="130"/>
                  </a:cxn>
                  <a:cxn ang="0">
                    <a:pos x="196" y="144"/>
                  </a:cxn>
                  <a:cxn ang="0">
                    <a:pos x="212" y="148"/>
                  </a:cxn>
                  <a:cxn ang="0">
                    <a:pos x="220" y="154"/>
                  </a:cxn>
                  <a:cxn ang="0">
                    <a:pos x="232" y="168"/>
                  </a:cxn>
                  <a:cxn ang="0">
                    <a:pos x="244" y="168"/>
                  </a:cxn>
                  <a:cxn ang="0">
                    <a:pos x="258" y="166"/>
                  </a:cxn>
                  <a:cxn ang="0">
                    <a:pos x="262" y="148"/>
                  </a:cxn>
                  <a:cxn ang="0">
                    <a:pos x="258" y="144"/>
                  </a:cxn>
                  <a:cxn ang="0">
                    <a:pos x="250" y="142"/>
                  </a:cxn>
                  <a:cxn ang="0">
                    <a:pos x="242" y="132"/>
                  </a:cxn>
                  <a:cxn ang="0">
                    <a:pos x="260" y="128"/>
                  </a:cxn>
                  <a:cxn ang="0">
                    <a:pos x="256" y="122"/>
                  </a:cxn>
                  <a:cxn ang="0">
                    <a:pos x="270" y="112"/>
                  </a:cxn>
                  <a:cxn ang="0">
                    <a:pos x="282" y="112"/>
                  </a:cxn>
                  <a:cxn ang="0">
                    <a:pos x="292" y="108"/>
                  </a:cxn>
                  <a:cxn ang="0">
                    <a:pos x="292" y="114"/>
                  </a:cxn>
                  <a:cxn ang="0">
                    <a:pos x="304" y="118"/>
                  </a:cxn>
                  <a:cxn ang="0">
                    <a:pos x="318" y="118"/>
                  </a:cxn>
                  <a:cxn ang="0">
                    <a:pos x="346" y="108"/>
                  </a:cxn>
                  <a:cxn ang="0">
                    <a:pos x="336" y="104"/>
                  </a:cxn>
                  <a:cxn ang="0">
                    <a:pos x="324" y="96"/>
                  </a:cxn>
                  <a:cxn ang="0">
                    <a:pos x="316" y="92"/>
                  </a:cxn>
                  <a:cxn ang="0">
                    <a:pos x="304" y="100"/>
                  </a:cxn>
                  <a:cxn ang="0">
                    <a:pos x="288" y="98"/>
                  </a:cxn>
                  <a:cxn ang="0">
                    <a:pos x="282" y="100"/>
                  </a:cxn>
                  <a:cxn ang="0">
                    <a:pos x="298" y="78"/>
                  </a:cxn>
                  <a:cxn ang="0">
                    <a:pos x="294" y="70"/>
                  </a:cxn>
                  <a:cxn ang="0">
                    <a:pos x="280" y="86"/>
                  </a:cxn>
                  <a:cxn ang="0">
                    <a:pos x="264" y="102"/>
                  </a:cxn>
                  <a:cxn ang="0">
                    <a:pos x="262" y="114"/>
                  </a:cxn>
                  <a:cxn ang="0">
                    <a:pos x="252" y="114"/>
                  </a:cxn>
                  <a:cxn ang="0">
                    <a:pos x="252" y="108"/>
                  </a:cxn>
                  <a:cxn ang="0">
                    <a:pos x="218" y="106"/>
                  </a:cxn>
                  <a:cxn ang="0">
                    <a:pos x="194" y="76"/>
                  </a:cxn>
                  <a:cxn ang="0">
                    <a:pos x="190" y="64"/>
                  </a:cxn>
                  <a:cxn ang="0">
                    <a:pos x="166" y="44"/>
                  </a:cxn>
                  <a:cxn ang="0">
                    <a:pos x="156" y="42"/>
                  </a:cxn>
                  <a:cxn ang="0">
                    <a:pos x="150" y="48"/>
                  </a:cxn>
                  <a:cxn ang="0">
                    <a:pos x="98" y="44"/>
                  </a:cxn>
                  <a:cxn ang="0">
                    <a:pos x="94" y="26"/>
                  </a:cxn>
                  <a:cxn ang="0">
                    <a:pos x="88" y="34"/>
                  </a:cxn>
                  <a:cxn ang="0">
                    <a:pos x="78" y="40"/>
                  </a:cxn>
                  <a:cxn ang="0">
                    <a:pos x="58" y="46"/>
                  </a:cxn>
                  <a:cxn ang="0">
                    <a:pos x="46" y="44"/>
                  </a:cxn>
                  <a:cxn ang="0">
                    <a:pos x="34" y="38"/>
                  </a:cxn>
                  <a:cxn ang="0">
                    <a:pos x="28" y="28"/>
                  </a:cxn>
                  <a:cxn ang="0">
                    <a:pos x="32" y="14"/>
                  </a:cxn>
                  <a:cxn ang="0">
                    <a:pos x="30" y="0"/>
                  </a:cxn>
                  <a:cxn ang="0">
                    <a:pos x="8" y="10"/>
                  </a:cxn>
                  <a:cxn ang="0">
                    <a:pos x="0" y="22"/>
                  </a:cxn>
                </a:cxnLst>
                <a:rect l="0" t="0" r="r" b="b"/>
                <a:pathLst>
                  <a:path w="350" h="168">
                    <a:moveTo>
                      <a:pt x="22" y="98"/>
                    </a:moveTo>
                    <a:lnTo>
                      <a:pt x="22" y="98"/>
                    </a:lnTo>
                    <a:lnTo>
                      <a:pt x="28" y="98"/>
                    </a:lnTo>
                    <a:lnTo>
                      <a:pt x="32" y="96"/>
                    </a:lnTo>
                    <a:lnTo>
                      <a:pt x="32" y="96"/>
                    </a:lnTo>
                    <a:lnTo>
                      <a:pt x="32" y="92"/>
                    </a:lnTo>
                    <a:lnTo>
                      <a:pt x="30" y="86"/>
                    </a:lnTo>
                    <a:lnTo>
                      <a:pt x="32" y="84"/>
                    </a:lnTo>
                    <a:lnTo>
                      <a:pt x="36" y="80"/>
                    </a:lnTo>
                    <a:lnTo>
                      <a:pt x="36" y="80"/>
                    </a:lnTo>
                    <a:lnTo>
                      <a:pt x="40" y="78"/>
                    </a:lnTo>
                    <a:lnTo>
                      <a:pt x="42" y="76"/>
                    </a:lnTo>
                    <a:lnTo>
                      <a:pt x="44" y="74"/>
                    </a:lnTo>
                    <a:lnTo>
                      <a:pt x="48" y="74"/>
                    </a:lnTo>
                    <a:lnTo>
                      <a:pt x="48" y="74"/>
                    </a:lnTo>
                    <a:lnTo>
                      <a:pt x="54" y="74"/>
                    </a:lnTo>
                    <a:lnTo>
                      <a:pt x="54" y="72"/>
                    </a:lnTo>
                    <a:lnTo>
                      <a:pt x="52" y="70"/>
                    </a:lnTo>
                    <a:lnTo>
                      <a:pt x="56" y="70"/>
                    </a:lnTo>
                    <a:lnTo>
                      <a:pt x="56" y="70"/>
                    </a:lnTo>
                    <a:lnTo>
                      <a:pt x="64" y="72"/>
                    </a:lnTo>
                    <a:lnTo>
                      <a:pt x="72" y="76"/>
                    </a:lnTo>
                    <a:lnTo>
                      <a:pt x="78" y="80"/>
                    </a:lnTo>
                    <a:lnTo>
                      <a:pt x="80" y="82"/>
                    </a:lnTo>
                    <a:lnTo>
                      <a:pt x="80" y="84"/>
                    </a:lnTo>
                    <a:lnTo>
                      <a:pt x="80" y="84"/>
                    </a:lnTo>
                    <a:lnTo>
                      <a:pt x="80" y="88"/>
                    </a:lnTo>
                    <a:lnTo>
                      <a:pt x="82" y="92"/>
                    </a:lnTo>
                    <a:lnTo>
                      <a:pt x="86" y="94"/>
                    </a:lnTo>
                    <a:lnTo>
                      <a:pt x="92" y="94"/>
                    </a:lnTo>
                    <a:lnTo>
                      <a:pt x="92" y="94"/>
                    </a:lnTo>
                    <a:lnTo>
                      <a:pt x="104" y="90"/>
                    </a:lnTo>
                    <a:lnTo>
                      <a:pt x="106" y="90"/>
                    </a:lnTo>
                    <a:lnTo>
                      <a:pt x="110" y="92"/>
                    </a:lnTo>
                    <a:lnTo>
                      <a:pt x="110" y="92"/>
                    </a:lnTo>
                    <a:lnTo>
                      <a:pt x="120" y="106"/>
                    </a:lnTo>
                    <a:lnTo>
                      <a:pt x="128" y="114"/>
                    </a:lnTo>
                    <a:lnTo>
                      <a:pt x="140" y="122"/>
                    </a:lnTo>
                    <a:lnTo>
                      <a:pt x="160" y="130"/>
                    </a:lnTo>
                    <a:lnTo>
                      <a:pt x="160" y="130"/>
                    </a:lnTo>
                    <a:lnTo>
                      <a:pt x="176" y="136"/>
                    </a:lnTo>
                    <a:lnTo>
                      <a:pt x="182" y="140"/>
                    </a:lnTo>
                    <a:lnTo>
                      <a:pt x="188" y="144"/>
                    </a:lnTo>
                    <a:lnTo>
                      <a:pt x="196" y="144"/>
                    </a:lnTo>
                    <a:lnTo>
                      <a:pt x="196" y="144"/>
                    </a:lnTo>
                    <a:lnTo>
                      <a:pt x="204" y="146"/>
                    </a:lnTo>
                    <a:lnTo>
                      <a:pt x="210" y="146"/>
                    </a:lnTo>
                    <a:lnTo>
                      <a:pt x="212" y="148"/>
                    </a:lnTo>
                    <a:lnTo>
                      <a:pt x="216" y="148"/>
                    </a:lnTo>
                    <a:lnTo>
                      <a:pt x="216" y="148"/>
                    </a:lnTo>
                    <a:lnTo>
                      <a:pt x="220" y="150"/>
                    </a:lnTo>
                    <a:lnTo>
                      <a:pt x="220" y="154"/>
                    </a:lnTo>
                    <a:lnTo>
                      <a:pt x="220" y="160"/>
                    </a:lnTo>
                    <a:lnTo>
                      <a:pt x="222" y="166"/>
                    </a:lnTo>
                    <a:lnTo>
                      <a:pt x="222" y="166"/>
                    </a:lnTo>
                    <a:lnTo>
                      <a:pt x="232" y="168"/>
                    </a:lnTo>
                    <a:lnTo>
                      <a:pt x="238" y="168"/>
                    </a:lnTo>
                    <a:lnTo>
                      <a:pt x="242" y="166"/>
                    </a:lnTo>
                    <a:lnTo>
                      <a:pt x="244" y="168"/>
                    </a:lnTo>
                    <a:lnTo>
                      <a:pt x="244" y="168"/>
                    </a:lnTo>
                    <a:lnTo>
                      <a:pt x="248" y="168"/>
                    </a:lnTo>
                    <a:lnTo>
                      <a:pt x="250" y="168"/>
                    </a:lnTo>
                    <a:lnTo>
                      <a:pt x="258" y="166"/>
                    </a:lnTo>
                    <a:lnTo>
                      <a:pt x="258" y="166"/>
                    </a:lnTo>
                    <a:lnTo>
                      <a:pt x="258" y="158"/>
                    </a:lnTo>
                    <a:lnTo>
                      <a:pt x="262" y="152"/>
                    </a:lnTo>
                    <a:lnTo>
                      <a:pt x="264" y="148"/>
                    </a:lnTo>
                    <a:lnTo>
                      <a:pt x="262" y="148"/>
                    </a:lnTo>
                    <a:lnTo>
                      <a:pt x="260" y="146"/>
                    </a:lnTo>
                    <a:lnTo>
                      <a:pt x="260" y="146"/>
                    </a:lnTo>
                    <a:lnTo>
                      <a:pt x="256" y="146"/>
                    </a:lnTo>
                    <a:lnTo>
                      <a:pt x="258" y="144"/>
                    </a:lnTo>
                    <a:lnTo>
                      <a:pt x="258" y="144"/>
                    </a:lnTo>
                    <a:lnTo>
                      <a:pt x="256" y="142"/>
                    </a:lnTo>
                    <a:lnTo>
                      <a:pt x="250" y="142"/>
                    </a:lnTo>
                    <a:lnTo>
                      <a:pt x="250" y="142"/>
                    </a:lnTo>
                    <a:lnTo>
                      <a:pt x="244" y="140"/>
                    </a:lnTo>
                    <a:lnTo>
                      <a:pt x="240" y="136"/>
                    </a:lnTo>
                    <a:lnTo>
                      <a:pt x="240" y="134"/>
                    </a:lnTo>
                    <a:lnTo>
                      <a:pt x="242" y="132"/>
                    </a:lnTo>
                    <a:lnTo>
                      <a:pt x="246" y="130"/>
                    </a:lnTo>
                    <a:lnTo>
                      <a:pt x="250" y="130"/>
                    </a:lnTo>
                    <a:lnTo>
                      <a:pt x="250" y="130"/>
                    </a:lnTo>
                    <a:lnTo>
                      <a:pt x="260" y="128"/>
                    </a:lnTo>
                    <a:lnTo>
                      <a:pt x="264" y="126"/>
                    </a:lnTo>
                    <a:lnTo>
                      <a:pt x="264" y="124"/>
                    </a:lnTo>
                    <a:lnTo>
                      <a:pt x="264" y="122"/>
                    </a:lnTo>
                    <a:lnTo>
                      <a:pt x="256" y="122"/>
                    </a:lnTo>
                    <a:lnTo>
                      <a:pt x="256" y="122"/>
                    </a:lnTo>
                    <a:lnTo>
                      <a:pt x="264" y="120"/>
                    </a:lnTo>
                    <a:lnTo>
                      <a:pt x="268" y="116"/>
                    </a:lnTo>
                    <a:lnTo>
                      <a:pt x="270" y="112"/>
                    </a:lnTo>
                    <a:lnTo>
                      <a:pt x="270" y="112"/>
                    </a:lnTo>
                    <a:lnTo>
                      <a:pt x="272" y="114"/>
                    </a:lnTo>
                    <a:lnTo>
                      <a:pt x="276" y="114"/>
                    </a:lnTo>
                    <a:lnTo>
                      <a:pt x="282" y="112"/>
                    </a:lnTo>
                    <a:lnTo>
                      <a:pt x="288" y="108"/>
                    </a:lnTo>
                    <a:lnTo>
                      <a:pt x="290" y="108"/>
                    </a:lnTo>
                    <a:lnTo>
                      <a:pt x="292" y="108"/>
                    </a:lnTo>
                    <a:lnTo>
                      <a:pt x="292" y="108"/>
                    </a:lnTo>
                    <a:lnTo>
                      <a:pt x="296" y="112"/>
                    </a:lnTo>
                    <a:lnTo>
                      <a:pt x="296" y="112"/>
                    </a:lnTo>
                    <a:lnTo>
                      <a:pt x="292" y="114"/>
                    </a:lnTo>
                    <a:lnTo>
                      <a:pt x="292" y="114"/>
                    </a:lnTo>
                    <a:lnTo>
                      <a:pt x="292" y="116"/>
                    </a:lnTo>
                    <a:lnTo>
                      <a:pt x="298" y="118"/>
                    </a:lnTo>
                    <a:lnTo>
                      <a:pt x="298" y="118"/>
                    </a:lnTo>
                    <a:lnTo>
                      <a:pt x="304" y="118"/>
                    </a:lnTo>
                    <a:lnTo>
                      <a:pt x="308" y="118"/>
                    </a:lnTo>
                    <a:lnTo>
                      <a:pt x="312" y="116"/>
                    </a:lnTo>
                    <a:lnTo>
                      <a:pt x="318" y="118"/>
                    </a:lnTo>
                    <a:lnTo>
                      <a:pt x="318" y="118"/>
                    </a:lnTo>
                    <a:lnTo>
                      <a:pt x="324" y="118"/>
                    </a:lnTo>
                    <a:lnTo>
                      <a:pt x="330" y="116"/>
                    </a:lnTo>
                    <a:lnTo>
                      <a:pt x="346" y="108"/>
                    </a:lnTo>
                    <a:lnTo>
                      <a:pt x="346" y="108"/>
                    </a:lnTo>
                    <a:lnTo>
                      <a:pt x="350" y="106"/>
                    </a:lnTo>
                    <a:lnTo>
                      <a:pt x="346" y="106"/>
                    </a:lnTo>
                    <a:lnTo>
                      <a:pt x="340" y="104"/>
                    </a:lnTo>
                    <a:lnTo>
                      <a:pt x="336" y="104"/>
                    </a:lnTo>
                    <a:lnTo>
                      <a:pt x="336" y="104"/>
                    </a:lnTo>
                    <a:lnTo>
                      <a:pt x="330" y="100"/>
                    </a:lnTo>
                    <a:lnTo>
                      <a:pt x="326" y="100"/>
                    </a:lnTo>
                    <a:lnTo>
                      <a:pt x="324" y="96"/>
                    </a:lnTo>
                    <a:lnTo>
                      <a:pt x="324" y="96"/>
                    </a:lnTo>
                    <a:lnTo>
                      <a:pt x="322" y="92"/>
                    </a:lnTo>
                    <a:lnTo>
                      <a:pt x="318" y="92"/>
                    </a:lnTo>
                    <a:lnTo>
                      <a:pt x="316" y="92"/>
                    </a:lnTo>
                    <a:lnTo>
                      <a:pt x="310" y="98"/>
                    </a:lnTo>
                    <a:lnTo>
                      <a:pt x="310" y="98"/>
                    </a:lnTo>
                    <a:lnTo>
                      <a:pt x="308" y="100"/>
                    </a:lnTo>
                    <a:lnTo>
                      <a:pt x="304" y="100"/>
                    </a:lnTo>
                    <a:lnTo>
                      <a:pt x="300" y="98"/>
                    </a:lnTo>
                    <a:lnTo>
                      <a:pt x="296" y="96"/>
                    </a:lnTo>
                    <a:lnTo>
                      <a:pt x="292" y="96"/>
                    </a:lnTo>
                    <a:lnTo>
                      <a:pt x="288" y="98"/>
                    </a:lnTo>
                    <a:lnTo>
                      <a:pt x="288" y="98"/>
                    </a:lnTo>
                    <a:lnTo>
                      <a:pt x="284" y="102"/>
                    </a:lnTo>
                    <a:lnTo>
                      <a:pt x="282" y="102"/>
                    </a:lnTo>
                    <a:lnTo>
                      <a:pt x="282" y="100"/>
                    </a:lnTo>
                    <a:lnTo>
                      <a:pt x="284" y="96"/>
                    </a:lnTo>
                    <a:lnTo>
                      <a:pt x="292" y="86"/>
                    </a:lnTo>
                    <a:lnTo>
                      <a:pt x="292" y="86"/>
                    </a:lnTo>
                    <a:lnTo>
                      <a:pt x="298" y="78"/>
                    </a:lnTo>
                    <a:lnTo>
                      <a:pt x="300" y="72"/>
                    </a:lnTo>
                    <a:lnTo>
                      <a:pt x="298" y="70"/>
                    </a:lnTo>
                    <a:lnTo>
                      <a:pt x="294" y="70"/>
                    </a:lnTo>
                    <a:lnTo>
                      <a:pt x="294" y="70"/>
                    </a:lnTo>
                    <a:lnTo>
                      <a:pt x="288" y="74"/>
                    </a:lnTo>
                    <a:lnTo>
                      <a:pt x="288" y="74"/>
                    </a:lnTo>
                    <a:lnTo>
                      <a:pt x="282" y="80"/>
                    </a:lnTo>
                    <a:lnTo>
                      <a:pt x="280" y="86"/>
                    </a:lnTo>
                    <a:lnTo>
                      <a:pt x="276" y="92"/>
                    </a:lnTo>
                    <a:lnTo>
                      <a:pt x="270" y="98"/>
                    </a:lnTo>
                    <a:lnTo>
                      <a:pt x="270" y="98"/>
                    </a:lnTo>
                    <a:lnTo>
                      <a:pt x="264" y="102"/>
                    </a:lnTo>
                    <a:lnTo>
                      <a:pt x="262" y="106"/>
                    </a:lnTo>
                    <a:lnTo>
                      <a:pt x="262" y="110"/>
                    </a:lnTo>
                    <a:lnTo>
                      <a:pt x="262" y="112"/>
                    </a:lnTo>
                    <a:lnTo>
                      <a:pt x="262" y="114"/>
                    </a:lnTo>
                    <a:lnTo>
                      <a:pt x="258" y="114"/>
                    </a:lnTo>
                    <a:lnTo>
                      <a:pt x="258" y="114"/>
                    </a:lnTo>
                    <a:lnTo>
                      <a:pt x="254" y="114"/>
                    </a:lnTo>
                    <a:lnTo>
                      <a:pt x="252" y="114"/>
                    </a:lnTo>
                    <a:lnTo>
                      <a:pt x="254" y="110"/>
                    </a:lnTo>
                    <a:lnTo>
                      <a:pt x="256" y="108"/>
                    </a:lnTo>
                    <a:lnTo>
                      <a:pt x="252" y="108"/>
                    </a:lnTo>
                    <a:lnTo>
                      <a:pt x="252" y="108"/>
                    </a:lnTo>
                    <a:lnTo>
                      <a:pt x="234" y="110"/>
                    </a:lnTo>
                    <a:lnTo>
                      <a:pt x="226" y="110"/>
                    </a:lnTo>
                    <a:lnTo>
                      <a:pt x="222" y="108"/>
                    </a:lnTo>
                    <a:lnTo>
                      <a:pt x="218" y="106"/>
                    </a:lnTo>
                    <a:lnTo>
                      <a:pt x="216" y="102"/>
                    </a:lnTo>
                    <a:lnTo>
                      <a:pt x="214" y="90"/>
                    </a:lnTo>
                    <a:lnTo>
                      <a:pt x="204" y="92"/>
                    </a:lnTo>
                    <a:lnTo>
                      <a:pt x="194" y="76"/>
                    </a:lnTo>
                    <a:lnTo>
                      <a:pt x="202" y="76"/>
                    </a:lnTo>
                    <a:lnTo>
                      <a:pt x="198" y="58"/>
                    </a:lnTo>
                    <a:lnTo>
                      <a:pt x="190" y="64"/>
                    </a:lnTo>
                    <a:lnTo>
                      <a:pt x="190" y="64"/>
                    </a:lnTo>
                    <a:lnTo>
                      <a:pt x="178" y="50"/>
                    </a:lnTo>
                    <a:lnTo>
                      <a:pt x="174" y="46"/>
                    </a:lnTo>
                    <a:lnTo>
                      <a:pt x="170" y="44"/>
                    </a:lnTo>
                    <a:lnTo>
                      <a:pt x="166" y="44"/>
                    </a:lnTo>
                    <a:lnTo>
                      <a:pt x="160" y="42"/>
                    </a:lnTo>
                    <a:lnTo>
                      <a:pt x="160" y="42"/>
                    </a:lnTo>
                    <a:lnTo>
                      <a:pt x="156" y="38"/>
                    </a:lnTo>
                    <a:lnTo>
                      <a:pt x="156" y="42"/>
                    </a:lnTo>
                    <a:lnTo>
                      <a:pt x="154" y="46"/>
                    </a:lnTo>
                    <a:lnTo>
                      <a:pt x="152" y="48"/>
                    </a:lnTo>
                    <a:lnTo>
                      <a:pt x="150" y="48"/>
                    </a:lnTo>
                    <a:lnTo>
                      <a:pt x="150" y="48"/>
                    </a:lnTo>
                    <a:lnTo>
                      <a:pt x="104" y="46"/>
                    </a:lnTo>
                    <a:lnTo>
                      <a:pt x="104" y="46"/>
                    </a:lnTo>
                    <a:lnTo>
                      <a:pt x="102" y="46"/>
                    </a:lnTo>
                    <a:lnTo>
                      <a:pt x="98" y="44"/>
                    </a:lnTo>
                    <a:lnTo>
                      <a:pt x="94" y="36"/>
                    </a:lnTo>
                    <a:lnTo>
                      <a:pt x="92" y="30"/>
                    </a:lnTo>
                    <a:lnTo>
                      <a:pt x="92" y="26"/>
                    </a:lnTo>
                    <a:lnTo>
                      <a:pt x="94" y="26"/>
                    </a:lnTo>
                    <a:lnTo>
                      <a:pt x="94" y="26"/>
                    </a:lnTo>
                    <a:lnTo>
                      <a:pt x="90" y="30"/>
                    </a:lnTo>
                    <a:lnTo>
                      <a:pt x="90" y="32"/>
                    </a:lnTo>
                    <a:lnTo>
                      <a:pt x="88" y="34"/>
                    </a:lnTo>
                    <a:lnTo>
                      <a:pt x="86" y="36"/>
                    </a:lnTo>
                    <a:lnTo>
                      <a:pt x="86" y="36"/>
                    </a:lnTo>
                    <a:lnTo>
                      <a:pt x="82" y="38"/>
                    </a:lnTo>
                    <a:lnTo>
                      <a:pt x="78" y="40"/>
                    </a:lnTo>
                    <a:lnTo>
                      <a:pt x="76" y="44"/>
                    </a:lnTo>
                    <a:lnTo>
                      <a:pt x="66" y="46"/>
                    </a:lnTo>
                    <a:lnTo>
                      <a:pt x="66" y="46"/>
                    </a:lnTo>
                    <a:lnTo>
                      <a:pt x="58" y="46"/>
                    </a:lnTo>
                    <a:lnTo>
                      <a:pt x="54" y="46"/>
                    </a:lnTo>
                    <a:lnTo>
                      <a:pt x="52" y="44"/>
                    </a:lnTo>
                    <a:lnTo>
                      <a:pt x="46" y="44"/>
                    </a:lnTo>
                    <a:lnTo>
                      <a:pt x="46" y="44"/>
                    </a:lnTo>
                    <a:lnTo>
                      <a:pt x="40" y="44"/>
                    </a:lnTo>
                    <a:lnTo>
                      <a:pt x="38" y="42"/>
                    </a:lnTo>
                    <a:lnTo>
                      <a:pt x="38" y="40"/>
                    </a:lnTo>
                    <a:lnTo>
                      <a:pt x="34" y="38"/>
                    </a:lnTo>
                    <a:lnTo>
                      <a:pt x="34" y="38"/>
                    </a:lnTo>
                    <a:lnTo>
                      <a:pt x="32" y="36"/>
                    </a:lnTo>
                    <a:lnTo>
                      <a:pt x="30" y="34"/>
                    </a:lnTo>
                    <a:lnTo>
                      <a:pt x="28" y="28"/>
                    </a:lnTo>
                    <a:lnTo>
                      <a:pt x="28" y="22"/>
                    </a:lnTo>
                    <a:lnTo>
                      <a:pt x="30" y="16"/>
                    </a:lnTo>
                    <a:lnTo>
                      <a:pt x="30" y="16"/>
                    </a:lnTo>
                    <a:lnTo>
                      <a:pt x="32" y="14"/>
                    </a:lnTo>
                    <a:lnTo>
                      <a:pt x="32" y="12"/>
                    </a:lnTo>
                    <a:lnTo>
                      <a:pt x="30" y="8"/>
                    </a:lnTo>
                    <a:lnTo>
                      <a:pt x="30" y="0"/>
                    </a:lnTo>
                    <a:lnTo>
                      <a:pt x="30" y="0"/>
                    </a:lnTo>
                    <a:lnTo>
                      <a:pt x="30" y="2"/>
                    </a:lnTo>
                    <a:lnTo>
                      <a:pt x="26" y="4"/>
                    </a:lnTo>
                    <a:lnTo>
                      <a:pt x="14" y="6"/>
                    </a:lnTo>
                    <a:lnTo>
                      <a:pt x="8" y="10"/>
                    </a:lnTo>
                    <a:lnTo>
                      <a:pt x="2" y="12"/>
                    </a:lnTo>
                    <a:lnTo>
                      <a:pt x="0" y="16"/>
                    </a:lnTo>
                    <a:lnTo>
                      <a:pt x="0" y="22"/>
                    </a:lnTo>
                    <a:lnTo>
                      <a:pt x="0" y="22"/>
                    </a:lnTo>
                    <a:lnTo>
                      <a:pt x="22" y="98"/>
                    </a:lnTo>
                    <a:lnTo>
                      <a:pt x="22"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5" name="Freeform 173">
                <a:extLst>
                  <a:ext uri="{FF2B5EF4-FFF2-40B4-BE49-F238E27FC236}">
                    <a16:creationId xmlns:a16="http://schemas.microsoft.com/office/drawing/2014/main" id="{CF5ED238-16B1-4812-889E-3E3A3E20847A}"/>
                  </a:ext>
                </a:extLst>
              </p:cNvPr>
              <p:cNvSpPr>
                <a:spLocks/>
              </p:cNvSpPr>
              <p:nvPr/>
            </p:nvSpPr>
            <p:spPr bwMode="auto">
              <a:xfrm>
                <a:off x="5794182" y="1259468"/>
                <a:ext cx="431656" cy="469257"/>
              </a:xfrm>
              <a:custGeom>
                <a:avLst/>
                <a:gdLst/>
                <a:ahLst/>
                <a:cxnLst>
                  <a:cxn ang="0">
                    <a:pos x="152" y="314"/>
                  </a:cxn>
                  <a:cxn ang="0">
                    <a:pos x="146" y="304"/>
                  </a:cxn>
                  <a:cxn ang="0">
                    <a:pos x="132" y="292"/>
                  </a:cxn>
                  <a:cxn ang="0">
                    <a:pos x="124" y="286"/>
                  </a:cxn>
                  <a:cxn ang="0">
                    <a:pos x="116" y="286"/>
                  </a:cxn>
                  <a:cxn ang="0">
                    <a:pos x="96" y="290"/>
                  </a:cxn>
                  <a:cxn ang="0">
                    <a:pos x="80" y="286"/>
                  </a:cxn>
                  <a:cxn ang="0">
                    <a:pos x="64" y="284"/>
                  </a:cxn>
                  <a:cxn ang="0">
                    <a:pos x="44" y="282"/>
                  </a:cxn>
                  <a:cxn ang="0">
                    <a:pos x="34" y="282"/>
                  </a:cxn>
                  <a:cxn ang="0">
                    <a:pos x="32" y="262"/>
                  </a:cxn>
                  <a:cxn ang="0">
                    <a:pos x="42" y="244"/>
                  </a:cxn>
                  <a:cxn ang="0">
                    <a:pos x="52" y="242"/>
                  </a:cxn>
                  <a:cxn ang="0">
                    <a:pos x="56" y="230"/>
                  </a:cxn>
                  <a:cxn ang="0">
                    <a:pos x="44" y="212"/>
                  </a:cxn>
                  <a:cxn ang="0">
                    <a:pos x="22" y="198"/>
                  </a:cxn>
                  <a:cxn ang="0">
                    <a:pos x="14" y="170"/>
                  </a:cxn>
                  <a:cxn ang="0">
                    <a:pos x="50" y="178"/>
                  </a:cxn>
                  <a:cxn ang="0">
                    <a:pos x="112" y="162"/>
                  </a:cxn>
                  <a:cxn ang="0">
                    <a:pos x="104" y="152"/>
                  </a:cxn>
                  <a:cxn ang="0">
                    <a:pos x="118" y="136"/>
                  </a:cxn>
                  <a:cxn ang="0">
                    <a:pos x="130" y="130"/>
                  </a:cxn>
                  <a:cxn ang="0">
                    <a:pos x="144" y="120"/>
                  </a:cxn>
                  <a:cxn ang="0">
                    <a:pos x="138" y="102"/>
                  </a:cxn>
                  <a:cxn ang="0">
                    <a:pos x="154" y="86"/>
                  </a:cxn>
                  <a:cxn ang="0">
                    <a:pos x="144" y="74"/>
                  </a:cxn>
                  <a:cxn ang="0">
                    <a:pos x="178" y="74"/>
                  </a:cxn>
                  <a:cxn ang="0">
                    <a:pos x="184" y="66"/>
                  </a:cxn>
                  <a:cxn ang="0">
                    <a:pos x="182" y="44"/>
                  </a:cxn>
                  <a:cxn ang="0">
                    <a:pos x="170" y="26"/>
                  </a:cxn>
                  <a:cxn ang="0">
                    <a:pos x="190" y="10"/>
                  </a:cxn>
                  <a:cxn ang="0">
                    <a:pos x="214" y="2"/>
                  </a:cxn>
                  <a:cxn ang="0">
                    <a:pos x="256" y="16"/>
                  </a:cxn>
                  <a:cxn ang="0">
                    <a:pos x="258" y="30"/>
                  </a:cxn>
                  <a:cxn ang="0">
                    <a:pos x="284" y="34"/>
                  </a:cxn>
                  <a:cxn ang="0">
                    <a:pos x="300" y="56"/>
                  </a:cxn>
                  <a:cxn ang="0">
                    <a:pos x="262" y="64"/>
                  </a:cxn>
                  <a:cxn ang="0">
                    <a:pos x="222" y="62"/>
                  </a:cxn>
                  <a:cxn ang="0">
                    <a:pos x="226" y="74"/>
                  </a:cxn>
                  <a:cxn ang="0">
                    <a:pos x="234" y="88"/>
                  </a:cxn>
                  <a:cxn ang="0">
                    <a:pos x="250" y="88"/>
                  </a:cxn>
                  <a:cxn ang="0">
                    <a:pos x="260" y="96"/>
                  </a:cxn>
                  <a:cxn ang="0">
                    <a:pos x="266" y="108"/>
                  </a:cxn>
                  <a:cxn ang="0">
                    <a:pos x="260" y="122"/>
                  </a:cxn>
                  <a:cxn ang="0">
                    <a:pos x="268" y="138"/>
                  </a:cxn>
                  <a:cxn ang="0">
                    <a:pos x="256" y="168"/>
                  </a:cxn>
                  <a:cxn ang="0">
                    <a:pos x="238" y="192"/>
                  </a:cxn>
                  <a:cxn ang="0">
                    <a:pos x="214" y="220"/>
                  </a:cxn>
                  <a:cxn ang="0">
                    <a:pos x="196" y="220"/>
                  </a:cxn>
                  <a:cxn ang="0">
                    <a:pos x="180" y="244"/>
                  </a:cxn>
                  <a:cxn ang="0">
                    <a:pos x="192" y="262"/>
                  </a:cxn>
                  <a:cxn ang="0">
                    <a:pos x="226" y="292"/>
                  </a:cxn>
                  <a:cxn ang="0">
                    <a:pos x="226" y="304"/>
                  </a:cxn>
                  <a:cxn ang="0">
                    <a:pos x="216" y="310"/>
                  </a:cxn>
                  <a:cxn ang="0">
                    <a:pos x="196" y="310"/>
                  </a:cxn>
                  <a:cxn ang="0">
                    <a:pos x="178" y="310"/>
                  </a:cxn>
                  <a:cxn ang="0">
                    <a:pos x="162" y="322"/>
                  </a:cxn>
                </a:cxnLst>
                <a:rect l="0" t="0" r="r" b="b"/>
                <a:pathLst>
                  <a:path w="300" h="322">
                    <a:moveTo>
                      <a:pt x="162" y="322"/>
                    </a:moveTo>
                    <a:lnTo>
                      <a:pt x="162" y="322"/>
                    </a:lnTo>
                    <a:lnTo>
                      <a:pt x="152" y="320"/>
                    </a:lnTo>
                    <a:lnTo>
                      <a:pt x="150" y="318"/>
                    </a:lnTo>
                    <a:lnTo>
                      <a:pt x="150" y="318"/>
                    </a:lnTo>
                    <a:lnTo>
                      <a:pt x="152" y="314"/>
                    </a:lnTo>
                    <a:lnTo>
                      <a:pt x="152" y="312"/>
                    </a:lnTo>
                    <a:lnTo>
                      <a:pt x="150" y="310"/>
                    </a:lnTo>
                    <a:lnTo>
                      <a:pt x="150" y="310"/>
                    </a:lnTo>
                    <a:lnTo>
                      <a:pt x="150" y="308"/>
                    </a:lnTo>
                    <a:lnTo>
                      <a:pt x="148" y="306"/>
                    </a:lnTo>
                    <a:lnTo>
                      <a:pt x="146" y="304"/>
                    </a:lnTo>
                    <a:lnTo>
                      <a:pt x="138" y="302"/>
                    </a:lnTo>
                    <a:lnTo>
                      <a:pt x="138" y="302"/>
                    </a:lnTo>
                    <a:lnTo>
                      <a:pt x="132" y="302"/>
                    </a:lnTo>
                    <a:lnTo>
                      <a:pt x="132" y="300"/>
                    </a:lnTo>
                    <a:lnTo>
                      <a:pt x="132" y="296"/>
                    </a:lnTo>
                    <a:lnTo>
                      <a:pt x="132" y="292"/>
                    </a:lnTo>
                    <a:lnTo>
                      <a:pt x="132" y="292"/>
                    </a:lnTo>
                    <a:lnTo>
                      <a:pt x="130" y="288"/>
                    </a:lnTo>
                    <a:lnTo>
                      <a:pt x="126" y="286"/>
                    </a:lnTo>
                    <a:lnTo>
                      <a:pt x="122" y="286"/>
                    </a:lnTo>
                    <a:lnTo>
                      <a:pt x="122" y="286"/>
                    </a:lnTo>
                    <a:lnTo>
                      <a:pt x="124" y="286"/>
                    </a:lnTo>
                    <a:lnTo>
                      <a:pt x="126" y="288"/>
                    </a:lnTo>
                    <a:lnTo>
                      <a:pt x="126" y="288"/>
                    </a:lnTo>
                    <a:lnTo>
                      <a:pt x="126" y="288"/>
                    </a:lnTo>
                    <a:lnTo>
                      <a:pt x="124" y="290"/>
                    </a:lnTo>
                    <a:lnTo>
                      <a:pt x="120" y="288"/>
                    </a:lnTo>
                    <a:lnTo>
                      <a:pt x="116" y="286"/>
                    </a:lnTo>
                    <a:lnTo>
                      <a:pt x="114" y="288"/>
                    </a:lnTo>
                    <a:lnTo>
                      <a:pt x="114" y="288"/>
                    </a:lnTo>
                    <a:lnTo>
                      <a:pt x="104" y="288"/>
                    </a:lnTo>
                    <a:lnTo>
                      <a:pt x="98" y="288"/>
                    </a:lnTo>
                    <a:lnTo>
                      <a:pt x="98" y="288"/>
                    </a:lnTo>
                    <a:lnTo>
                      <a:pt x="96" y="290"/>
                    </a:lnTo>
                    <a:lnTo>
                      <a:pt x="90" y="290"/>
                    </a:lnTo>
                    <a:lnTo>
                      <a:pt x="86" y="288"/>
                    </a:lnTo>
                    <a:lnTo>
                      <a:pt x="84" y="284"/>
                    </a:lnTo>
                    <a:lnTo>
                      <a:pt x="84" y="284"/>
                    </a:lnTo>
                    <a:lnTo>
                      <a:pt x="82" y="286"/>
                    </a:lnTo>
                    <a:lnTo>
                      <a:pt x="80" y="286"/>
                    </a:lnTo>
                    <a:lnTo>
                      <a:pt x="76" y="284"/>
                    </a:lnTo>
                    <a:lnTo>
                      <a:pt x="76" y="284"/>
                    </a:lnTo>
                    <a:lnTo>
                      <a:pt x="74" y="282"/>
                    </a:lnTo>
                    <a:lnTo>
                      <a:pt x="72" y="284"/>
                    </a:lnTo>
                    <a:lnTo>
                      <a:pt x="70" y="286"/>
                    </a:lnTo>
                    <a:lnTo>
                      <a:pt x="64" y="284"/>
                    </a:lnTo>
                    <a:lnTo>
                      <a:pt x="64" y="284"/>
                    </a:lnTo>
                    <a:lnTo>
                      <a:pt x="60" y="282"/>
                    </a:lnTo>
                    <a:lnTo>
                      <a:pt x="56" y="284"/>
                    </a:lnTo>
                    <a:lnTo>
                      <a:pt x="52" y="284"/>
                    </a:lnTo>
                    <a:lnTo>
                      <a:pt x="44" y="282"/>
                    </a:lnTo>
                    <a:lnTo>
                      <a:pt x="44" y="282"/>
                    </a:lnTo>
                    <a:lnTo>
                      <a:pt x="38" y="282"/>
                    </a:lnTo>
                    <a:lnTo>
                      <a:pt x="38" y="284"/>
                    </a:lnTo>
                    <a:lnTo>
                      <a:pt x="36" y="286"/>
                    </a:lnTo>
                    <a:lnTo>
                      <a:pt x="32" y="284"/>
                    </a:lnTo>
                    <a:lnTo>
                      <a:pt x="32" y="284"/>
                    </a:lnTo>
                    <a:lnTo>
                      <a:pt x="34" y="282"/>
                    </a:lnTo>
                    <a:lnTo>
                      <a:pt x="34" y="278"/>
                    </a:lnTo>
                    <a:lnTo>
                      <a:pt x="34" y="272"/>
                    </a:lnTo>
                    <a:lnTo>
                      <a:pt x="32" y="266"/>
                    </a:lnTo>
                    <a:lnTo>
                      <a:pt x="32" y="266"/>
                    </a:lnTo>
                    <a:lnTo>
                      <a:pt x="32" y="264"/>
                    </a:lnTo>
                    <a:lnTo>
                      <a:pt x="32" y="262"/>
                    </a:lnTo>
                    <a:lnTo>
                      <a:pt x="36" y="256"/>
                    </a:lnTo>
                    <a:lnTo>
                      <a:pt x="40" y="252"/>
                    </a:lnTo>
                    <a:lnTo>
                      <a:pt x="42" y="250"/>
                    </a:lnTo>
                    <a:lnTo>
                      <a:pt x="42" y="248"/>
                    </a:lnTo>
                    <a:lnTo>
                      <a:pt x="42" y="248"/>
                    </a:lnTo>
                    <a:lnTo>
                      <a:pt x="42" y="244"/>
                    </a:lnTo>
                    <a:lnTo>
                      <a:pt x="42" y="242"/>
                    </a:lnTo>
                    <a:lnTo>
                      <a:pt x="46" y="242"/>
                    </a:lnTo>
                    <a:lnTo>
                      <a:pt x="50" y="244"/>
                    </a:lnTo>
                    <a:lnTo>
                      <a:pt x="50" y="242"/>
                    </a:lnTo>
                    <a:lnTo>
                      <a:pt x="50" y="242"/>
                    </a:lnTo>
                    <a:lnTo>
                      <a:pt x="52" y="242"/>
                    </a:lnTo>
                    <a:lnTo>
                      <a:pt x="54" y="240"/>
                    </a:lnTo>
                    <a:lnTo>
                      <a:pt x="56" y="238"/>
                    </a:lnTo>
                    <a:lnTo>
                      <a:pt x="56" y="236"/>
                    </a:lnTo>
                    <a:lnTo>
                      <a:pt x="56" y="236"/>
                    </a:lnTo>
                    <a:lnTo>
                      <a:pt x="56" y="234"/>
                    </a:lnTo>
                    <a:lnTo>
                      <a:pt x="56" y="230"/>
                    </a:lnTo>
                    <a:lnTo>
                      <a:pt x="56" y="226"/>
                    </a:lnTo>
                    <a:lnTo>
                      <a:pt x="54" y="226"/>
                    </a:lnTo>
                    <a:lnTo>
                      <a:pt x="54" y="226"/>
                    </a:lnTo>
                    <a:lnTo>
                      <a:pt x="50" y="226"/>
                    </a:lnTo>
                    <a:lnTo>
                      <a:pt x="48" y="226"/>
                    </a:lnTo>
                    <a:lnTo>
                      <a:pt x="44" y="212"/>
                    </a:lnTo>
                    <a:lnTo>
                      <a:pt x="44" y="212"/>
                    </a:lnTo>
                    <a:lnTo>
                      <a:pt x="38" y="200"/>
                    </a:lnTo>
                    <a:lnTo>
                      <a:pt x="36" y="200"/>
                    </a:lnTo>
                    <a:lnTo>
                      <a:pt x="30" y="200"/>
                    </a:lnTo>
                    <a:lnTo>
                      <a:pt x="30" y="200"/>
                    </a:lnTo>
                    <a:lnTo>
                      <a:pt x="22" y="198"/>
                    </a:lnTo>
                    <a:lnTo>
                      <a:pt x="20" y="194"/>
                    </a:lnTo>
                    <a:lnTo>
                      <a:pt x="14" y="182"/>
                    </a:lnTo>
                    <a:lnTo>
                      <a:pt x="0" y="162"/>
                    </a:lnTo>
                    <a:lnTo>
                      <a:pt x="0" y="162"/>
                    </a:lnTo>
                    <a:lnTo>
                      <a:pt x="6" y="164"/>
                    </a:lnTo>
                    <a:lnTo>
                      <a:pt x="14" y="170"/>
                    </a:lnTo>
                    <a:lnTo>
                      <a:pt x="14" y="170"/>
                    </a:lnTo>
                    <a:lnTo>
                      <a:pt x="22" y="174"/>
                    </a:lnTo>
                    <a:lnTo>
                      <a:pt x="30" y="178"/>
                    </a:lnTo>
                    <a:lnTo>
                      <a:pt x="40" y="178"/>
                    </a:lnTo>
                    <a:lnTo>
                      <a:pt x="50" y="178"/>
                    </a:lnTo>
                    <a:lnTo>
                      <a:pt x="50" y="178"/>
                    </a:lnTo>
                    <a:lnTo>
                      <a:pt x="58" y="180"/>
                    </a:lnTo>
                    <a:lnTo>
                      <a:pt x="70" y="178"/>
                    </a:lnTo>
                    <a:lnTo>
                      <a:pt x="94" y="172"/>
                    </a:lnTo>
                    <a:lnTo>
                      <a:pt x="94" y="172"/>
                    </a:lnTo>
                    <a:lnTo>
                      <a:pt x="110" y="164"/>
                    </a:lnTo>
                    <a:lnTo>
                      <a:pt x="112" y="162"/>
                    </a:lnTo>
                    <a:lnTo>
                      <a:pt x="108" y="160"/>
                    </a:lnTo>
                    <a:lnTo>
                      <a:pt x="108" y="160"/>
                    </a:lnTo>
                    <a:lnTo>
                      <a:pt x="106" y="158"/>
                    </a:lnTo>
                    <a:lnTo>
                      <a:pt x="106" y="158"/>
                    </a:lnTo>
                    <a:lnTo>
                      <a:pt x="106" y="156"/>
                    </a:lnTo>
                    <a:lnTo>
                      <a:pt x="104" y="152"/>
                    </a:lnTo>
                    <a:lnTo>
                      <a:pt x="104" y="152"/>
                    </a:lnTo>
                    <a:lnTo>
                      <a:pt x="104" y="150"/>
                    </a:lnTo>
                    <a:lnTo>
                      <a:pt x="104" y="146"/>
                    </a:lnTo>
                    <a:lnTo>
                      <a:pt x="108" y="140"/>
                    </a:lnTo>
                    <a:lnTo>
                      <a:pt x="114" y="136"/>
                    </a:lnTo>
                    <a:lnTo>
                      <a:pt x="118" y="136"/>
                    </a:lnTo>
                    <a:lnTo>
                      <a:pt x="122" y="136"/>
                    </a:lnTo>
                    <a:lnTo>
                      <a:pt x="122" y="136"/>
                    </a:lnTo>
                    <a:lnTo>
                      <a:pt x="126" y="138"/>
                    </a:lnTo>
                    <a:lnTo>
                      <a:pt x="128" y="136"/>
                    </a:lnTo>
                    <a:lnTo>
                      <a:pt x="132" y="134"/>
                    </a:lnTo>
                    <a:lnTo>
                      <a:pt x="130" y="130"/>
                    </a:lnTo>
                    <a:lnTo>
                      <a:pt x="130" y="130"/>
                    </a:lnTo>
                    <a:lnTo>
                      <a:pt x="130" y="126"/>
                    </a:lnTo>
                    <a:lnTo>
                      <a:pt x="132" y="126"/>
                    </a:lnTo>
                    <a:lnTo>
                      <a:pt x="136" y="126"/>
                    </a:lnTo>
                    <a:lnTo>
                      <a:pt x="140" y="124"/>
                    </a:lnTo>
                    <a:lnTo>
                      <a:pt x="144" y="120"/>
                    </a:lnTo>
                    <a:lnTo>
                      <a:pt x="144" y="120"/>
                    </a:lnTo>
                    <a:lnTo>
                      <a:pt x="146" y="116"/>
                    </a:lnTo>
                    <a:lnTo>
                      <a:pt x="146" y="114"/>
                    </a:lnTo>
                    <a:lnTo>
                      <a:pt x="142" y="110"/>
                    </a:lnTo>
                    <a:lnTo>
                      <a:pt x="140" y="104"/>
                    </a:lnTo>
                    <a:lnTo>
                      <a:pt x="138" y="102"/>
                    </a:lnTo>
                    <a:lnTo>
                      <a:pt x="140" y="98"/>
                    </a:lnTo>
                    <a:lnTo>
                      <a:pt x="140" y="98"/>
                    </a:lnTo>
                    <a:lnTo>
                      <a:pt x="142" y="92"/>
                    </a:lnTo>
                    <a:lnTo>
                      <a:pt x="148" y="92"/>
                    </a:lnTo>
                    <a:lnTo>
                      <a:pt x="152" y="90"/>
                    </a:lnTo>
                    <a:lnTo>
                      <a:pt x="154" y="86"/>
                    </a:lnTo>
                    <a:lnTo>
                      <a:pt x="154" y="86"/>
                    </a:lnTo>
                    <a:lnTo>
                      <a:pt x="154" y="84"/>
                    </a:lnTo>
                    <a:lnTo>
                      <a:pt x="154" y="82"/>
                    </a:lnTo>
                    <a:lnTo>
                      <a:pt x="150" y="80"/>
                    </a:lnTo>
                    <a:lnTo>
                      <a:pt x="144" y="76"/>
                    </a:lnTo>
                    <a:lnTo>
                      <a:pt x="144" y="74"/>
                    </a:lnTo>
                    <a:lnTo>
                      <a:pt x="144" y="74"/>
                    </a:lnTo>
                    <a:lnTo>
                      <a:pt x="144" y="74"/>
                    </a:lnTo>
                    <a:lnTo>
                      <a:pt x="146" y="72"/>
                    </a:lnTo>
                    <a:lnTo>
                      <a:pt x="148" y="72"/>
                    </a:lnTo>
                    <a:lnTo>
                      <a:pt x="156" y="72"/>
                    </a:lnTo>
                    <a:lnTo>
                      <a:pt x="178" y="74"/>
                    </a:lnTo>
                    <a:lnTo>
                      <a:pt x="178" y="74"/>
                    </a:lnTo>
                    <a:lnTo>
                      <a:pt x="186" y="74"/>
                    </a:lnTo>
                    <a:lnTo>
                      <a:pt x="188" y="72"/>
                    </a:lnTo>
                    <a:lnTo>
                      <a:pt x="188" y="72"/>
                    </a:lnTo>
                    <a:lnTo>
                      <a:pt x="186" y="68"/>
                    </a:lnTo>
                    <a:lnTo>
                      <a:pt x="184" y="66"/>
                    </a:lnTo>
                    <a:lnTo>
                      <a:pt x="184" y="66"/>
                    </a:lnTo>
                    <a:lnTo>
                      <a:pt x="180" y="62"/>
                    </a:lnTo>
                    <a:lnTo>
                      <a:pt x="178" y="58"/>
                    </a:lnTo>
                    <a:lnTo>
                      <a:pt x="178" y="54"/>
                    </a:lnTo>
                    <a:lnTo>
                      <a:pt x="180" y="50"/>
                    </a:lnTo>
                    <a:lnTo>
                      <a:pt x="182" y="44"/>
                    </a:lnTo>
                    <a:lnTo>
                      <a:pt x="180" y="42"/>
                    </a:lnTo>
                    <a:lnTo>
                      <a:pt x="176" y="38"/>
                    </a:lnTo>
                    <a:lnTo>
                      <a:pt x="176" y="38"/>
                    </a:lnTo>
                    <a:lnTo>
                      <a:pt x="170" y="32"/>
                    </a:lnTo>
                    <a:lnTo>
                      <a:pt x="168" y="28"/>
                    </a:lnTo>
                    <a:lnTo>
                      <a:pt x="170" y="26"/>
                    </a:lnTo>
                    <a:lnTo>
                      <a:pt x="174" y="20"/>
                    </a:lnTo>
                    <a:lnTo>
                      <a:pt x="174" y="20"/>
                    </a:lnTo>
                    <a:lnTo>
                      <a:pt x="178" y="16"/>
                    </a:lnTo>
                    <a:lnTo>
                      <a:pt x="184" y="16"/>
                    </a:lnTo>
                    <a:lnTo>
                      <a:pt x="188" y="14"/>
                    </a:lnTo>
                    <a:lnTo>
                      <a:pt x="190" y="10"/>
                    </a:lnTo>
                    <a:lnTo>
                      <a:pt x="190" y="10"/>
                    </a:lnTo>
                    <a:lnTo>
                      <a:pt x="190" y="8"/>
                    </a:lnTo>
                    <a:lnTo>
                      <a:pt x="194" y="6"/>
                    </a:lnTo>
                    <a:lnTo>
                      <a:pt x="202" y="4"/>
                    </a:lnTo>
                    <a:lnTo>
                      <a:pt x="214" y="2"/>
                    </a:lnTo>
                    <a:lnTo>
                      <a:pt x="214" y="2"/>
                    </a:lnTo>
                    <a:lnTo>
                      <a:pt x="218" y="2"/>
                    </a:lnTo>
                    <a:lnTo>
                      <a:pt x="220" y="0"/>
                    </a:lnTo>
                    <a:lnTo>
                      <a:pt x="226" y="2"/>
                    </a:lnTo>
                    <a:lnTo>
                      <a:pt x="240" y="8"/>
                    </a:lnTo>
                    <a:lnTo>
                      <a:pt x="240" y="8"/>
                    </a:lnTo>
                    <a:lnTo>
                      <a:pt x="256" y="16"/>
                    </a:lnTo>
                    <a:lnTo>
                      <a:pt x="256" y="18"/>
                    </a:lnTo>
                    <a:lnTo>
                      <a:pt x="256" y="20"/>
                    </a:lnTo>
                    <a:lnTo>
                      <a:pt x="256" y="20"/>
                    </a:lnTo>
                    <a:lnTo>
                      <a:pt x="254" y="26"/>
                    </a:lnTo>
                    <a:lnTo>
                      <a:pt x="256" y="30"/>
                    </a:lnTo>
                    <a:lnTo>
                      <a:pt x="258" y="30"/>
                    </a:lnTo>
                    <a:lnTo>
                      <a:pt x="264" y="30"/>
                    </a:lnTo>
                    <a:lnTo>
                      <a:pt x="274" y="30"/>
                    </a:lnTo>
                    <a:lnTo>
                      <a:pt x="278" y="30"/>
                    </a:lnTo>
                    <a:lnTo>
                      <a:pt x="282" y="30"/>
                    </a:lnTo>
                    <a:lnTo>
                      <a:pt x="282" y="30"/>
                    </a:lnTo>
                    <a:lnTo>
                      <a:pt x="284" y="34"/>
                    </a:lnTo>
                    <a:lnTo>
                      <a:pt x="288" y="36"/>
                    </a:lnTo>
                    <a:lnTo>
                      <a:pt x="292" y="38"/>
                    </a:lnTo>
                    <a:lnTo>
                      <a:pt x="296" y="46"/>
                    </a:lnTo>
                    <a:lnTo>
                      <a:pt x="296" y="46"/>
                    </a:lnTo>
                    <a:lnTo>
                      <a:pt x="300" y="52"/>
                    </a:lnTo>
                    <a:lnTo>
                      <a:pt x="300" y="56"/>
                    </a:lnTo>
                    <a:lnTo>
                      <a:pt x="296" y="58"/>
                    </a:lnTo>
                    <a:lnTo>
                      <a:pt x="290" y="58"/>
                    </a:lnTo>
                    <a:lnTo>
                      <a:pt x="290" y="58"/>
                    </a:lnTo>
                    <a:lnTo>
                      <a:pt x="278" y="60"/>
                    </a:lnTo>
                    <a:lnTo>
                      <a:pt x="270" y="62"/>
                    </a:lnTo>
                    <a:lnTo>
                      <a:pt x="262" y="64"/>
                    </a:lnTo>
                    <a:lnTo>
                      <a:pt x="242" y="62"/>
                    </a:lnTo>
                    <a:lnTo>
                      <a:pt x="242" y="62"/>
                    </a:lnTo>
                    <a:lnTo>
                      <a:pt x="232" y="60"/>
                    </a:lnTo>
                    <a:lnTo>
                      <a:pt x="226" y="60"/>
                    </a:lnTo>
                    <a:lnTo>
                      <a:pt x="224" y="62"/>
                    </a:lnTo>
                    <a:lnTo>
                      <a:pt x="222" y="62"/>
                    </a:lnTo>
                    <a:lnTo>
                      <a:pt x="224" y="66"/>
                    </a:lnTo>
                    <a:lnTo>
                      <a:pt x="228" y="70"/>
                    </a:lnTo>
                    <a:lnTo>
                      <a:pt x="228" y="70"/>
                    </a:lnTo>
                    <a:lnTo>
                      <a:pt x="224" y="70"/>
                    </a:lnTo>
                    <a:lnTo>
                      <a:pt x="224" y="72"/>
                    </a:lnTo>
                    <a:lnTo>
                      <a:pt x="226" y="74"/>
                    </a:lnTo>
                    <a:lnTo>
                      <a:pt x="230" y="78"/>
                    </a:lnTo>
                    <a:lnTo>
                      <a:pt x="232" y="80"/>
                    </a:lnTo>
                    <a:lnTo>
                      <a:pt x="232" y="84"/>
                    </a:lnTo>
                    <a:lnTo>
                      <a:pt x="232" y="84"/>
                    </a:lnTo>
                    <a:lnTo>
                      <a:pt x="232" y="86"/>
                    </a:lnTo>
                    <a:lnTo>
                      <a:pt x="234" y="88"/>
                    </a:lnTo>
                    <a:lnTo>
                      <a:pt x="238" y="86"/>
                    </a:lnTo>
                    <a:lnTo>
                      <a:pt x="244" y="84"/>
                    </a:lnTo>
                    <a:lnTo>
                      <a:pt x="246" y="84"/>
                    </a:lnTo>
                    <a:lnTo>
                      <a:pt x="248" y="84"/>
                    </a:lnTo>
                    <a:lnTo>
                      <a:pt x="248" y="84"/>
                    </a:lnTo>
                    <a:lnTo>
                      <a:pt x="250" y="88"/>
                    </a:lnTo>
                    <a:lnTo>
                      <a:pt x="250" y="90"/>
                    </a:lnTo>
                    <a:lnTo>
                      <a:pt x="250" y="94"/>
                    </a:lnTo>
                    <a:lnTo>
                      <a:pt x="250" y="96"/>
                    </a:lnTo>
                    <a:lnTo>
                      <a:pt x="252" y="98"/>
                    </a:lnTo>
                    <a:lnTo>
                      <a:pt x="260" y="96"/>
                    </a:lnTo>
                    <a:lnTo>
                      <a:pt x="260" y="96"/>
                    </a:lnTo>
                    <a:lnTo>
                      <a:pt x="264" y="96"/>
                    </a:lnTo>
                    <a:lnTo>
                      <a:pt x="266" y="96"/>
                    </a:lnTo>
                    <a:lnTo>
                      <a:pt x="264" y="100"/>
                    </a:lnTo>
                    <a:lnTo>
                      <a:pt x="264" y="106"/>
                    </a:lnTo>
                    <a:lnTo>
                      <a:pt x="264" y="108"/>
                    </a:lnTo>
                    <a:lnTo>
                      <a:pt x="266" y="108"/>
                    </a:lnTo>
                    <a:lnTo>
                      <a:pt x="266" y="108"/>
                    </a:lnTo>
                    <a:lnTo>
                      <a:pt x="270" y="110"/>
                    </a:lnTo>
                    <a:lnTo>
                      <a:pt x="268" y="112"/>
                    </a:lnTo>
                    <a:lnTo>
                      <a:pt x="264" y="116"/>
                    </a:lnTo>
                    <a:lnTo>
                      <a:pt x="260" y="118"/>
                    </a:lnTo>
                    <a:lnTo>
                      <a:pt x="260" y="122"/>
                    </a:lnTo>
                    <a:lnTo>
                      <a:pt x="260" y="126"/>
                    </a:lnTo>
                    <a:lnTo>
                      <a:pt x="264" y="128"/>
                    </a:lnTo>
                    <a:lnTo>
                      <a:pt x="264" y="128"/>
                    </a:lnTo>
                    <a:lnTo>
                      <a:pt x="270" y="136"/>
                    </a:lnTo>
                    <a:lnTo>
                      <a:pt x="270" y="136"/>
                    </a:lnTo>
                    <a:lnTo>
                      <a:pt x="268" y="138"/>
                    </a:lnTo>
                    <a:lnTo>
                      <a:pt x="264" y="140"/>
                    </a:lnTo>
                    <a:lnTo>
                      <a:pt x="262" y="144"/>
                    </a:lnTo>
                    <a:lnTo>
                      <a:pt x="258" y="150"/>
                    </a:lnTo>
                    <a:lnTo>
                      <a:pt x="258" y="158"/>
                    </a:lnTo>
                    <a:lnTo>
                      <a:pt x="258" y="158"/>
                    </a:lnTo>
                    <a:lnTo>
                      <a:pt x="256" y="168"/>
                    </a:lnTo>
                    <a:lnTo>
                      <a:pt x="254" y="176"/>
                    </a:lnTo>
                    <a:lnTo>
                      <a:pt x="250" y="180"/>
                    </a:lnTo>
                    <a:lnTo>
                      <a:pt x="246" y="182"/>
                    </a:lnTo>
                    <a:lnTo>
                      <a:pt x="240" y="186"/>
                    </a:lnTo>
                    <a:lnTo>
                      <a:pt x="238" y="188"/>
                    </a:lnTo>
                    <a:lnTo>
                      <a:pt x="238" y="192"/>
                    </a:lnTo>
                    <a:lnTo>
                      <a:pt x="238" y="192"/>
                    </a:lnTo>
                    <a:lnTo>
                      <a:pt x="236" y="196"/>
                    </a:lnTo>
                    <a:lnTo>
                      <a:pt x="232" y="204"/>
                    </a:lnTo>
                    <a:lnTo>
                      <a:pt x="226" y="212"/>
                    </a:lnTo>
                    <a:lnTo>
                      <a:pt x="214" y="220"/>
                    </a:lnTo>
                    <a:lnTo>
                      <a:pt x="214" y="220"/>
                    </a:lnTo>
                    <a:lnTo>
                      <a:pt x="208" y="222"/>
                    </a:lnTo>
                    <a:lnTo>
                      <a:pt x="206" y="222"/>
                    </a:lnTo>
                    <a:lnTo>
                      <a:pt x="204" y="220"/>
                    </a:lnTo>
                    <a:lnTo>
                      <a:pt x="202" y="218"/>
                    </a:lnTo>
                    <a:lnTo>
                      <a:pt x="202" y="216"/>
                    </a:lnTo>
                    <a:lnTo>
                      <a:pt x="196" y="220"/>
                    </a:lnTo>
                    <a:lnTo>
                      <a:pt x="196" y="220"/>
                    </a:lnTo>
                    <a:lnTo>
                      <a:pt x="182" y="234"/>
                    </a:lnTo>
                    <a:lnTo>
                      <a:pt x="180" y="240"/>
                    </a:lnTo>
                    <a:lnTo>
                      <a:pt x="180" y="242"/>
                    </a:lnTo>
                    <a:lnTo>
                      <a:pt x="180" y="244"/>
                    </a:lnTo>
                    <a:lnTo>
                      <a:pt x="180" y="244"/>
                    </a:lnTo>
                    <a:lnTo>
                      <a:pt x="186" y="246"/>
                    </a:lnTo>
                    <a:lnTo>
                      <a:pt x="190" y="248"/>
                    </a:lnTo>
                    <a:lnTo>
                      <a:pt x="192" y="252"/>
                    </a:lnTo>
                    <a:lnTo>
                      <a:pt x="192" y="258"/>
                    </a:lnTo>
                    <a:lnTo>
                      <a:pt x="192" y="258"/>
                    </a:lnTo>
                    <a:lnTo>
                      <a:pt x="192" y="262"/>
                    </a:lnTo>
                    <a:lnTo>
                      <a:pt x="194" y="266"/>
                    </a:lnTo>
                    <a:lnTo>
                      <a:pt x="198" y="270"/>
                    </a:lnTo>
                    <a:lnTo>
                      <a:pt x="208" y="276"/>
                    </a:lnTo>
                    <a:lnTo>
                      <a:pt x="220" y="286"/>
                    </a:lnTo>
                    <a:lnTo>
                      <a:pt x="220" y="286"/>
                    </a:lnTo>
                    <a:lnTo>
                      <a:pt x="226" y="292"/>
                    </a:lnTo>
                    <a:lnTo>
                      <a:pt x="230" y="296"/>
                    </a:lnTo>
                    <a:lnTo>
                      <a:pt x="230" y="300"/>
                    </a:lnTo>
                    <a:lnTo>
                      <a:pt x="228" y="300"/>
                    </a:lnTo>
                    <a:lnTo>
                      <a:pt x="224" y="302"/>
                    </a:lnTo>
                    <a:lnTo>
                      <a:pt x="224" y="302"/>
                    </a:lnTo>
                    <a:lnTo>
                      <a:pt x="226" y="304"/>
                    </a:lnTo>
                    <a:lnTo>
                      <a:pt x="226" y="304"/>
                    </a:lnTo>
                    <a:lnTo>
                      <a:pt x="232" y="308"/>
                    </a:lnTo>
                    <a:lnTo>
                      <a:pt x="224" y="310"/>
                    </a:lnTo>
                    <a:lnTo>
                      <a:pt x="224" y="310"/>
                    </a:lnTo>
                    <a:lnTo>
                      <a:pt x="218" y="312"/>
                    </a:lnTo>
                    <a:lnTo>
                      <a:pt x="216" y="310"/>
                    </a:lnTo>
                    <a:lnTo>
                      <a:pt x="216" y="308"/>
                    </a:lnTo>
                    <a:lnTo>
                      <a:pt x="216" y="306"/>
                    </a:lnTo>
                    <a:lnTo>
                      <a:pt x="210" y="308"/>
                    </a:lnTo>
                    <a:lnTo>
                      <a:pt x="210" y="308"/>
                    </a:lnTo>
                    <a:lnTo>
                      <a:pt x="202" y="310"/>
                    </a:lnTo>
                    <a:lnTo>
                      <a:pt x="196" y="310"/>
                    </a:lnTo>
                    <a:lnTo>
                      <a:pt x="190" y="310"/>
                    </a:lnTo>
                    <a:lnTo>
                      <a:pt x="186" y="312"/>
                    </a:lnTo>
                    <a:lnTo>
                      <a:pt x="186" y="312"/>
                    </a:lnTo>
                    <a:lnTo>
                      <a:pt x="182" y="312"/>
                    </a:lnTo>
                    <a:lnTo>
                      <a:pt x="180" y="312"/>
                    </a:lnTo>
                    <a:lnTo>
                      <a:pt x="178" y="310"/>
                    </a:lnTo>
                    <a:lnTo>
                      <a:pt x="174" y="312"/>
                    </a:lnTo>
                    <a:lnTo>
                      <a:pt x="174" y="312"/>
                    </a:lnTo>
                    <a:lnTo>
                      <a:pt x="170" y="316"/>
                    </a:lnTo>
                    <a:lnTo>
                      <a:pt x="168" y="316"/>
                    </a:lnTo>
                    <a:lnTo>
                      <a:pt x="166" y="316"/>
                    </a:lnTo>
                    <a:lnTo>
                      <a:pt x="162" y="322"/>
                    </a:lnTo>
                    <a:lnTo>
                      <a:pt x="162" y="3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6" name="Oman">
                <a:extLst>
                  <a:ext uri="{FF2B5EF4-FFF2-40B4-BE49-F238E27FC236}">
                    <a16:creationId xmlns:a16="http://schemas.microsoft.com/office/drawing/2014/main" id="{3C019119-74BD-419C-9B57-9F4391E127AA}"/>
                  </a:ext>
                </a:extLst>
              </p:cNvPr>
              <p:cNvSpPr>
                <a:spLocks/>
              </p:cNvSpPr>
              <p:nvPr/>
            </p:nvSpPr>
            <p:spPr bwMode="auto">
              <a:xfrm>
                <a:off x="5578353" y="1696663"/>
                <a:ext cx="224462" cy="300207"/>
              </a:xfrm>
              <a:custGeom>
                <a:avLst/>
                <a:gdLst/>
                <a:ahLst/>
                <a:cxnLst>
                  <a:cxn ang="0">
                    <a:pos x="40" y="206"/>
                  </a:cxn>
                  <a:cxn ang="0">
                    <a:pos x="54" y="200"/>
                  </a:cxn>
                  <a:cxn ang="0">
                    <a:pos x="58" y="198"/>
                  </a:cxn>
                  <a:cxn ang="0">
                    <a:pos x="72" y="194"/>
                  </a:cxn>
                  <a:cxn ang="0">
                    <a:pos x="80" y="190"/>
                  </a:cxn>
                  <a:cxn ang="0">
                    <a:pos x="84" y="182"/>
                  </a:cxn>
                  <a:cxn ang="0">
                    <a:pos x="84" y="176"/>
                  </a:cxn>
                  <a:cxn ang="0">
                    <a:pos x="90" y="174"/>
                  </a:cxn>
                  <a:cxn ang="0">
                    <a:pos x="102" y="172"/>
                  </a:cxn>
                  <a:cxn ang="0">
                    <a:pos x="108" y="166"/>
                  </a:cxn>
                  <a:cxn ang="0">
                    <a:pos x="108" y="162"/>
                  </a:cxn>
                  <a:cxn ang="0">
                    <a:pos x="110" y="150"/>
                  </a:cxn>
                  <a:cxn ang="0">
                    <a:pos x="120" y="144"/>
                  </a:cxn>
                  <a:cxn ang="0">
                    <a:pos x="126" y="144"/>
                  </a:cxn>
                  <a:cxn ang="0">
                    <a:pos x="134" y="146"/>
                  </a:cxn>
                  <a:cxn ang="0">
                    <a:pos x="128" y="132"/>
                  </a:cxn>
                  <a:cxn ang="0">
                    <a:pos x="128" y="126"/>
                  </a:cxn>
                  <a:cxn ang="0">
                    <a:pos x="130" y="108"/>
                  </a:cxn>
                  <a:cxn ang="0">
                    <a:pos x="136" y="100"/>
                  </a:cxn>
                  <a:cxn ang="0">
                    <a:pos x="136" y="100"/>
                  </a:cxn>
                  <a:cxn ang="0">
                    <a:pos x="142" y="98"/>
                  </a:cxn>
                  <a:cxn ang="0">
                    <a:pos x="150" y="74"/>
                  </a:cxn>
                  <a:cxn ang="0">
                    <a:pos x="154" y="66"/>
                  </a:cxn>
                  <a:cxn ang="0">
                    <a:pos x="156" y="62"/>
                  </a:cxn>
                  <a:cxn ang="0">
                    <a:pos x="152" y="60"/>
                  </a:cxn>
                  <a:cxn ang="0">
                    <a:pos x="150" y="58"/>
                  </a:cxn>
                  <a:cxn ang="0">
                    <a:pos x="144" y="52"/>
                  </a:cxn>
                  <a:cxn ang="0">
                    <a:pos x="142" y="46"/>
                  </a:cxn>
                  <a:cxn ang="0">
                    <a:pos x="140" y="40"/>
                  </a:cxn>
                  <a:cxn ang="0">
                    <a:pos x="136" y="36"/>
                  </a:cxn>
                  <a:cxn ang="0">
                    <a:pos x="132" y="34"/>
                  </a:cxn>
                  <a:cxn ang="0">
                    <a:pos x="128" y="34"/>
                  </a:cxn>
                  <a:cxn ang="0">
                    <a:pos x="122" y="30"/>
                  </a:cxn>
                  <a:cxn ang="0">
                    <a:pos x="106" y="22"/>
                  </a:cxn>
                  <a:cxn ang="0">
                    <a:pos x="96" y="14"/>
                  </a:cxn>
                  <a:cxn ang="0">
                    <a:pos x="96" y="12"/>
                  </a:cxn>
                  <a:cxn ang="0">
                    <a:pos x="86" y="6"/>
                  </a:cxn>
                  <a:cxn ang="0">
                    <a:pos x="82" y="0"/>
                  </a:cxn>
                  <a:cxn ang="0">
                    <a:pos x="78" y="2"/>
                  </a:cxn>
                  <a:cxn ang="0">
                    <a:pos x="70" y="4"/>
                  </a:cxn>
                  <a:cxn ang="0">
                    <a:pos x="68" y="12"/>
                  </a:cxn>
                  <a:cxn ang="0">
                    <a:pos x="68" y="20"/>
                  </a:cxn>
                  <a:cxn ang="0">
                    <a:pos x="74" y="26"/>
                  </a:cxn>
                  <a:cxn ang="0">
                    <a:pos x="74" y="28"/>
                  </a:cxn>
                  <a:cxn ang="0">
                    <a:pos x="68" y="32"/>
                  </a:cxn>
                  <a:cxn ang="0">
                    <a:pos x="60" y="36"/>
                  </a:cxn>
                  <a:cxn ang="0">
                    <a:pos x="60" y="36"/>
                  </a:cxn>
                  <a:cxn ang="0">
                    <a:pos x="64" y="42"/>
                  </a:cxn>
                  <a:cxn ang="0">
                    <a:pos x="64" y="46"/>
                  </a:cxn>
                  <a:cxn ang="0">
                    <a:pos x="58" y="54"/>
                  </a:cxn>
                  <a:cxn ang="0">
                    <a:pos x="56" y="64"/>
                  </a:cxn>
                  <a:cxn ang="0">
                    <a:pos x="70" y="76"/>
                  </a:cxn>
                  <a:cxn ang="0">
                    <a:pos x="0" y="154"/>
                  </a:cxn>
                  <a:cxn ang="0">
                    <a:pos x="0" y="164"/>
                  </a:cxn>
                  <a:cxn ang="0">
                    <a:pos x="4" y="176"/>
                  </a:cxn>
                  <a:cxn ang="0">
                    <a:pos x="18" y="184"/>
                  </a:cxn>
                  <a:cxn ang="0">
                    <a:pos x="28" y="188"/>
                  </a:cxn>
                  <a:cxn ang="0">
                    <a:pos x="34" y="192"/>
                  </a:cxn>
                  <a:cxn ang="0">
                    <a:pos x="30" y="198"/>
                  </a:cxn>
                  <a:cxn ang="0">
                    <a:pos x="34" y="204"/>
                  </a:cxn>
                  <a:cxn ang="0">
                    <a:pos x="40" y="206"/>
                  </a:cxn>
                </a:cxnLst>
                <a:rect l="0" t="0" r="r" b="b"/>
                <a:pathLst>
                  <a:path w="156" h="206">
                    <a:moveTo>
                      <a:pt x="40" y="206"/>
                    </a:moveTo>
                    <a:lnTo>
                      <a:pt x="40" y="206"/>
                    </a:lnTo>
                    <a:lnTo>
                      <a:pt x="46" y="204"/>
                    </a:lnTo>
                    <a:lnTo>
                      <a:pt x="54" y="200"/>
                    </a:lnTo>
                    <a:lnTo>
                      <a:pt x="54" y="200"/>
                    </a:lnTo>
                    <a:lnTo>
                      <a:pt x="58" y="198"/>
                    </a:lnTo>
                    <a:lnTo>
                      <a:pt x="66" y="196"/>
                    </a:lnTo>
                    <a:lnTo>
                      <a:pt x="72" y="194"/>
                    </a:lnTo>
                    <a:lnTo>
                      <a:pt x="80" y="190"/>
                    </a:lnTo>
                    <a:lnTo>
                      <a:pt x="80" y="190"/>
                    </a:lnTo>
                    <a:lnTo>
                      <a:pt x="84" y="184"/>
                    </a:lnTo>
                    <a:lnTo>
                      <a:pt x="84" y="182"/>
                    </a:lnTo>
                    <a:lnTo>
                      <a:pt x="84" y="180"/>
                    </a:lnTo>
                    <a:lnTo>
                      <a:pt x="84" y="176"/>
                    </a:lnTo>
                    <a:lnTo>
                      <a:pt x="84" y="176"/>
                    </a:lnTo>
                    <a:lnTo>
                      <a:pt x="90" y="174"/>
                    </a:lnTo>
                    <a:lnTo>
                      <a:pt x="98" y="172"/>
                    </a:lnTo>
                    <a:lnTo>
                      <a:pt x="102" y="172"/>
                    </a:lnTo>
                    <a:lnTo>
                      <a:pt x="106" y="170"/>
                    </a:lnTo>
                    <a:lnTo>
                      <a:pt x="108" y="166"/>
                    </a:lnTo>
                    <a:lnTo>
                      <a:pt x="108" y="162"/>
                    </a:lnTo>
                    <a:lnTo>
                      <a:pt x="108" y="162"/>
                    </a:lnTo>
                    <a:lnTo>
                      <a:pt x="108" y="156"/>
                    </a:lnTo>
                    <a:lnTo>
                      <a:pt x="110" y="150"/>
                    </a:lnTo>
                    <a:lnTo>
                      <a:pt x="116" y="144"/>
                    </a:lnTo>
                    <a:lnTo>
                      <a:pt x="120" y="144"/>
                    </a:lnTo>
                    <a:lnTo>
                      <a:pt x="126" y="144"/>
                    </a:lnTo>
                    <a:lnTo>
                      <a:pt x="126" y="144"/>
                    </a:lnTo>
                    <a:lnTo>
                      <a:pt x="132" y="146"/>
                    </a:lnTo>
                    <a:lnTo>
                      <a:pt x="134" y="146"/>
                    </a:lnTo>
                    <a:lnTo>
                      <a:pt x="134" y="144"/>
                    </a:lnTo>
                    <a:lnTo>
                      <a:pt x="128" y="132"/>
                    </a:lnTo>
                    <a:lnTo>
                      <a:pt x="128" y="132"/>
                    </a:lnTo>
                    <a:lnTo>
                      <a:pt x="128" y="126"/>
                    </a:lnTo>
                    <a:lnTo>
                      <a:pt x="126" y="120"/>
                    </a:lnTo>
                    <a:lnTo>
                      <a:pt x="130" y="108"/>
                    </a:lnTo>
                    <a:lnTo>
                      <a:pt x="134" y="100"/>
                    </a:lnTo>
                    <a:lnTo>
                      <a:pt x="136" y="100"/>
                    </a:lnTo>
                    <a:lnTo>
                      <a:pt x="136" y="100"/>
                    </a:lnTo>
                    <a:lnTo>
                      <a:pt x="136" y="100"/>
                    </a:lnTo>
                    <a:lnTo>
                      <a:pt x="140" y="102"/>
                    </a:lnTo>
                    <a:lnTo>
                      <a:pt x="142" y="98"/>
                    </a:lnTo>
                    <a:lnTo>
                      <a:pt x="146" y="88"/>
                    </a:lnTo>
                    <a:lnTo>
                      <a:pt x="150" y="74"/>
                    </a:lnTo>
                    <a:lnTo>
                      <a:pt x="154" y="66"/>
                    </a:lnTo>
                    <a:lnTo>
                      <a:pt x="154" y="66"/>
                    </a:lnTo>
                    <a:lnTo>
                      <a:pt x="156" y="64"/>
                    </a:lnTo>
                    <a:lnTo>
                      <a:pt x="156" y="62"/>
                    </a:lnTo>
                    <a:lnTo>
                      <a:pt x="154" y="60"/>
                    </a:lnTo>
                    <a:lnTo>
                      <a:pt x="152" y="60"/>
                    </a:lnTo>
                    <a:lnTo>
                      <a:pt x="152" y="60"/>
                    </a:lnTo>
                    <a:lnTo>
                      <a:pt x="150" y="58"/>
                    </a:lnTo>
                    <a:lnTo>
                      <a:pt x="146" y="56"/>
                    </a:lnTo>
                    <a:lnTo>
                      <a:pt x="144" y="52"/>
                    </a:lnTo>
                    <a:lnTo>
                      <a:pt x="142" y="46"/>
                    </a:lnTo>
                    <a:lnTo>
                      <a:pt x="142" y="46"/>
                    </a:lnTo>
                    <a:lnTo>
                      <a:pt x="140" y="40"/>
                    </a:lnTo>
                    <a:lnTo>
                      <a:pt x="140" y="40"/>
                    </a:lnTo>
                    <a:lnTo>
                      <a:pt x="138" y="40"/>
                    </a:lnTo>
                    <a:lnTo>
                      <a:pt x="136" y="36"/>
                    </a:lnTo>
                    <a:lnTo>
                      <a:pt x="136" y="36"/>
                    </a:lnTo>
                    <a:lnTo>
                      <a:pt x="132" y="34"/>
                    </a:lnTo>
                    <a:lnTo>
                      <a:pt x="130" y="34"/>
                    </a:lnTo>
                    <a:lnTo>
                      <a:pt x="128" y="34"/>
                    </a:lnTo>
                    <a:lnTo>
                      <a:pt x="122" y="30"/>
                    </a:lnTo>
                    <a:lnTo>
                      <a:pt x="122" y="30"/>
                    </a:lnTo>
                    <a:lnTo>
                      <a:pt x="114" y="26"/>
                    </a:lnTo>
                    <a:lnTo>
                      <a:pt x="106" y="22"/>
                    </a:lnTo>
                    <a:lnTo>
                      <a:pt x="100" y="18"/>
                    </a:lnTo>
                    <a:lnTo>
                      <a:pt x="96" y="14"/>
                    </a:lnTo>
                    <a:lnTo>
                      <a:pt x="96" y="14"/>
                    </a:lnTo>
                    <a:lnTo>
                      <a:pt x="96" y="12"/>
                    </a:lnTo>
                    <a:lnTo>
                      <a:pt x="92" y="8"/>
                    </a:lnTo>
                    <a:lnTo>
                      <a:pt x="86" y="6"/>
                    </a:lnTo>
                    <a:lnTo>
                      <a:pt x="82" y="0"/>
                    </a:lnTo>
                    <a:lnTo>
                      <a:pt x="82" y="0"/>
                    </a:lnTo>
                    <a:lnTo>
                      <a:pt x="80" y="2"/>
                    </a:lnTo>
                    <a:lnTo>
                      <a:pt x="78" y="2"/>
                    </a:lnTo>
                    <a:lnTo>
                      <a:pt x="74" y="2"/>
                    </a:lnTo>
                    <a:lnTo>
                      <a:pt x="70" y="4"/>
                    </a:lnTo>
                    <a:lnTo>
                      <a:pt x="68" y="8"/>
                    </a:lnTo>
                    <a:lnTo>
                      <a:pt x="68" y="12"/>
                    </a:lnTo>
                    <a:lnTo>
                      <a:pt x="68" y="12"/>
                    </a:lnTo>
                    <a:lnTo>
                      <a:pt x="68" y="20"/>
                    </a:lnTo>
                    <a:lnTo>
                      <a:pt x="72" y="24"/>
                    </a:lnTo>
                    <a:lnTo>
                      <a:pt x="74" y="26"/>
                    </a:lnTo>
                    <a:lnTo>
                      <a:pt x="74" y="28"/>
                    </a:lnTo>
                    <a:lnTo>
                      <a:pt x="74" y="28"/>
                    </a:lnTo>
                    <a:lnTo>
                      <a:pt x="70" y="32"/>
                    </a:lnTo>
                    <a:lnTo>
                      <a:pt x="68" y="32"/>
                    </a:lnTo>
                    <a:lnTo>
                      <a:pt x="64" y="32"/>
                    </a:lnTo>
                    <a:lnTo>
                      <a:pt x="60" y="36"/>
                    </a:lnTo>
                    <a:lnTo>
                      <a:pt x="60" y="36"/>
                    </a:lnTo>
                    <a:lnTo>
                      <a:pt x="60" y="36"/>
                    </a:lnTo>
                    <a:lnTo>
                      <a:pt x="62" y="38"/>
                    </a:lnTo>
                    <a:lnTo>
                      <a:pt x="64" y="42"/>
                    </a:lnTo>
                    <a:lnTo>
                      <a:pt x="64" y="46"/>
                    </a:lnTo>
                    <a:lnTo>
                      <a:pt x="64" y="46"/>
                    </a:lnTo>
                    <a:lnTo>
                      <a:pt x="60" y="52"/>
                    </a:lnTo>
                    <a:lnTo>
                      <a:pt x="58" y="54"/>
                    </a:lnTo>
                    <a:lnTo>
                      <a:pt x="56" y="56"/>
                    </a:lnTo>
                    <a:lnTo>
                      <a:pt x="56" y="64"/>
                    </a:lnTo>
                    <a:lnTo>
                      <a:pt x="56" y="64"/>
                    </a:lnTo>
                    <a:lnTo>
                      <a:pt x="70" y="76"/>
                    </a:lnTo>
                    <a:lnTo>
                      <a:pt x="60" y="126"/>
                    </a:lnTo>
                    <a:lnTo>
                      <a:pt x="0" y="154"/>
                    </a:lnTo>
                    <a:lnTo>
                      <a:pt x="0" y="154"/>
                    </a:lnTo>
                    <a:lnTo>
                      <a:pt x="0" y="164"/>
                    </a:lnTo>
                    <a:lnTo>
                      <a:pt x="2" y="172"/>
                    </a:lnTo>
                    <a:lnTo>
                      <a:pt x="4" y="176"/>
                    </a:lnTo>
                    <a:lnTo>
                      <a:pt x="10" y="180"/>
                    </a:lnTo>
                    <a:lnTo>
                      <a:pt x="18" y="184"/>
                    </a:lnTo>
                    <a:lnTo>
                      <a:pt x="28" y="188"/>
                    </a:lnTo>
                    <a:lnTo>
                      <a:pt x="28" y="188"/>
                    </a:lnTo>
                    <a:lnTo>
                      <a:pt x="32" y="190"/>
                    </a:lnTo>
                    <a:lnTo>
                      <a:pt x="34" y="192"/>
                    </a:lnTo>
                    <a:lnTo>
                      <a:pt x="32" y="196"/>
                    </a:lnTo>
                    <a:lnTo>
                      <a:pt x="30" y="198"/>
                    </a:lnTo>
                    <a:lnTo>
                      <a:pt x="30" y="202"/>
                    </a:lnTo>
                    <a:lnTo>
                      <a:pt x="34" y="204"/>
                    </a:lnTo>
                    <a:lnTo>
                      <a:pt x="40" y="206"/>
                    </a:lnTo>
                    <a:lnTo>
                      <a:pt x="40" y="2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7" name="Freeform 175">
                <a:extLst>
                  <a:ext uri="{FF2B5EF4-FFF2-40B4-BE49-F238E27FC236}">
                    <a16:creationId xmlns:a16="http://schemas.microsoft.com/office/drawing/2014/main" id="{34731E8D-B692-4F6D-8C19-2E434AC9AD68}"/>
                  </a:ext>
                </a:extLst>
              </p:cNvPr>
              <p:cNvSpPr>
                <a:spLocks/>
              </p:cNvSpPr>
              <p:nvPr/>
            </p:nvSpPr>
            <p:spPr bwMode="auto">
              <a:xfrm>
                <a:off x="6620085" y="1562590"/>
                <a:ext cx="97843" cy="46633"/>
              </a:xfrm>
              <a:custGeom>
                <a:avLst/>
                <a:gdLst/>
                <a:ahLst/>
                <a:cxnLst>
                  <a:cxn ang="0">
                    <a:pos x="0" y="22"/>
                  </a:cxn>
                  <a:cxn ang="0">
                    <a:pos x="0" y="22"/>
                  </a:cxn>
                  <a:cxn ang="0">
                    <a:pos x="4" y="10"/>
                  </a:cxn>
                  <a:cxn ang="0">
                    <a:pos x="8" y="4"/>
                  </a:cxn>
                  <a:cxn ang="0">
                    <a:pos x="14" y="0"/>
                  </a:cxn>
                  <a:cxn ang="0">
                    <a:pos x="22" y="0"/>
                  </a:cxn>
                  <a:cxn ang="0">
                    <a:pos x="22" y="0"/>
                  </a:cxn>
                  <a:cxn ang="0">
                    <a:pos x="32" y="0"/>
                  </a:cxn>
                  <a:cxn ang="0">
                    <a:pos x="38" y="2"/>
                  </a:cxn>
                  <a:cxn ang="0">
                    <a:pos x="42" y="4"/>
                  </a:cxn>
                  <a:cxn ang="0">
                    <a:pos x="46" y="6"/>
                  </a:cxn>
                  <a:cxn ang="0">
                    <a:pos x="46" y="6"/>
                  </a:cxn>
                  <a:cxn ang="0">
                    <a:pos x="48" y="8"/>
                  </a:cxn>
                  <a:cxn ang="0">
                    <a:pos x="50" y="6"/>
                  </a:cxn>
                  <a:cxn ang="0">
                    <a:pos x="50" y="6"/>
                  </a:cxn>
                  <a:cxn ang="0">
                    <a:pos x="52" y="10"/>
                  </a:cxn>
                  <a:cxn ang="0">
                    <a:pos x="54" y="12"/>
                  </a:cxn>
                  <a:cxn ang="0">
                    <a:pos x="64" y="12"/>
                  </a:cxn>
                  <a:cxn ang="0">
                    <a:pos x="64" y="12"/>
                  </a:cxn>
                  <a:cxn ang="0">
                    <a:pos x="66" y="14"/>
                  </a:cxn>
                  <a:cxn ang="0">
                    <a:pos x="68" y="18"/>
                  </a:cxn>
                  <a:cxn ang="0">
                    <a:pos x="68" y="28"/>
                  </a:cxn>
                  <a:cxn ang="0">
                    <a:pos x="68" y="28"/>
                  </a:cxn>
                  <a:cxn ang="0">
                    <a:pos x="68" y="28"/>
                  </a:cxn>
                  <a:cxn ang="0">
                    <a:pos x="66" y="30"/>
                  </a:cxn>
                  <a:cxn ang="0">
                    <a:pos x="58" y="28"/>
                  </a:cxn>
                  <a:cxn ang="0">
                    <a:pos x="50" y="28"/>
                  </a:cxn>
                  <a:cxn ang="0">
                    <a:pos x="42" y="30"/>
                  </a:cxn>
                  <a:cxn ang="0">
                    <a:pos x="42" y="30"/>
                  </a:cxn>
                  <a:cxn ang="0">
                    <a:pos x="38" y="32"/>
                  </a:cxn>
                  <a:cxn ang="0">
                    <a:pos x="32" y="32"/>
                  </a:cxn>
                  <a:cxn ang="0">
                    <a:pos x="28" y="30"/>
                  </a:cxn>
                  <a:cxn ang="0">
                    <a:pos x="24" y="26"/>
                  </a:cxn>
                  <a:cxn ang="0">
                    <a:pos x="24" y="26"/>
                  </a:cxn>
                  <a:cxn ang="0">
                    <a:pos x="20" y="24"/>
                  </a:cxn>
                  <a:cxn ang="0">
                    <a:pos x="12" y="24"/>
                  </a:cxn>
                  <a:cxn ang="0">
                    <a:pos x="6" y="24"/>
                  </a:cxn>
                  <a:cxn ang="0">
                    <a:pos x="0" y="22"/>
                  </a:cxn>
                  <a:cxn ang="0">
                    <a:pos x="0" y="22"/>
                  </a:cxn>
                </a:cxnLst>
                <a:rect l="0" t="0" r="r" b="b"/>
                <a:pathLst>
                  <a:path w="68" h="32">
                    <a:moveTo>
                      <a:pt x="0" y="22"/>
                    </a:moveTo>
                    <a:lnTo>
                      <a:pt x="0" y="22"/>
                    </a:lnTo>
                    <a:lnTo>
                      <a:pt x="4" y="10"/>
                    </a:lnTo>
                    <a:lnTo>
                      <a:pt x="8" y="4"/>
                    </a:lnTo>
                    <a:lnTo>
                      <a:pt x="14" y="0"/>
                    </a:lnTo>
                    <a:lnTo>
                      <a:pt x="22" y="0"/>
                    </a:lnTo>
                    <a:lnTo>
                      <a:pt x="22" y="0"/>
                    </a:lnTo>
                    <a:lnTo>
                      <a:pt x="32" y="0"/>
                    </a:lnTo>
                    <a:lnTo>
                      <a:pt x="38" y="2"/>
                    </a:lnTo>
                    <a:lnTo>
                      <a:pt x="42" y="4"/>
                    </a:lnTo>
                    <a:lnTo>
                      <a:pt x="46" y="6"/>
                    </a:lnTo>
                    <a:lnTo>
                      <a:pt x="46" y="6"/>
                    </a:lnTo>
                    <a:lnTo>
                      <a:pt x="48" y="8"/>
                    </a:lnTo>
                    <a:lnTo>
                      <a:pt x="50" y="6"/>
                    </a:lnTo>
                    <a:lnTo>
                      <a:pt x="50" y="6"/>
                    </a:lnTo>
                    <a:lnTo>
                      <a:pt x="52" y="10"/>
                    </a:lnTo>
                    <a:lnTo>
                      <a:pt x="54" y="12"/>
                    </a:lnTo>
                    <a:lnTo>
                      <a:pt x="64" y="12"/>
                    </a:lnTo>
                    <a:lnTo>
                      <a:pt x="64" y="12"/>
                    </a:lnTo>
                    <a:lnTo>
                      <a:pt x="66" y="14"/>
                    </a:lnTo>
                    <a:lnTo>
                      <a:pt x="68" y="18"/>
                    </a:lnTo>
                    <a:lnTo>
                      <a:pt x="68" y="28"/>
                    </a:lnTo>
                    <a:lnTo>
                      <a:pt x="68" y="28"/>
                    </a:lnTo>
                    <a:lnTo>
                      <a:pt x="68" y="28"/>
                    </a:lnTo>
                    <a:lnTo>
                      <a:pt x="66" y="30"/>
                    </a:lnTo>
                    <a:lnTo>
                      <a:pt x="58" y="28"/>
                    </a:lnTo>
                    <a:lnTo>
                      <a:pt x="50" y="28"/>
                    </a:lnTo>
                    <a:lnTo>
                      <a:pt x="42" y="30"/>
                    </a:lnTo>
                    <a:lnTo>
                      <a:pt x="42" y="30"/>
                    </a:lnTo>
                    <a:lnTo>
                      <a:pt x="38" y="32"/>
                    </a:lnTo>
                    <a:lnTo>
                      <a:pt x="32" y="32"/>
                    </a:lnTo>
                    <a:lnTo>
                      <a:pt x="28" y="30"/>
                    </a:lnTo>
                    <a:lnTo>
                      <a:pt x="24" y="26"/>
                    </a:lnTo>
                    <a:lnTo>
                      <a:pt x="24" y="26"/>
                    </a:lnTo>
                    <a:lnTo>
                      <a:pt x="20" y="24"/>
                    </a:lnTo>
                    <a:lnTo>
                      <a:pt x="12" y="24"/>
                    </a:lnTo>
                    <a:lnTo>
                      <a:pt x="6" y="24"/>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8" name="Freeform 176">
                <a:extLst>
                  <a:ext uri="{FF2B5EF4-FFF2-40B4-BE49-F238E27FC236}">
                    <a16:creationId xmlns:a16="http://schemas.microsoft.com/office/drawing/2014/main" id="{4577C254-8889-4D4A-B49E-EB24304C04C0}"/>
                  </a:ext>
                </a:extLst>
              </p:cNvPr>
              <p:cNvSpPr>
                <a:spLocks/>
              </p:cNvSpPr>
              <p:nvPr/>
            </p:nvSpPr>
            <p:spPr bwMode="auto">
              <a:xfrm>
                <a:off x="6346704" y="1515955"/>
                <a:ext cx="256117" cy="134072"/>
              </a:xfrm>
              <a:custGeom>
                <a:avLst/>
                <a:gdLst/>
                <a:ahLst/>
                <a:cxnLst>
                  <a:cxn ang="0">
                    <a:pos x="24" y="0"/>
                  </a:cxn>
                  <a:cxn ang="0">
                    <a:pos x="36" y="2"/>
                  </a:cxn>
                  <a:cxn ang="0">
                    <a:pos x="48" y="6"/>
                  </a:cxn>
                  <a:cxn ang="0">
                    <a:pos x="52" y="8"/>
                  </a:cxn>
                  <a:cxn ang="0">
                    <a:pos x="58" y="6"/>
                  </a:cxn>
                  <a:cxn ang="0">
                    <a:pos x="70" y="8"/>
                  </a:cxn>
                  <a:cxn ang="0">
                    <a:pos x="76" y="12"/>
                  </a:cxn>
                  <a:cxn ang="0">
                    <a:pos x="100" y="26"/>
                  </a:cxn>
                  <a:cxn ang="0">
                    <a:pos x="110" y="30"/>
                  </a:cxn>
                  <a:cxn ang="0">
                    <a:pos x="112" y="34"/>
                  </a:cxn>
                  <a:cxn ang="0">
                    <a:pos x="118" y="34"/>
                  </a:cxn>
                  <a:cxn ang="0">
                    <a:pos x="126" y="36"/>
                  </a:cxn>
                  <a:cxn ang="0">
                    <a:pos x="128" y="42"/>
                  </a:cxn>
                  <a:cxn ang="0">
                    <a:pos x="132" y="42"/>
                  </a:cxn>
                  <a:cxn ang="0">
                    <a:pos x="156" y="40"/>
                  </a:cxn>
                  <a:cxn ang="0">
                    <a:pos x="176" y="46"/>
                  </a:cxn>
                  <a:cxn ang="0">
                    <a:pos x="178" y="50"/>
                  </a:cxn>
                  <a:cxn ang="0">
                    <a:pos x="172" y="60"/>
                  </a:cxn>
                  <a:cxn ang="0">
                    <a:pos x="164" y="70"/>
                  </a:cxn>
                  <a:cxn ang="0">
                    <a:pos x="166" y="72"/>
                  </a:cxn>
                  <a:cxn ang="0">
                    <a:pos x="168" y="84"/>
                  </a:cxn>
                  <a:cxn ang="0">
                    <a:pos x="164" y="92"/>
                  </a:cxn>
                  <a:cxn ang="0">
                    <a:pos x="156" y="92"/>
                  </a:cxn>
                  <a:cxn ang="0">
                    <a:pos x="150" y="92"/>
                  </a:cxn>
                  <a:cxn ang="0">
                    <a:pos x="146" y="92"/>
                  </a:cxn>
                  <a:cxn ang="0">
                    <a:pos x="138" y="90"/>
                  </a:cxn>
                  <a:cxn ang="0">
                    <a:pos x="128" y="88"/>
                  </a:cxn>
                  <a:cxn ang="0">
                    <a:pos x="122" y="88"/>
                  </a:cxn>
                  <a:cxn ang="0">
                    <a:pos x="116" y="82"/>
                  </a:cxn>
                  <a:cxn ang="0">
                    <a:pos x="112" y="82"/>
                  </a:cxn>
                  <a:cxn ang="0">
                    <a:pos x="110" y="80"/>
                  </a:cxn>
                  <a:cxn ang="0">
                    <a:pos x="102" y="72"/>
                  </a:cxn>
                  <a:cxn ang="0">
                    <a:pos x="84" y="66"/>
                  </a:cxn>
                  <a:cxn ang="0">
                    <a:pos x="76" y="66"/>
                  </a:cxn>
                  <a:cxn ang="0">
                    <a:pos x="74" y="68"/>
                  </a:cxn>
                  <a:cxn ang="0">
                    <a:pos x="70" y="68"/>
                  </a:cxn>
                  <a:cxn ang="0">
                    <a:pos x="58" y="66"/>
                  </a:cxn>
                  <a:cxn ang="0">
                    <a:pos x="54" y="64"/>
                  </a:cxn>
                  <a:cxn ang="0">
                    <a:pos x="54" y="60"/>
                  </a:cxn>
                  <a:cxn ang="0">
                    <a:pos x="40" y="56"/>
                  </a:cxn>
                  <a:cxn ang="0">
                    <a:pos x="24" y="46"/>
                  </a:cxn>
                  <a:cxn ang="0">
                    <a:pos x="20" y="42"/>
                  </a:cxn>
                  <a:cxn ang="0">
                    <a:pos x="10" y="42"/>
                  </a:cxn>
                  <a:cxn ang="0">
                    <a:pos x="4" y="38"/>
                  </a:cxn>
                  <a:cxn ang="0">
                    <a:pos x="2" y="32"/>
                  </a:cxn>
                  <a:cxn ang="0">
                    <a:pos x="14" y="22"/>
                  </a:cxn>
                  <a:cxn ang="0">
                    <a:pos x="18" y="16"/>
                  </a:cxn>
                  <a:cxn ang="0">
                    <a:pos x="16" y="12"/>
                  </a:cxn>
                  <a:cxn ang="0">
                    <a:pos x="18" y="10"/>
                  </a:cxn>
                  <a:cxn ang="0">
                    <a:pos x="24" y="0"/>
                  </a:cxn>
                </a:cxnLst>
                <a:rect l="0" t="0" r="r" b="b"/>
                <a:pathLst>
                  <a:path w="178" h="92">
                    <a:moveTo>
                      <a:pt x="24" y="0"/>
                    </a:moveTo>
                    <a:lnTo>
                      <a:pt x="24" y="0"/>
                    </a:lnTo>
                    <a:lnTo>
                      <a:pt x="30" y="2"/>
                    </a:lnTo>
                    <a:lnTo>
                      <a:pt x="36" y="2"/>
                    </a:lnTo>
                    <a:lnTo>
                      <a:pt x="42" y="2"/>
                    </a:lnTo>
                    <a:lnTo>
                      <a:pt x="48" y="6"/>
                    </a:lnTo>
                    <a:lnTo>
                      <a:pt x="48" y="6"/>
                    </a:lnTo>
                    <a:lnTo>
                      <a:pt x="52" y="8"/>
                    </a:lnTo>
                    <a:lnTo>
                      <a:pt x="54" y="8"/>
                    </a:lnTo>
                    <a:lnTo>
                      <a:pt x="58" y="6"/>
                    </a:lnTo>
                    <a:lnTo>
                      <a:pt x="64" y="6"/>
                    </a:lnTo>
                    <a:lnTo>
                      <a:pt x="70" y="8"/>
                    </a:lnTo>
                    <a:lnTo>
                      <a:pt x="76" y="12"/>
                    </a:lnTo>
                    <a:lnTo>
                      <a:pt x="76" y="12"/>
                    </a:lnTo>
                    <a:lnTo>
                      <a:pt x="92" y="22"/>
                    </a:lnTo>
                    <a:lnTo>
                      <a:pt x="100" y="26"/>
                    </a:lnTo>
                    <a:lnTo>
                      <a:pt x="106" y="26"/>
                    </a:lnTo>
                    <a:lnTo>
                      <a:pt x="110" y="30"/>
                    </a:lnTo>
                    <a:lnTo>
                      <a:pt x="110" y="30"/>
                    </a:lnTo>
                    <a:lnTo>
                      <a:pt x="112" y="34"/>
                    </a:lnTo>
                    <a:lnTo>
                      <a:pt x="114" y="36"/>
                    </a:lnTo>
                    <a:lnTo>
                      <a:pt x="118" y="34"/>
                    </a:lnTo>
                    <a:lnTo>
                      <a:pt x="124" y="34"/>
                    </a:lnTo>
                    <a:lnTo>
                      <a:pt x="126" y="36"/>
                    </a:lnTo>
                    <a:lnTo>
                      <a:pt x="128" y="42"/>
                    </a:lnTo>
                    <a:lnTo>
                      <a:pt x="128" y="42"/>
                    </a:lnTo>
                    <a:lnTo>
                      <a:pt x="130" y="42"/>
                    </a:lnTo>
                    <a:lnTo>
                      <a:pt x="132" y="42"/>
                    </a:lnTo>
                    <a:lnTo>
                      <a:pt x="140" y="40"/>
                    </a:lnTo>
                    <a:lnTo>
                      <a:pt x="156" y="40"/>
                    </a:lnTo>
                    <a:lnTo>
                      <a:pt x="164" y="42"/>
                    </a:lnTo>
                    <a:lnTo>
                      <a:pt x="176" y="46"/>
                    </a:lnTo>
                    <a:lnTo>
                      <a:pt x="176" y="46"/>
                    </a:lnTo>
                    <a:lnTo>
                      <a:pt x="178" y="50"/>
                    </a:lnTo>
                    <a:lnTo>
                      <a:pt x="178" y="54"/>
                    </a:lnTo>
                    <a:lnTo>
                      <a:pt x="172" y="60"/>
                    </a:lnTo>
                    <a:lnTo>
                      <a:pt x="166" y="66"/>
                    </a:lnTo>
                    <a:lnTo>
                      <a:pt x="164" y="70"/>
                    </a:lnTo>
                    <a:lnTo>
                      <a:pt x="166" y="72"/>
                    </a:lnTo>
                    <a:lnTo>
                      <a:pt x="166" y="72"/>
                    </a:lnTo>
                    <a:lnTo>
                      <a:pt x="168" y="78"/>
                    </a:lnTo>
                    <a:lnTo>
                      <a:pt x="168" y="84"/>
                    </a:lnTo>
                    <a:lnTo>
                      <a:pt x="166" y="88"/>
                    </a:lnTo>
                    <a:lnTo>
                      <a:pt x="164" y="92"/>
                    </a:lnTo>
                    <a:lnTo>
                      <a:pt x="164" y="92"/>
                    </a:lnTo>
                    <a:lnTo>
                      <a:pt x="156" y="92"/>
                    </a:lnTo>
                    <a:lnTo>
                      <a:pt x="152" y="92"/>
                    </a:lnTo>
                    <a:lnTo>
                      <a:pt x="150" y="92"/>
                    </a:lnTo>
                    <a:lnTo>
                      <a:pt x="146" y="92"/>
                    </a:lnTo>
                    <a:lnTo>
                      <a:pt x="146" y="92"/>
                    </a:lnTo>
                    <a:lnTo>
                      <a:pt x="140" y="92"/>
                    </a:lnTo>
                    <a:lnTo>
                      <a:pt x="138" y="90"/>
                    </a:lnTo>
                    <a:lnTo>
                      <a:pt x="136" y="88"/>
                    </a:lnTo>
                    <a:lnTo>
                      <a:pt x="128" y="88"/>
                    </a:lnTo>
                    <a:lnTo>
                      <a:pt x="128" y="88"/>
                    </a:lnTo>
                    <a:lnTo>
                      <a:pt x="122" y="88"/>
                    </a:lnTo>
                    <a:lnTo>
                      <a:pt x="118" y="84"/>
                    </a:lnTo>
                    <a:lnTo>
                      <a:pt x="116" y="82"/>
                    </a:lnTo>
                    <a:lnTo>
                      <a:pt x="112" y="82"/>
                    </a:lnTo>
                    <a:lnTo>
                      <a:pt x="112" y="82"/>
                    </a:lnTo>
                    <a:lnTo>
                      <a:pt x="110" y="82"/>
                    </a:lnTo>
                    <a:lnTo>
                      <a:pt x="110" y="80"/>
                    </a:lnTo>
                    <a:lnTo>
                      <a:pt x="108" y="76"/>
                    </a:lnTo>
                    <a:lnTo>
                      <a:pt x="102" y="72"/>
                    </a:lnTo>
                    <a:lnTo>
                      <a:pt x="102" y="72"/>
                    </a:lnTo>
                    <a:lnTo>
                      <a:pt x="84" y="66"/>
                    </a:lnTo>
                    <a:lnTo>
                      <a:pt x="78" y="66"/>
                    </a:lnTo>
                    <a:lnTo>
                      <a:pt x="76" y="66"/>
                    </a:lnTo>
                    <a:lnTo>
                      <a:pt x="74" y="68"/>
                    </a:lnTo>
                    <a:lnTo>
                      <a:pt x="74" y="68"/>
                    </a:lnTo>
                    <a:lnTo>
                      <a:pt x="74" y="68"/>
                    </a:lnTo>
                    <a:lnTo>
                      <a:pt x="70" y="68"/>
                    </a:lnTo>
                    <a:lnTo>
                      <a:pt x="58" y="66"/>
                    </a:lnTo>
                    <a:lnTo>
                      <a:pt x="58" y="66"/>
                    </a:lnTo>
                    <a:lnTo>
                      <a:pt x="54" y="66"/>
                    </a:lnTo>
                    <a:lnTo>
                      <a:pt x="54" y="64"/>
                    </a:lnTo>
                    <a:lnTo>
                      <a:pt x="56" y="62"/>
                    </a:lnTo>
                    <a:lnTo>
                      <a:pt x="54" y="60"/>
                    </a:lnTo>
                    <a:lnTo>
                      <a:pt x="54" y="60"/>
                    </a:lnTo>
                    <a:lnTo>
                      <a:pt x="40" y="56"/>
                    </a:lnTo>
                    <a:lnTo>
                      <a:pt x="32" y="52"/>
                    </a:lnTo>
                    <a:lnTo>
                      <a:pt x="24" y="46"/>
                    </a:lnTo>
                    <a:lnTo>
                      <a:pt x="24" y="46"/>
                    </a:lnTo>
                    <a:lnTo>
                      <a:pt x="20" y="42"/>
                    </a:lnTo>
                    <a:lnTo>
                      <a:pt x="16" y="42"/>
                    </a:lnTo>
                    <a:lnTo>
                      <a:pt x="10" y="42"/>
                    </a:lnTo>
                    <a:lnTo>
                      <a:pt x="4" y="38"/>
                    </a:lnTo>
                    <a:lnTo>
                      <a:pt x="4" y="38"/>
                    </a:lnTo>
                    <a:lnTo>
                      <a:pt x="0" y="36"/>
                    </a:lnTo>
                    <a:lnTo>
                      <a:pt x="2" y="32"/>
                    </a:lnTo>
                    <a:lnTo>
                      <a:pt x="8" y="28"/>
                    </a:lnTo>
                    <a:lnTo>
                      <a:pt x="14" y="22"/>
                    </a:lnTo>
                    <a:lnTo>
                      <a:pt x="14" y="22"/>
                    </a:lnTo>
                    <a:lnTo>
                      <a:pt x="18" y="16"/>
                    </a:lnTo>
                    <a:lnTo>
                      <a:pt x="18" y="14"/>
                    </a:lnTo>
                    <a:lnTo>
                      <a:pt x="16" y="12"/>
                    </a:lnTo>
                    <a:lnTo>
                      <a:pt x="18" y="10"/>
                    </a:lnTo>
                    <a:lnTo>
                      <a:pt x="18" y="10"/>
                    </a:lnTo>
                    <a:lnTo>
                      <a:pt x="22" y="2"/>
                    </a:lnTo>
                    <a:lnTo>
                      <a:pt x="24" y="0"/>
                    </a:lnTo>
                    <a:lnTo>
                      <a:pt x="2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99" name="Freeform 177">
                <a:extLst>
                  <a:ext uri="{FF2B5EF4-FFF2-40B4-BE49-F238E27FC236}">
                    <a16:creationId xmlns:a16="http://schemas.microsoft.com/office/drawing/2014/main" id="{FFE14A7A-4A1D-40E3-BC2C-701B6DA78DFB}"/>
                  </a:ext>
                </a:extLst>
              </p:cNvPr>
              <p:cNvSpPr>
                <a:spLocks/>
              </p:cNvSpPr>
              <p:nvPr/>
            </p:nvSpPr>
            <p:spPr bwMode="auto">
              <a:xfrm>
                <a:off x="6588430" y="1615053"/>
                <a:ext cx="181297" cy="230257"/>
              </a:xfrm>
              <a:custGeom>
                <a:avLst/>
                <a:gdLst/>
                <a:ahLst/>
                <a:cxnLst>
                  <a:cxn ang="0">
                    <a:pos x="118" y="150"/>
                  </a:cxn>
                  <a:cxn ang="0">
                    <a:pos x="122" y="144"/>
                  </a:cxn>
                  <a:cxn ang="0">
                    <a:pos x="122" y="130"/>
                  </a:cxn>
                  <a:cxn ang="0">
                    <a:pos x="124" y="128"/>
                  </a:cxn>
                  <a:cxn ang="0">
                    <a:pos x="112" y="98"/>
                  </a:cxn>
                  <a:cxn ang="0">
                    <a:pos x="104" y="86"/>
                  </a:cxn>
                  <a:cxn ang="0">
                    <a:pos x="98" y="88"/>
                  </a:cxn>
                  <a:cxn ang="0">
                    <a:pos x="94" y="90"/>
                  </a:cxn>
                  <a:cxn ang="0">
                    <a:pos x="90" y="90"/>
                  </a:cxn>
                  <a:cxn ang="0">
                    <a:pos x="82" y="86"/>
                  </a:cxn>
                  <a:cxn ang="0">
                    <a:pos x="82" y="76"/>
                  </a:cxn>
                  <a:cxn ang="0">
                    <a:pos x="96" y="70"/>
                  </a:cxn>
                  <a:cxn ang="0">
                    <a:pos x="106" y="64"/>
                  </a:cxn>
                  <a:cxn ang="0">
                    <a:pos x="110" y="56"/>
                  </a:cxn>
                  <a:cxn ang="0">
                    <a:pos x="112" y="50"/>
                  </a:cxn>
                  <a:cxn ang="0">
                    <a:pos x="92" y="46"/>
                  </a:cxn>
                  <a:cxn ang="0">
                    <a:pos x="62" y="44"/>
                  </a:cxn>
                  <a:cxn ang="0">
                    <a:pos x="50" y="36"/>
                  </a:cxn>
                  <a:cxn ang="0">
                    <a:pos x="40" y="18"/>
                  </a:cxn>
                  <a:cxn ang="0">
                    <a:pos x="34" y="22"/>
                  </a:cxn>
                  <a:cxn ang="0">
                    <a:pos x="32" y="12"/>
                  </a:cxn>
                  <a:cxn ang="0">
                    <a:pos x="28" y="10"/>
                  </a:cxn>
                  <a:cxn ang="0">
                    <a:pos x="24" y="14"/>
                  </a:cxn>
                  <a:cxn ang="0">
                    <a:pos x="16" y="0"/>
                  </a:cxn>
                  <a:cxn ang="0">
                    <a:pos x="14" y="14"/>
                  </a:cxn>
                  <a:cxn ang="0">
                    <a:pos x="2" y="22"/>
                  </a:cxn>
                  <a:cxn ang="0">
                    <a:pos x="4" y="26"/>
                  </a:cxn>
                  <a:cxn ang="0">
                    <a:pos x="28" y="40"/>
                  </a:cxn>
                  <a:cxn ang="0">
                    <a:pos x="26" y="44"/>
                  </a:cxn>
                  <a:cxn ang="0">
                    <a:pos x="18" y="54"/>
                  </a:cxn>
                  <a:cxn ang="0">
                    <a:pos x="20" y="64"/>
                  </a:cxn>
                  <a:cxn ang="0">
                    <a:pos x="38" y="76"/>
                  </a:cxn>
                  <a:cxn ang="0">
                    <a:pos x="38" y="88"/>
                  </a:cxn>
                  <a:cxn ang="0">
                    <a:pos x="40" y="94"/>
                  </a:cxn>
                  <a:cxn ang="0">
                    <a:pos x="38" y="98"/>
                  </a:cxn>
                  <a:cxn ang="0">
                    <a:pos x="46" y="110"/>
                  </a:cxn>
                  <a:cxn ang="0">
                    <a:pos x="46" y="128"/>
                  </a:cxn>
                  <a:cxn ang="0">
                    <a:pos x="50" y="130"/>
                  </a:cxn>
                  <a:cxn ang="0">
                    <a:pos x="54" y="128"/>
                  </a:cxn>
                  <a:cxn ang="0">
                    <a:pos x="58" y="130"/>
                  </a:cxn>
                  <a:cxn ang="0">
                    <a:pos x="62" y="126"/>
                  </a:cxn>
                  <a:cxn ang="0">
                    <a:pos x="64" y="126"/>
                  </a:cxn>
                  <a:cxn ang="0">
                    <a:pos x="64" y="120"/>
                  </a:cxn>
                  <a:cxn ang="0">
                    <a:pos x="72" y="126"/>
                  </a:cxn>
                  <a:cxn ang="0">
                    <a:pos x="76" y="120"/>
                  </a:cxn>
                  <a:cxn ang="0">
                    <a:pos x="78" y="116"/>
                  </a:cxn>
                  <a:cxn ang="0">
                    <a:pos x="76" y="112"/>
                  </a:cxn>
                  <a:cxn ang="0">
                    <a:pos x="78" y="108"/>
                  </a:cxn>
                  <a:cxn ang="0">
                    <a:pos x="74" y="104"/>
                  </a:cxn>
                  <a:cxn ang="0">
                    <a:pos x="74" y="102"/>
                  </a:cxn>
                  <a:cxn ang="0">
                    <a:pos x="76" y="96"/>
                  </a:cxn>
                  <a:cxn ang="0">
                    <a:pos x="86" y="108"/>
                  </a:cxn>
                  <a:cxn ang="0">
                    <a:pos x="88" y="108"/>
                  </a:cxn>
                  <a:cxn ang="0">
                    <a:pos x="98" y="128"/>
                  </a:cxn>
                  <a:cxn ang="0">
                    <a:pos x="106" y="144"/>
                  </a:cxn>
                  <a:cxn ang="0">
                    <a:pos x="116" y="158"/>
                  </a:cxn>
                </a:cxnLst>
                <a:rect l="0" t="0" r="r" b="b"/>
                <a:pathLst>
                  <a:path w="126" h="158">
                    <a:moveTo>
                      <a:pt x="116" y="158"/>
                    </a:moveTo>
                    <a:lnTo>
                      <a:pt x="116" y="158"/>
                    </a:lnTo>
                    <a:lnTo>
                      <a:pt x="118" y="150"/>
                    </a:lnTo>
                    <a:lnTo>
                      <a:pt x="120" y="148"/>
                    </a:lnTo>
                    <a:lnTo>
                      <a:pt x="122" y="148"/>
                    </a:lnTo>
                    <a:lnTo>
                      <a:pt x="122" y="144"/>
                    </a:lnTo>
                    <a:lnTo>
                      <a:pt x="122" y="144"/>
                    </a:lnTo>
                    <a:lnTo>
                      <a:pt x="120" y="134"/>
                    </a:lnTo>
                    <a:lnTo>
                      <a:pt x="122" y="130"/>
                    </a:lnTo>
                    <a:lnTo>
                      <a:pt x="126" y="130"/>
                    </a:lnTo>
                    <a:lnTo>
                      <a:pt x="126" y="130"/>
                    </a:lnTo>
                    <a:lnTo>
                      <a:pt x="124" y="128"/>
                    </a:lnTo>
                    <a:lnTo>
                      <a:pt x="120" y="124"/>
                    </a:lnTo>
                    <a:lnTo>
                      <a:pt x="116" y="112"/>
                    </a:lnTo>
                    <a:lnTo>
                      <a:pt x="112" y="98"/>
                    </a:lnTo>
                    <a:lnTo>
                      <a:pt x="108" y="88"/>
                    </a:lnTo>
                    <a:lnTo>
                      <a:pt x="108" y="88"/>
                    </a:lnTo>
                    <a:lnTo>
                      <a:pt x="104" y="86"/>
                    </a:lnTo>
                    <a:lnTo>
                      <a:pt x="102" y="86"/>
                    </a:lnTo>
                    <a:lnTo>
                      <a:pt x="100" y="88"/>
                    </a:lnTo>
                    <a:lnTo>
                      <a:pt x="98" y="88"/>
                    </a:lnTo>
                    <a:lnTo>
                      <a:pt x="98" y="88"/>
                    </a:lnTo>
                    <a:lnTo>
                      <a:pt x="94" y="88"/>
                    </a:lnTo>
                    <a:lnTo>
                      <a:pt x="94" y="90"/>
                    </a:lnTo>
                    <a:lnTo>
                      <a:pt x="92" y="92"/>
                    </a:lnTo>
                    <a:lnTo>
                      <a:pt x="90" y="90"/>
                    </a:lnTo>
                    <a:lnTo>
                      <a:pt x="90" y="90"/>
                    </a:lnTo>
                    <a:lnTo>
                      <a:pt x="88" y="88"/>
                    </a:lnTo>
                    <a:lnTo>
                      <a:pt x="84" y="88"/>
                    </a:lnTo>
                    <a:lnTo>
                      <a:pt x="82" y="86"/>
                    </a:lnTo>
                    <a:lnTo>
                      <a:pt x="80" y="82"/>
                    </a:lnTo>
                    <a:lnTo>
                      <a:pt x="80" y="82"/>
                    </a:lnTo>
                    <a:lnTo>
                      <a:pt x="82" y="76"/>
                    </a:lnTo>
                    <a:lnTo>
                      <a:pt x="86" y="72"/>
                    </a:lnTo>
                    <a:lnTo>
                      <a:pt x="90" y="70"/>
                    </a:lnTo>
                    <a:lnTo>
                      <a:pt x="96" y="70"/>
                    </a:lnTo>
                    <a:lnTo>
                      <a:pt x="104" y="68"/>
                    </a:lnTo>
                    <a:lnTo>
                      <a:pt x="108" y="68"/>
                    </a:lnTo>
                    <a:lnTo>
                      <a:pt x="106" y="64"/>
                    </a:lnTo>
                    <a:lnTo>
                      <a:pt x="106" y="64"/>
                    </a:lnTo>
                    <a:lnTo>
                      <a:pt x="106" y="60"/>
                    </a:lnTo>
                    <a:lnTo>
                      <a:pt x="110" y="56"/>
                    </a:lnTo>
                    <a:lnTo>
                      <a:pt x="112" y="52"/>
                    </a:lnTo>
                    <a:lnTo>
                      <a:pt x="112" y="50"/>
                    </a:lnTo>
                    <a:lnTo>
                      <a:pt x="112" y="50"/>
                    </a:lnTo>
                    <a:lnTo>
                      <a:pt x="108" y="46"/>
                    </a:lnTo>
                    <a:lnTo>
                      <a:pt x="104" y="46"/>
                    </a:lnTo>
                    <a:lnTo>
                      <a:pt x="92" y="46"/>
                    </a:lnTo>
                    <a:lnTo>
                      <a:pt x="76" y="48"/>
                    </a:lnTo>
                    <a:lnTo>
                      <a:pt x="68" y="48"/>
                    </a:lnTo>
                    <a:lnTo>
                      <a:pt x="62" y="44"/>
                    </a:lnTo>
                    <a:lnTo>
                      <a:pt x="62" y="44"/>
                    </a:lnTo>
                    <a:lnTo>
                      <a:pt x="56" y="42"/>
                    </a:lnTo>
                    <a:lnTo>
                      <a:pt x="50" y="36"/>
                    </a:lnTo>
                    <a:lnTo>
                      <a:pt x="46" y="26"/>
                    </a:lnTo>
                    <a:lnTo>
                      <a:pt x="42" y="18"/>
                    </a:lnTo>
                    <a:lnTo>
                      <a:pt x="40" y="18"/>
                    </a:lnTo>
                    <a:lnTo>
                      <a:pt x="36" y="20"/>
                    </a:lnTo>
                    <a:lnTo>
                      <a:pt x="36" y="20"/>
                    </a:lnTo>
                    <a:lnTo>
                      <a:pt x="34" y="22"/>
                    </a:lnTo>
                    <a:lnTo>
                      <a:pt x="34" y="20"/>
                    </a:lnTo>
                    <a:lnTo>
                      <a:pt x="34" y="16"/>
                    </a:lnTo>
                    <a:lnTo>
                      <a:pt x="32" y="12"/>
                    </a:lnTo>
                    <a:lnTo>
                      <a:pt x="32" y="12"/>
                    </a:lnTo>
                    <a:lnTo>
                      <a:pt x="30" y="10"/>
                    </a:lnTo>
                    <a:lnTo>
                      <a:pt x="28" y="10"/>
                    </a:lnTo>
                    <a:lnTo>
                      <a:pt x="28" y="14"/>
                    </a:lnTo>
                    <a:lnTo>
                      <a:pt x="26" y="16"/>
                    </a:lnTo>
                    <a:lnTo>
                      <a:pt x="24" y="14"/>
                    </a:lnTo>
                    <a:lnTo>
                      <a:pt x="18" y="0"/>
                    </a:lnTo>
                    <a:lnTo>
                      <a:pt x="18" y="0"/>
                    </a:lnTo>
                    <a:lnTo>
                      <a:pt x="16" y="0"/>
                    </a:lnTo>
                    <a:lnTo>
                      <a:pt x="14" y="2"/>
                    </a:lnTo>
                    <a:lnTo>
                      <a:pt x="14" y="14"/>
                    </a:lnTo>
                    <a:lnTo>
                      <a:pt x="14" y="14"/>
                    </a:lnTo>
                    <a:lnTo>
                      <a:pt x="12" y="18"/>
                    </a:lnTo>
                    <a:lnTo>
                      <a:pt x="8" y="20"/>
                    </a:lnTo>
                    <a:lnTo>
                      <a:pt x="2" y="22"/>
                    </a:lnTo>
                    <a:lnTo>
                      <a:pt x="0" y="24"/>
                    </a:lnTo>
                    <a:lnTo>
                      <a:pt x="0" y="24"/>
                    </a:lnTo>
                    <a:lnTo>
                      <a:pt x="4" y="26"/>
                    </a:lnTo>
                    <a:lnTo>
                      <a:pt x="14" y="32"/>
                    </a:lnTo>
                    <a:lnTo>
                      <a:pt x="24" y="36"/>
                    </a:lnTo>
                    <a:lnTo>
                      <a:pt x="28" y="40"/>
                    </a:lnTo>
                    <a:lnTo>
                      <a:pt x="28" y="42"/>
                    </a:lnTo>
                    <a:lnTo>
                      <a:pt x="28" y="42"/>
                    </a:lnTo>
                    <a:lnTo>
                      <a:pt x="26" y="44"/>
                    </a:lnTo>
                    <a:lnTo>
                      <a:pt x="24" y="46"/>
                    </a:lnTo>
                    <a:lnTo>
                      <a:pt x="20" y="48"/>
                    </a:lnTo>
                    <a:lnTo>
                      <a:pt x="18" y="54"/>
                    </a:lnTo>
                    <a:lnTo>
                      <a:pt x="18" y="54"/>
                    </a:lnTo>
                    <a:lnTo>
                      <a:pt x="18" y="60"/>
                    </a:lnTo>
                    <a:lnTo>
                      <a:pt x="20" y="64"/>
                    </a:lnTo>
                    <a:lnTo>
                      <a:pt x="28" y="68"/>
                    </a:lnTo>
                    <a:lnTo>
                      <a:pt x="36" y="74"/>
                    </a:lnTo>
                    <a:lnTo>
                      <a:pt x="38" y="76"/>
                    </a:lnTo>
                    <a:lnTo>
                      <a:pt x="38" y="80"/>
                    </a:lnTo>
                    <a:lnTo>
                      <a:pt x="38" y="80"/>
                    </a:lnTo>
                    <a:lnTo>
                      <a:pt x="38" y="88"/>
                    </a:lnTo>
                    <a:lnTo>
                      <a:pt x="40" y="90"/>
                    </a:lnTo>
                    <a:lnTo>
                      <a:pt x="40" y="90"/>
                    </a:lnTo>
                    <a:lnTo>
                      <a:pt x="40" y="94"/>
                    </a:lnTo>
                    <a:lnTo>
                      <a:pt x="40" y="94"/>
                    </a:lnTo>
                    <a:lnTo>
                      <a:pt x="38" y="96"/>
                    </a:lnTo>
                    <a:lnTo>
                      <a:pt x="38" y="98"/>
                    </a:lnTo>
                    <a:lnTo>
                      <a:pt x="40" y="102"/>
                    </a:lnTo>
                    <a:lnTo>
                      <a:pt x="44" y="106"/>
                    </a:lnTo>
                    <a:lnTo>
                      <a:pt x="46" y="110"/>
                    </a:lnTo>
                    <a:lnTo>
                      <a:pt x="46" y="118"/>
                    </a:lnTo>
                    <a:lnTo>
                      <a:pt x="46" y="128"/>
                    </a:lnTo>
                    <a:lnTo>
                      <a:pt x="46" y="128"/>
                    </a:lnTo>
                    <a:lnTo>
                      <a:pt x="48" y="128"/>
                    </a:lnTo>
                    <a:lnTo>
                      <a:pt x="50" y="130"/>
                    </a:lnTo>
                    <a:lnTo>
                      <a:pt x="50" y="130"/>
                    </a:lnTo>
                    <a:lnTo>
                      <a:pt x="50" y="130"/>
                    </a:lnTo>
                    <a:lnTo>
                      <a:pt x="52" y="128"/>
                    </a:lnTo>
                    <a:lnTo>
                      <a:pt x="54" y="128"/>
                    </a:lnTo>
                    <a:lnTo>
                      <a:pt x="56" y="128"/>
                    </a:lnTo>
                    <a:lnTo>
                      <a:pt x="56" y="128"/>
                    </a:lnTo>
                    <a:lnTo>
                      <a:pt x="58" y="130"/>
                    </a:lnTo>
                    <a:lnTo>
                      <a:pt x="58" y="128"/>
                    </a:lnTo>
                    <a:lnTo>
                      <a:pt x="60" y="126"/>
                    </a:lnTo>
                    <a:lnTo>
                      <a:pt x="62" y="126"/>
                    </a:lnTo>
                    <a:lnTo>
                      <a:pt x="62" y="126"/>
                    </a:lnTo>
                    <a:lnTo>
                      <a:pt x="64" y="128"/>
                    </a:lnTo>
                    <a:lnTo>
                      <a:pt x="64" y="126"/>
                    </a:lnTo>
                    <a:lnTo>
                      <a:pt x="62" y="122"/>
                    </a:lnTo>
                    <a:lnTo>
                      <a:pt x="62" y="122"/>
                    </a:lnTo>
                    <a:lnTo>
                      <a:pt x="64" y="120"/>
                    </a:lnTo>
                    <a:lnTo>
                      <a:pt x="68" y="124"/>
                    </a:lnTo>
                    <a:lnTo>
                      <a:pt x="68" y="124"/>
                    </a:lnTo>
                    <a:lnTo>
                      <a:pt x="72" y="126"/>
                    </a:lnTo>
                    <a:lnTo>
                      <a:pt x="72" y="124"/>
                    </a:lnTo>
                    <a:lnTo>
                      <a:pt x="74" y="122"/>
                    </a:lnTo>
                    <a:lnTo>
                      <a:pt x="76" y="120"/>
                    </a:lnTo>
                    <a:lnTo>
                      <a:pt x="76" y="120"/>
                    </a:lnTo>
                    <a:lnTo>
                      <a:pt x="78" y="118"/>
                    </a:lnTo>
                    <a:lnTo>
                      <a:pt x="78" y="116"/>
                    </a:lnTo>
                    <a:lnTo>
                      <a:pt x="78" y="112"/>
                    </a:lnTo>
                    <a:lnTo>
                      <a:pt x="76" y="112"/>
                    </a:lnTo>
                    <a:lnTo>
                      <a:pt x="76" y="112"/>
                    </a:lnTo>
                    <a:lnTo>
                      <a:pt x="76" y="110"/>
                    </a:lnTo>
                    <a:lnTo>
                      <a:pt x="78" y="108"/>
                    </a:lnTo>
                    <a:lnTo>
                      <a:pt x="78" y="108"/>
                    </a:lnTo>
                    <a:lnTo>
                      <a:pt x="76" y="106"/>
                    </a:lnTo>
                    <a:lnTo>
                      <a:pt x="76" y="106"/>
                    </a:lnTo>
                    <a:lnTo>
                      <a:pt x="74" y="104"/>
                    </a:lnTo>
                    <a:lnTo>
                      <a:pt x="70" y="102"/>
                    </a:lnTo>
                    <a:lnTo>
                      <a:pt x="70" y="102"/>
                    </a:lnTo>
                    <a:lnTo>
                      <a:pt x="74" y="102"/>
                    </a:lnTo>
                    <a:lnTo>
                      <a:pt x="76" y="102"/>
                    </a:lnTo>
                    <a:lnTo>
                      <a:pt x="76" y="96"/>
                    </a:lnTo>
                    <a:lnTo>
                      <a:pt x="76" y="96"/>
                    </a:lnTo>
                    <a:lnTo>
                      <a:pt x="78" y="104"/>
                    </a:lnTo>
                    <a:lnTo>
                      <a:pt x="82" y="106"/>
                    </a:lnTo>
                    <a:lnTo>
                      <a:pt x="86" y="108"/>
                    </a:lnTo>
                    <a:lnTo>
                      <a:pt x="90" y="108"/>
                    </a:lnTo>
                    <a:lnTo>
                      <a:pt x="90" y="108"/>
                    </a:lnTo>
                    <a:lnTo>
                      <a:pt x="88" y="108"/>
                    </a:lnTo>
                    <a:lnTo>
                      <a:pt x="88" y="110"/>
                    </a:lnTo>
                    <a:lnTo>
                      <a:pt x="92" y="118"/>
                    </a:lnTo>
                    <a:lnTo>
                      <a:pt x="98" y="128"/>
                    </a:lnTo>
                    <a:lnTo>
                      <a:pt x="104" y="138"/>
                    </a:lnTo>
                    <a:lnTo>
                      <a:pt x="104" y="138"/>
                    </a:lnTo>
                    <a:lnTo>
                      <a:pt x="106" y="144"/>
                    </a:lnTo>
                    <a:lnTo>
                      <a:pt x="110" y="150"/>
                    </a:lnTo>
                    <a:lnTo>
                      <a:pt x="116" y="158"/>
                    </a:lnTo>
                    <a:lnTo>
                      <a:pt x="116"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0" name="Freeform 183">
                <a:extLst>
                  <a:ext uri="{FF2B5EF4-FFF2-40B4-BE49-F238E27FC236}">
                    <a16:creationId xmlns:a16="http://schemas.microsoft.com/office/drawing/2014/main" id="{782554F3-15D1-49CF-B812-30BCF6FAB343}"/>
                  </a:ext>
                </a:extLst>
              </p:cNvPr>
              <p:cNvSpPr>
                <a:spLocks/>
              </p:cNvSpPr>
              <p:nvPr/>
            </p:nvSpPr>
            <p:spPr bwMode="auto">
              <a:xfrm>
                <a:off x="6999944" y="1787017"/>
                <a:ext cx="284895" cy="308952"/>
              </a:xfrm>
              <a:custGeom>
                <a:avLst/>
                <a:gdLst/>
                <a:ahLst/>
                <a:cxnLst>
                  <a:cxn ang="0">
                    <a:pos x="8" y="2"/>
                  </a:cxn>
                  <a:cxn ang="0">
                    <a:pos x="4" y="6"/>
                  </a:cxn>
                  <a:cxn ang="0">
                    <a:pos x="12" y="20"/>
                  </a:cxn>
                  <a:cxn ang="0">
                    <a:pos x="18" y="30"/>
                  </a:cxn>
                  <a:cxn ang="0">
                    <a:pos x="14" y="36"/>
                  </a:cxn>
                  <a:cxn ang="0">
                    <a:pos x="6" y="30"/>
                  </a:cxn>
                  <a:cxn ang="0">
                    <a:pos x="0" y="42"/>
                  </a:cxn>
                  <a:cxn ang="0">
                    <a:pos x="0" y="52"/>
                  </a:cxn>
                  <a:cxn ang="0">
                    <a:pos x="4" y="56"/>
                  </a:cxn>
                  <a:cxn ang="0">
                    <a:pos x="6" y="60"/>
                  </a:cxn>
                  <a:cxn ang="0">
                    <a:pos x="18" y="64"/>
                  </a:cxn>
                  <a:cxn ang="0">
                    <a:pos x="28" y="66"/>
                  </a:cxn>
                  <a:cxn ang="0">
                    <a:pos x="22" y="84"/>
                  </a:cxn>
                  <a:cxn ang="0">
                    <a:pos x="20" y="110"/>
                  </a:cxn>
                  <a:cxn ang="0">
                    <a:pos x="24" y="110"/>
                  </a:cxn>
                  <a:cxn ang="0">
                    <a:pos x="38" y="102"/>
                  </a:cxn>
                  <a:cxn ang="0">
                    <a:pos x="46" y="106"/>
                  </a:cxn>
                  <a:cxn ang="0">
                    <a:pos x="60" y="110"/>
                  </a:cxn>
                  <a:cxn ang="0">
                    <a:pos x="76" y="106"/>
                  </a:cxn>
                  <a:cxn ang="0">
                    <a:pos x="86" y="114"/>
                  </a:cxn>
                  <a:cxn ang="0">
                    <a:pos x="108" y="132"/>
                  </a:cxn>
                  <a:cxn ang="0">
                    <a:pos x="108" y="142"/>
                  </a:cxn>
                  <a:cxn ang="0">
                    <a:pos x="122" y="162"/>
                  </a:cxn>
                  <a:cxn ang="0">
                    <a:pos x="130" y="162"/>
                  </a:cxn>
                  <a:cxn ang="0">
                    <a:pos x="138" y="170"/>
                  </a:cxn>
                  <a:cxn ang="0">
                    <a:pos x="140" y="178"/>
                  </a:cxn>
                  <a:cxn ang="0">
                    <a:pos x="142" y="188"/>
                  </a:cxn>
                  <a:cxn ang="0">
                    <a:pos x="140" y="196"/>
                  </a:cxn>
                  <a:cxn ang="0">
                    <a:pos x="136" y="202"/>
                  </a:cxn>
                  <a:cxn ang="0">
                    <a:pos x="156" y="210"/>
                  </a:cxn>
                  <a:cxn ang="0">
                    <a:pos x="160" y="210"/>
                  </a:cxn>
                  <a:cxn ang="0">
                    <a:pos x="158" y="196"/>
                  </a:cxn>
                  <a:cxn ang="0">
                    <a:pos x="162" y="190"/>
                  </a:cxn>
                  <a:cxn ang="0">
                    <a:pos x="176" y="198"/>
                  </a:cxn>
                  <a:cxn ang="0">
                    <a:pos x="198" y="212"/>
                  </a:cxn>
                  <a:cxn ang="0">
                    <a:pos x="192" y="194"/>
                  </a:cxn>
                  <a:cxn ang="0">
                    <a:pos x="182" y="176"/>
                  </a:cxn>
                  <a:cxn ang="0">
                    <a:pos x="180" y="162"/>
                  </a:cxn>
                  <a:cxn ang="0">
                    <a:pos x="160" y="154"/>
                  </a:cxn>
                  <a:cxn ang="0">
                    <a:pos x="146" y="148"/>
                  </a:cxn>
                  <a:cxn ang="0">
                    <a:pos x="140" y="130"/>
                  </a:cxn>
                  <a:cxn ang="0">
                    <a:pos x="132" y="122"/>
                  </a:cxn>
                  <a:cxn ang="0">
                    <a:pos x="118" y="108"/>
                  </a:cxn>
                  <a:cxn ang="0">
                    <a:pos x="114" y="96"/>
                  </a:cxn>
                  <a:cxn ang="0">
                    <a:pos x="110" y="92"/>
                  </a:cxn>
                  <a:cxn ang="0">
                    <a:pos x="90" y="82"/>
                  </a:cxn>
                  <a:cxn ang="0">
                    <a:pos x="80" y="74"/>
                  </a:cxn>
                  <a:cxn ang="0">
                    <a:pos x="94" y="68"/>
                  </a:cxn>
                  <a:cxn ang="0">
                    <a:pos x="102" y="68"/>
                  </a:cxn>
                  <a:cxn ang="0">
                    <a:pos x="106" y="58"/>
                  </a:cxn>
                  <a:cxn ang="0">
                    <a:pos x="98" y="46"/>
                  </a:cxn>
                  <a:cxn ang="0">
                    <a:pos x="68" y="42"/>
                  </a:cxn>
                  <a:cxn ang="0">
                    <a:pos x="50" y="38"/>
                  </a:cxn>
                  <a:cxn ang="0">
                    <a:pos x="44" y="30"/>
                  </a:cxn>
                  <a:cxn ang="0">
                    <a:pos x="44" y="24"/>
                  </a:cxn>
                  <a:cxn ang="0">
                    <a:pos x="22" y="6"/>
                  </a:cxn>
                </a:cxnLst>
                <a:rect l="0" t="0" r="r" b="b"/>
                <a:pathLst>
                  <a:path w="198" h="212">
                    <a:moveTo>
                      <a:pt x="18" y="0"/>
                    </a:moveTo>
                    <a:lnTo>
                      <a:pt x="18" y="0"/>
                    </a:lnTo>
                    <a:lnTo>
                      <a:pt x="8" y="2"/>
                    </a:lnTo>
                    <a:lnTo>
                      <a:pt x="6" y="4"/>
                    </a:lnTo>
                    <a:lnTo>
                      <a:pt x="4" y="6"/>
                    </a:lnTo>
                    <a:lnTo>
                      <a:pt x="4" y="6"/>
                    </a:lnTo>
                    <a:lnTo>
                      <a:pt x="6" y="10"/>
                    </a:lnTo>
                    <a:lnTo>
                      <a:pt x="8" y="14"/>
                    </a:lnTo>
                    <a:lnTo>
                      <a:pt x="12" y="20"/>
                    </a:lnTo>
                    <a:lnTo>
                      <a:pt x="16" y="26"/>
                    </a:lnTo>
                    <a:lnTo>
                      <a:pt x="16" y="26"/>
                    </a:lnTo>
                    <a:lnTo>
                      <a:pt x="18" y="30"/>
                    </a:lnTo>
                    <a:lnTo>
                      <a:pt x="16" y="32"/>
                    </a:lnTo>
                    <a:lnTo>
                      <a:pt x="16" y="34"/>
                    </a:lnTo>
                    <a:lnTo>
                      <a:pt x="14" y="36"/>
                    </a:lnTo>
                    <a:lnTo>
                      <a:pt x="8" y="34"/>
                    </a:lnTo>
                    <a:lnTo>
                      <a:pt x="6" y="30"/>
                    </a:lnTo>
                    <a:lnTo>
                      <a:pt x="6" y="30"/>
                    </a:lnTo>
                    <a:lnTo>
                      <a:pt x="2" y="34"/>
                    </a:lnTo>
                    <a:lnTo>
                      <a:pt x="0" y="38"/>
                    </a:lnTo>
                    <a:lnTo>
                      <a:pt x="0" y="42"/>
                    </a:lnTo>
                    <a:lnTo>
                      <a:pt x="2" y="48"/>
                    </a:lnTo>
                    <a:lnTo>
                      <a:pt x="2" y="50"/>
                    </a:lnTo>
                    <a:lnTo>
                      <a:pt x="0" y="52"/>
                    </a:lnTo>
                    <a:lnTo>
                      <a:pt x="0" y="52"/>
                    </a:lnTo>
                    <a:lnTo>
                      <a:pt x="2" y="56"/>
                    </a:lnTo>
                    <a:lnTo>
                      <a:pt x="4" y="56"/>
                    </a:lnTo>
                    <a:lnTo>
                      <a:pt x="4" y="56"/>
                    </a:lnTo>
                    <a:lnTo>
                      <a:pt x="6" y="60"/>
                    </a:lnTo>
                    <a:lnTo>
                      <a:pt x="6" y="60"/>
                    </a:lnTo>
                    <a:lnTo>
                      <a:pt x="8" y="64"/>
                    </a:lnTo>
                    <a:lnTo>
                      <a:pt x="10" y="66"/>
                    </a:lnTo>
                    <a:lnTo>
                      <a:pt x="18" y="64"/>
                    </a:lnTo>
                    <a:lnTo>
                      <a:pt x="24" y="64"/>
                    </a:lnTo>
                    <a:lnTo>
                      <a:pt x="26" y="64"/>
                    </a:lnTo>
                    <a:lnTo>
                      <a:pt x="28" y="66"/>
                    </a:lnTo>
                    <a:lnTo>
                      <a:pt x="28" y="66"/>
                    </a:lnTo>
                    <a:lnTo>
                      <a:pt x="28" y="72"/>
                    </a:lnTo>
                    <a:lnTo>
                      <a:pt x="22" y="84"/>
                    </a:lnTo>
                    <a:lnTo>
                      <a:pt x="20" y="98"/>
                    </a:lnTo>
                    <a:lnTo>
                      <a:pt x="20" y="104"/>
                    </a:lnTo>
                    <a:lnTo>
                      <a:pt x="20" y="110"/>
                    </a:lnTo>
                    <a:lnTo>
                      <a:pt x="20" y="110"/>
                    </a:lnTo>
                    <a:lnTo>
                      <a:pt x="22" y="112"/>
                    </a:lnTo>
                    <a:lnTo>
                      <a:pt x="24" y="110"/>
                    </a:lnTo>
                    <a:lnTo>
                      <a:pt x="30" y="106"/>
                    </a:lnTo>
                    <a:lnTo>
                      <a:pt x="34" y="104"/>
                    </a:lnTo>
                    <a:lnTo>
                      <a:pt x="38" y="102"/>
                    </a:lnTo>
                    <a:lnTo>
                      <a:pt x="42" y="102"/>
                    </a:lnTo>
                    <a:lnTo>
                      <a:pt x="46" y="106"/>
                    </a:lnTo>
                    <a:lnTo>
                      <a:pt x="46" y="106"/>
                    </a:lnTo>
                    <a:lnTo>
                      <a:pt x="52" y="110"/>
                    </a:lnTo>
                    <a:lnTo>
                      <a:pt x="56" y="112"/>
                    </a:lnTo>
                    <a:lnTo>
                      <a:pt x="60" y="110"/>
                    </a:lnTo>
                    <a:lnTo>
                      <a:pt x="64" y="108"/>
                    </a:lnTo>
                    <a:lnTo>
                      <a:pt x="70" y="108"/>
                    </a:lnTo>
                    <a:lnTo>
                      <a:pt x="76" y="106"/>
                    </a:lnTo>
                    <a:lnTo>
                      <a:pt x="80" y="108"/>
                    </a:lnTo>
                    <a:lnTo>
                      <a:pt x="86" y="114"/>
                    </a:lnTo>
                    <a:lnTo>
                      <a:pt x="86" y="114"/>
                    </a:lnTo>
                    <a:lnTo>
                      <a:pt x="98" y="124"/>
                    </a:lnTo>
                    <a:lnTo>
                      <a:pt x="104" y="128"/>
                    </a:lnTo>
                    <a:lnTo>
                      <a:pt x="108" y="132"/>
                    </a:lnTo>
                    <a:lnTo>
                      <a:pt x="108" y="138"/>
                    </a:lnTo>
                    <a:lnTo>
                      <a:pt x="108" y="138"/>
                    </a:lnTo>
                    <a:lnTo>
                      <a:pt x="108" y="142"/>
                    </a:lnTo>
                    <a:lnTo>
                      <a:pt x="108" y="146"/>
                    </a:lnTo>
                    <a:lnTo>
                      <a:pt x="114" y="156"/>
                    </a:lnTo>
                    <a:lnTo>
                      <a:pt x="122" y="162"/>
                    </a:lnTo>
                    <a:lnTo>
                      <a:pt x="126" y="162"/>
                    </a:lnTo>
                    <a:lnTo>
                      <a:pt x="130" y="162"/>
                    </a:lnTo>
                    <a:lnTo>
                      <a:pt x="130" y="162"/>
                    </a:lnTo>
                    <a:lnTo>
                      <a:pt x="132" y="166"/>
                    </a:lnTo>
                    <a:lnTo>
                      <a:pt x="136" y="168"/>
                    </a:lnTo>
                    <a:lnTo>
                      <a:pt x="138" y="170"/>
                    </a:lnTo>
                    <a:lnTo>
                      <a:pt x="138" y="174"/>
                    </a:lnTo>
                    <a:lnTo>
                      <a:pt x="138" y="174"/>
                    </a:lnTo>
                    <a:lnTo>
                      <a:pt x="140" y="178"/>
                    </a:lnTo>
                    <a:lnTo>
                      <a:pt x="142" y="182"/>
                    </a:lnTo>
                    <a:lnTo>
                      <a:pt x="144" y="184"/>
                    </a:lnTo>
                    <a:lnTo>
                      <a:pt x="142" y="188"/>
                    </a:lnTo>
                    <a:lnTo>
                      <a:pt x="142" y="188"/>
                    </a:lnTo>
                    <a:lnTo>
                      <a:pt x="140" y="192"/>
                    </a:lnTo>
                    <a:lnTo>
                      <a:pt x="140" y="196"/>
                    </a:lnTo>
                    <a:lnTo>
                      <a:pt x="138" y="198"/>
                    </a:lnTo>
                    <a:lnTo>
                      <a:pt x="136" y="202"/>
                    </a:lnTo>
                    <a:lnTo>
                      <a:pt x="136" y="202"/>
                    </a:lnTo>
                    <a:lnTo>
                      <a:pt x="150" y="204"/>
                    </a:lnTo>
                    <a:lnTo>
                      <a:pt x="154" y="206"/>
                    </a:lnTo>
                    <a:lnTo>
                      <a:pt x="156" y="210"/>
                    </a:lnTo>
                    <a:lnTo>
                      <a:pt x="158" y="212"/>
                    </a:lnTo>
                    <a:lnTo>
                      <a:pt x="158" y="212"/>
                    </a:lnTo>
                    <a:lnTo>
                      <a:pt x="160" y="210"/>
                    </a:lnTo>
                    <a:lnTo>
                      <a:pt x="160" y="208"/>
                    </a:lnTo>
                    <a:lnTo>
                      <a:pt x="160" y="202"/>
                    </a:lnTo>
                    <a:lnTo>
                      <a:pt x="158" y="196"/>
                    </a:lnTo>
                    <a:lnTo>
                      <a:pt x="160" y="192"/>
                    </a:lnTo>
                    <a:lnTo>
                      <a:pt x="162" y="190"/>
                    </a:lnTo>
                    <a:lnTo>
                      <a:pt x="162" y="190"/>
                    </a:lnTo>
                    <a:lnTo>
                      <a:pt x="164" y="190"/>
                    </a:lnTo>
                    <a:lnTo>
                      <a:pt x="168" y="192"/>
                    </a:lnTo>
                    <a:lnTo>
                      <a:pt x="176" y="198"/>
                    </a:lnTo>
                    <a:lnTo>
                      <a:pt x="186" y="206"/>
                    </a:lnTo>
                    <a:lnTo>
                      <a:pt x="192" y="210"/>
                    </a:lnTo>
                    <a:lnTo>
                      <a:pt x="198" y="212"/>
                    </a:lnTo>
                    <a:lnTo>
                      <a:pt x="198" y="212"/>
                    </a:lnTo>
                    <a:lnTo>
                      <a:pt x="196" y="204"/>
                    </a:lnTo>
                    <a:lnTo>
                      <a:pt x="192" y="194"/>
                    </a:lnTo>
                    <a:lnTo>
                      <a:pt x="184" y="180"/>
                    </a:lnTo>
                    <a:lnTo>
                      <a:pt x="184" y="180"/>
                    </a:lnTo>
                    <a:lnTo>
                      <a:pt x="182" y="176"/>
                    </a:lnTo>
                    <a:lnTo>
                      <a:pt x="182" y="174"/>
                    </a:lnTo>
                    <a:lnTo>
                      <a:pt x="182" y="166"/>
                    </a:lnTo>
                    <a:lnTo>
                      <a:pt x="180" y="162"/>
                    </a:lnTo>
                    <a:lnTo>
                      <a:pt x="176" y="160"/>
                    </a:lnTo>
                    <a:lnTo>
                      <a:pt x="170" y="156"/>
                    </a:lnTo>
                    <a:lnTo>
                      <a:pt x="160" y="154"/>
                    </a:lnTo>
                    <a:lnTo>
                      <a:pt x="160" y="154"/>
                    </a:lnTo>
                    <a:lnTo>
                      <a:pt x="152" y="150"/>
                    </a:lnTo>
                    <a:lnTo>
                      <a:pt x="146" y="148"/>
                    </a:lnTo>
                    <a:lnTo>
                      <a:pt x="144" y="142"/>
                    </a:lnTo>
                    <a:lnTo>
                      <a:pt x="142" y="138"/>
                    </a:lnTo>
                    <a:lnTo>
                      <a:pt x="140" y="130"/>
                    </a:lnTo>
                    <a:lnTo>
                      <a:pt x="138" y="126"/>
                    </a:lnTo>
                    <a:lnTo>
                      <a:pt x="132" y="122"/>
                    </a:lnTo>
                    <a:lnTo>
                      <a:pt x="132" y="122"/>
                    </a:lnTo>
                    <a:lnTo>
                      <a:pt x="126" y="120"/>
                    </a:lnTo>
                    <a:lnTo>
                      <a:pt x="122" y="116"/>
                    </a:lnTo>
                    <a:lnTo>
                      <a:pt x="118" y="108"/>
                    </a:lnTo>
                    <a:lnTo>
                      <a:pt x="116" y="100"/>
                    </a:lnTo>
                    <a:lnTo>
                      <a:pt x="116" y="98"/>
                    </a:lnTo>
                    <a:lnTo>
                      <a:pt x="114" y="96"/>
                    </a:lnTo>
                    <a:lnTo>
                      <a:pt x="114" y="96"/>
                    </a:lnTo>
                    <a:lnTo>
                      <a:pt x="112" y="94"/>
                    </a:lnTo>
                    <a:lnTo>
                      <a:pt x="110" y="92"/>
                    </a:lnTo>
                    <a:lnTo>
                      <a:pt x="106" y="88"/>
                    </a:lnTo>
                    <a:lnTo>
                      <a:pt x="90" y="82"/>
                    </a:lnTo>
                    <a:lnTo>
                      <a:pt x="90" y="82"/>
                    </a:lnTo>
                    <a:lnTo>
                      <a:pt x="84" y="80"/>
                    </a:lnTo>
                    <a:lnTo>
                      <a:pt x="80" y="76"/>
                    </a:lnTo>
                    <a:lnTo>
                      <a:pt x="80" y="74"/>
                    </a:lnTo>
                    <a:lnTo>
                      <a:pt x="82" y="72"/>
                    </a:lnTo>
                    <a:lnTo>
                      <a:pt x="88" y="68"/>
                    </a:lnTo>
                    <a:lnTo>
                      <a:pt x="94" y="68"/>
                    </a:lnTo>
                    <a:lnTo>
                      <a:pt x="94" y="68"/>
                    </a:lnTo>
                    <a:lnTo>
                      <a:pt x="98" y="68"/>
                    </a:lnTo>
                    <a:lnTo>
                      <a:pt x="102" y="68"/>
                    </a:lnTo>
                    <a:lnTo>
                      <a:pt x="104" y="64"/>
                    </a:lnTo>
                    <a:lnTo>
                      <a:pt x="106" y="58"/>
                    </a:lnTo>
                    <a:lnTo>
                      <a:pt x="106" y="58"/>
                    </a:lnTo>
                    <a:lnTo>
                      <a:pt x="104" y="54"/>
                    </a:lnTo>
                    <a:lnTo>
                      <a:pt x="98" y="46"/>
                    </a:lnTo>
                    <a:lnTo>
                      <a:pt x="98" y="46"/>
                    </a:lnTo>
                    <a:lnTo>
                      <a:pt x="94" y="44"/>
                    </a:lnTo>
                    <a:lnTo>
                      <a:pt x="88" y="42"/>
                    </a:lnTo>
                    <a:lnTo>
                      <a:pt x="68" y="42"/>
                    </a:lnTo>
                    <a:lnTo>
                      <a:pt x="68" y="42"/>
                    </a:lnTo>
                    <a:lnTo>
                      <a:pt x="58" y="40"/>
                    </a:lnTo>
                    <a:lnTo>
                      <a:pt x="50" y="38"/>
                    </a:lnTo>
                    <a:lnTo>
                      <a:pt x="46" y="34"/>
                    </a:lnTo>
                    <a:lnTo>
                      <a:pt x="44" y="32"/>
                    </a:lnTo>
                    <a:lnTo>
                      <a:pt x="44" y="30"/>
                    </a:lnTo>
                    <a:lnTo>
                      <a:pt x="44" y="30"/>
                    </a:lnTo>
                    <a:lnTo>
                      <a:pt x="44" y="26"/>
                    </a:lnTo>
                    <a:lnTo>
                      <a:pt x="44" y="24"/>
                    </a:lnTo>
                    <a:lnTo>
                      <a:pt x="36" y="20"/>
                    </a:lnTo>
                    <a:lnTo>
                      <a:pt x="26" y="12"/>
                    </a:lnTo>
                    <a:lnTo>
                      <a:pt x="22" y="6"/>
                    </a:lnTo>
                    <a:lnTo>
                      <a:pt x="18" y="0"/>
                    </a:lnTo>
                    <a:lnTo>
                      <a:pt x="1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1" name="Freeform 184">
                <a:extLst>
                  <a:ext uri="{FF2B5EF4-FFF2-40B4-BE49-F238E27FC236}">
                    <a16:creationId xmlns:a16="http://schemas.microsoft.com/office/drawing/2014/main" id="{7892C6B2-A46D-4D8C-B69F-53C19B2CF1EC}"/>
                  </a:ext>
                </a:extLst>
              </p:cNvPr>
              <p:cNvSpPr>
                <a:spLocks/>
              </p:cNvSpPr>
              <p:nvPr/>
            </p:nvSpPr>
            <p:spPr bwMode="auto">
              <a:xfrm>
                <a:off x="6755339" y="1550932"/>
                <a:ext cx="270504" cy="696599"/>
              </a:xfrm>
              <a:custGeom>
                <a:avLst/>
                <a:gdLst/>
                <a:ahLst/>
                <a:cxnLst>
                  <a:cxn ang="0">
                    <a:pos x="150" y="220"/>
                  </a:cxn>
                  <a:cxn ang="0">
                    <a:pos x="132" y="226"/>
                  </a:cxn>
                  <a:cxn ang="0">
                    <a:pos x="132" y="248"/>
                  </a:cxn>
                  <a:cxn ang="0">
                    <a:pos x="120" y="256"/>
                  </a:cxn>
                  <a:cxn ang="0">
                    <a:pos x="126" y="268"/>
                  </a:cxn>
                  <a:cxn ang="0">
                    <a:pos x="142" y="288"/>
                  </a:cxn>
                  <a:cxn ang="0">
                    <a:pos x="170" y="312"/>
                  </a:cxn>
                  <a:cxn ang="0">
                    <a:pos x="158" y="318"/>
                  </a:cxn>
                  <a:cxn ang="0">
                    <a:pos x="158" y="336"/>
                  </a:cxn>
                  <a:cxn ang="0">
                    <a:pos x="154" y="352"/>
                  </a:cxn>
                  <a:cxn ang="0">
                    <a:pos x="178" y="378"/>
                  </a:cxn>
                  <a:cxn ang="0">
                    <a:pos x="188" y="428"/>
                  </a:cxn>
                  <a:cxn ang="0">
                    <a:pos x="176" y="462"/>
                  </a:cxn>
                  <a:cxn ang="0">
                    <a:pos x="174" y="478"/>
                  </a:cxn>
                  <a:cxn ang="0">
                    <a:pos x="174" y="440"/>
                  </a:cxn>
                  <a:cxn ang="0">
                    <a:pos x="170" y="420"/>
                  </a:cxn>
                  <a:cxn ang="0">
                    <a:pos x="158" y="378"/>
                  </a:cxn>
                  <a:cxn ang="0">
                    <a:pos x="148" y="352"/>
                  </a:cxn>
                  <a:cxn ang="0">
                    <a:pos x="134" y="314"/>
                  </a:cxn>
                  <a:cxn ang="0">
                    <a:pos x="116" y="290"/>
                  </a:cxn>
                  <a:cxn ang="0">
                    <a:pos x="114" y="320"/>
                  </a:cxn>
                  <a:cxn ang="0">
                    <a:pos x="100" y="332"/>
                  </a:cxn>
                  <a:cxn ang="0">
                    <a:pos x="84" y="330"/>
                  </a:cxn>
                  <a:cxn ang="0">
                    <a:pos x="68" y="330"/>
                  </a:cxn>
                  <a:cxn ang="0">
                    <a:pos x="62" y="314"/>
                  </a:cxn>
                  <a:cxn ang="0">
                    <a:pos x="60" y="266"/>
                  </a:cxn>
                  <a:cxn ang="0">
                    <a:pos x="24" y="220"/>
                  </a:cxn>
                  <a:cxn ang="0">
                    <a:pos x="12" y="214"/>
                  </a:cxn>
                  <a:cxn ang="0">
                    <a:pos x="4" y="192"/>
                  </a:cxn>
                  <a:cxn ang="0">
                    <a:pos x="10" y="174"/>
                  </a:cxn>
                  <a:cxn ang="0">
                    <a:pos x="20" y="148"/>
                  </a:cxn>
                  <a:cxn ang="0">
                    <a:pos x="34" y="142"/>
                  </a:cxn>
                  <a:cxn ang="0">
                    <a:pos x="34" y="104"/>
                  </a:cxn>
                  <a:cxn ang="0">
                    <a:pos x="32" y="78"/>
                  </a:cxn>
                  <a:cxn ang="0">
                    <a:pos x="52" y="48"/>
                  </a:cxn>
                  <a:cxn ang="0">
                    <a:pos x="82" y="30"/>
                  </a:cxn>
                  <a:cxn ang="0">
                    <a:pos x="80" y="16"/>
                  </a:cxn>
                  <a:cxn ang="0">
                    <a:pos x="72" y="0"/>
                  </a:cxn>
                  <a:cxn ang="0">
                    <a:pos x="102" y="20"/>
                  </a:cxn>
                  <a:cxn ang="0">
                    <a:pos x="112" y="28"/>
                  </a:cxn>
                  <a:cxn ang="0">
                    <a:pos x="124" y="68"/>
                  </a:cxn>
                  <a:cxn ang="0">
                    <a:pos x="106" y="80"/>
                  </a:cxn>
                  <a:cxn ang="0">
                    <a:pos x="102" y="98"/>
                  </a:cxn>
                  <a:cxn ang="0">
                    <a:pos x="102" y="112"/>
                  </a:cxn>
                  <a:cxn ang="0">
                    <a:pos x="96" y="124"/>
                  </a:cxn>
                  <a:cxn ang="0">
                    <a:pos x="108" y="126"/>
                  </a:cxn>
                  <a:cxn ang="0">
                    <a:pos x="116" y="136"/>
                  </a:cxn>
                  <a:cxn ang="0">
                    <a:pos x="122" y="146"/>
                  </a:cxn>
                  <a:cxn ang="0">
                    <a:pos x="132" y="150"/>
                  </a:cxn>
                  <a:cxn ang="0">
                    <a:pos x="122" y="170"/>
                  </a:cxn>
                  <a:cxn ang="0">
                    <a:pos x="150" y="182"/>
                  </a:cxn>
                  <a:cxn ang="0">
                    <a:pos x="176" y="192"/>
                  </a:cxn>
                  <a:cxn ang="0">
                    <a:pos x="172" y="212"/>
                  </a:cxn>
                </a:cxnLst>
                <a:rect l="0" t="0" r="r" b="b"/>
                <a:pathLst>
                  <a:path w="188" h="478">
                    <a:moveTo>
                      <a:pt x="170" y="214"/>
                    </a:moveTo>
                    <a:lnTo>
                      <a:pt x="170" y="214"/>
                    </a:lnTo>
                    <a:lnTo>
                      <a:pt x="154" y="216"/>
                    </a:lnTo>
                    <a:lnTo>
                      <a:pt x="152" y="216"/>
                    </a:lnTo>
                    <a:lnTo>
                      <a:pt x="150" y="220"/>
                    </a:lnTo>
                    <a:lnTo>
                      <a:pt x="150" y="220"/>
                    </a:lnTo>
                    <a:lnTo>
                      <a:pt x="150" y="222"/>
                    </a:lnTo>
                    <a:lnTo>
                      <a:pt x="148" y="222"/>
                    </a:lnTo>
                    <a:lnTo>
                      <a:pt x="144" y="222"/>
                    </a:lnTo>
                    <a:lnTo>
                      <a:pt x="138" y="222"/>
                    </a:lnTo>
                    <a:lnTo>
                      <a:pt x="134" y="224"/>
                    </a:lnTo>
                    <a:lnTo>
                      <a:pt x="132" y="226"/>
                    </a:lnTo>
                    <a:lnTo>
                      <a:pt x="132" y="226"/>
                    </a:lnTo>
                    <a:lnTo>
                      <a:pt x="130" y="230"/>
                    </a:lnTo>
                    <a:lnTo>
                      <a:pt x="128" y="234"/>
                    </a:lnTo>
                    <a:lnTo>
                      <a:pt x="130" y="240"/>
                    </a:lnTo>
                    <a:lnTo>
                      <a:pt x="132" y="244"/>
                    </a:lnTo>
                    <a:lnTo>
                      <a:pt x="132" y="248"/>
                    </a:lnTo>
                    <a:lnTo>
                      <a:pt x="130" y="250"/>
                    </a:lnTo>
                    <a:lnTo>
                      <a:pt x="130" y="250"/>
                    </a:lnTo>
                    <a:lnTo>
                      <a:pt x="128" y="254"/>
                    </a:lnTo>
                    <a:lnTo>
                      <a:pt x="124" y="254"/>
                    </a:lnTo>
                    <a:lnTo>
                      <a:pt x="122" y="254"/>
                    </a:lnTo>
                    <a:lnTo>
                      <a:pt x="120" y="256"/>
                    </a:lnTo>
                    <a:lnTo>
                      <a:pt x="120" y="256"/>
                    </a:lnTo>
                    <a:lnTo>
                      <a:pt x="120" y="260"/>
                    </a:lnTo>
                    <a:lnTo>
                      <a:pt x="122" y="262"/>
                    </a:lnTo>
                    <a:lnTo>
                      <a:pt x="124" y="266"/>
                    </a:lnTo>
                    <a:lnTo>
                      <a:pt x="126" y="268"/>
                    </a:lnTo>
                    <a:lnTo>
                      <a:pt x="126" y="268"/>
                    </a:lnTo>
                    <a:lnTo>
                      <a:pt x="124" y="270"/>
                    </a:lnTo>
                    <a:lnTo>
                      <a:pt x="124" y="272"/>
                    </a:lnTo>
                    <a:lnTo>
                      <a:pt x="130" y="276"/>
                    </a:lnTo>
                    <a:lnTo>
                      <a:pt x="136" y="282"/>
                    </a:lnTo>
                    <a:lnTo>
                      <a:pt x="142" y="288"/>
                    </a:lnTo>
                    <a:lnTo>
                      <a:pt x="142" y="288"/>
                    </a:lnTo>
                    <a:lnTo>
                      <a:pt x="150" y="296"/>
                    </a:lnTo>
                    <a:lnTo>
                      <a:pt x="158" y="302"/>
                    </a:lnTo>
                    <a:lnTo>
                      <a:pt x="166" y="306"/>
                    </a:lnTo>
                    <a:lnTo>
                      <a:pt x="170" y="310"/>
                    </a:lnTo>
                    <a:lnTo>
                      <a:pt x="170" y="310"/>
                    </a:lnTo>
                    <a:lnTo>
                      <a:pt x="170" y="312"/>
                    </a:lnTo>
                    <a:lnTo>
                      <a:pt x="168" y="312"/>
                    </a:lnTo>
                    <a:lnTo>
                      <a:pt x="164" y="312"/>
                    </a:lnTo>
                    <a:lnTo>
                      <a:pt x="160" y="314"/>
                    </a:lnTo>
                    <a:lnTo>
                      <a:pt x="160" y="316"/>
                    </a:lnTo>
                    <a:lnTo>
                      <a:pt x="158" y="318"/>
                    </a:lnTo>
                    <a:lnTo>
                      <a:pt x="158" y="318"/>
                    </a:lnTo>
                    <a:lnTo>
                      <a:pt x="158" y="322"/>
                    </a:lnTo>
                    <a:lnTo>
                      <a:pt x="160" y="324"/>
                    </a:lnTo>
                    <a:lnTo>
                      <a:pt x="160" y="326"/>
                    </a:lnTo>
                    <a:lnTo>
                      <a:pt x="158" y="332"/>
                    </a:lnTo>
                    <a:lnTo>
                      <a:pt x="158" y="332"/>
                    </a:lnTo>
                    <a:lnTo>
                      <a:pt x="158" y="336"/>
                    </a:lnTo>
                    <a:lnTo>
                      <a:pt x="158" y="340"/>
                    </a:lnTo>
                    <a:lnTo>
                      <a:pt x="160" y="344"/>
                    </a:lnTo>
                    <a:lnTo>
                      <a:pt x="158" y="346"/>
                    </a:lnTo>
                    <a:lnTo>
                      <a:pt x="158" y="346"/>
                    </a:lnTo>
                    <a:lnTo>
                      <a:pt x="156" y="348"/>
                    </a:lnTo>
                    <a:lnTo>
                      <a:pt x="154" y="352"/>
                    </a:lnTo>
                    <a:lnTo>
                      <a:pt x="156" y="356"/>
                    </a:lnTo>
                    <a:lnTo>
                      <a:pt x="162" y="364"/>
                    </a:lnTo>
                    <a:lnTo>
                      <a:pt x="172" y="372"/>
                    </a:lnTo>
                    <a:lnTo>
                      <a:pt x="172" y="372"/>
                    </a:lnTo>
                    <a:lnTo>
                      <a:pt x="176" y="374"/>
                    </a:lnTo>
                    <a:lnTo>
                      <a:pt x="178" y="378"/>
                    </a:lnTo>
                    <a:lnTo>
                      <a:pt x="178" y="386"/>
                    </a:lnTo>
                    <a:lnTo>
                      <a:pt x="178" y="398"/>
                    </a:lnTo>
                    <a:lnTo>
                      <a:pt x="180" y="406"/>
                    </a:lnTo>
                    <a:lnTo>
                      <a:pt x="184" y="418"/>
                    </a:lnTo>
                    <a:lnTo>
                      <a:pt x="184" y="418"/>
                    </a:lnTo>
                    <a:lnTo>
                      <a:pt x="188" y="428"/>
                    </a:lnTo>
                    <a:lnTo>
                      <a:pt x="188" y="434"/>
                    </a:lnTo>
                    <a:lnTo>
                      <a:pt x="186" y="440"/>
                    </a:lnTo>
                    <a:lnTo>
                      <a:pt x="184" y="446"/>
                    </a:lnTo>
                    <a:lnTo>
                      <a:pt x="178" y="454"/>
                    </a:lnTo>
                    <a:lnTo>
                      <a:pt x="176" y="458"/>
                    </a:lnTo>
                    <a:lnTo>
                      <a:pt x="176" y="462"/>
                    </a:lnTo>
                    <a:lnTo>
                      <a:pt x="176" y="462"/>
                    </a:lnTo>
                    <a:lnTo>
                      <a:pt x="176" y="470"/>
                    </a:lnTo>
                    <a:lnTo>
                      <a:pt x="176" y="472"/>
                    </a:lnTo>
                    <a:lnTo>
                      <a:pt x="174" y="474"/>
                    </a:lnTo>
                    <a:lnTo>
                      <a:pt x="174" y="478"/>
                    </a:lnTo>
                    <a:lnTo>
                      <a:pt x="174" y="478"/>
                    </a:lnTo>
                    <a:lnTo>
                      <a:pt x="168" y="468"/>
                    </a:lnTo>
                    <a:lnTo>
                      <a:pt x="168" y="460"/>
                    </a:lnTo>
                    <a:lnTo>
                      <a:pt x="168" y="452"/>
                    </a:lnTo>
                    <a:lnTo>
                      <a:pt x="170" y="448"/>
                    </a:lnTo>
                    <a:lnTo>
                      <a:pt x="174" y="444"/>
                    </a:lnTo>
                    <a:lnTo>
                      <a:pt x="174" y="440"/>
                    </a:lnTo>
                    <a:lnTo>
                      <a:pt x="174" y="434"/>
                    </a:lnTo>
                    <a:lnTo>
                      <a:pt x="170" y="430"/>
                    </a:lnTo>
                    <a:lnTo>
                      <a:pt x="170" y="430"/>
                    </a:lnTo>
                    <a:lnTo>
                      <a:pt x="166" y="426"/>
                    </a:lnTo>
                    <a:lnTo>
                      <a:pt x="168" y="424"/>
                    </a:lnTo>
                    <a:lnTo>
                      <a:pt x="170" y="420"/>
                    </a:lnTo>
                    <a:lnTo>
                      <a:pt x="170" y="416"/>
                    </a:lnTo>
                    <a:lnTo>
                      <a:pt x="170" y="410"/>
                    </a:lnTo>
                    <a:lnTo>
                      <a:pt x="170" y="410"/>
                    </a:lnTo>
                    <a:lnTo>
                      <a:pt x="162" y="386"/>
                    </a:lnTo>
                    <a:lnTo>
                      <a:pt x="160" y="378"/>
                    </a:lnTo>
                    <a:lnTo>
                      <a:pt x="158" y="378"/>
                    </a:lnTo>
                    <a:lnTo>
                      <a:pt x="156" y="378"/>
                    </a:lnTo>
                    <a:lnTo>
                      <a:pt x="156" y="378"/>
                    </a:lnTo>
                    <a:lnTo>
                      <a:pt x="156" y="378"/>
                    </a:lnTo>
                    <a:lnTo>
                      <a:pt x="154" y="376"/>
                    </a:lnTo>
                    <a:lnTo>
                      <a:pt x="152" y="368"/>
                    </a:lnTo>
                    <a:lnTo>
                      <a:pt x="148" y="352"/>
                    </a:lnTo>
                    <a:lnTo>
                      <a:pt x="148" y="352"/>
                    </a:lnTo>
                    <a:lnTo>
                      <a:pt x="142" y="334"/>
                    </a:lnTo>
                    <a:lnTo>
                      <a:pt x="138" y="322"/>
                    </a:lnTo>
                    <a:lnTo>
                      <a:pt x="138" y="322"/>
                    </a:lnTo>
                    <a:lnTo>
                      <a:pt x="136" y="318"/>
                    </a:lnTo>
                    <a:lnTo>
                      <a:pt x="134" y="314"/>
                    </a:lnTo>
                    <a:lnTo>
                      <a:pt x="132" y="312"/>
                    </a:lnTo>
                    <a:lnTo>
                      <a:pt x="132" y="306"/>
                    </a:lnTo>
                    <a:lnTo>
                      <a:pt x="132" y="306"/>
                    </a:lnTo>
                    <a:lnTo>
                      <a:pt x="128" y="308"/>
                    </a:lnTo>
                    <a:lnTo>
                      <a:pt x="126" y="306"/>
                    </a:lnTo>
                    <a:lnTo>
                      <a:pt x="116" y="290"/>
                    </a:lnTo>
                    <a:lnTo>
                      <a:pt x="116" y="290"/>
                    </a:lnTo>
                    <a:lnTo>
                      <a:pt x="120" y="310"/>
                    </a:lnTo>
                    <a:lnTo>
                      <a:pt x="120" y="316"/>
                    </a:lnTo>
                    <a:lnTo>
                      <a:pt x="118" y="318"/>
                    </a:lnTo>
                    <a:lnTo>
                      <a:pt x="114" y="320"/>
                    </a:lnTo>
                    <a:lnTo>
                      <a:pt x="114" y="320"/>
                    </a:lnTo>
                    <a:lnTo>
                      <a:pt x="110" y="324"/>
                    </a:lnTo>
                    <a:lnTo>
                      <a:pt x="106" y="330"/>
                    </a:lnTo>
                    <a:lnTo>
                      <a:pt x="104" y="332"/>
                    </a:lnTo>
                    <a:lnTo>
                      <a:pt x="102" y="332"/>
                    </a:lnTo>
                    <a:lnTo>
                      <a:pt x="100" y="332"/>
                    </a:lnTo>
                    <a:lnTo>
                      <a:pt x="100" y="332"/>
                    </a:lnTo>
                    <a:lnTo>
                      <a:pt x="98" y="330"/>
                    </a:lnTo>
                    <a:lnTo>
                      <a:pt x="94" y="332"/>
                    </a:lnTo>
                    <a:lnTo>
                      <a:pt x="92" y="334"/>
                    </a:lnTo>
                    <a:lnTo>
                      <a:pt x="88" y="332"/>
                    </a:lnTo>
                    <a:lnTo>
                      <a:pt x="88" y="332"/>
                    </a:lnTo>
                    <a:lnTo>
                      <a:pt x="84" y="330"/>
                    </a:lnTo>
                    <a:lnTo>
                      <a:pt x="80" y="332"/>
                    </a:lnTo>
                    <a:lnTo>
                      <a:pt x="76" y="334"/>
                    </a:lnTo>
                    <a:lnTo>
                      <a:pt x="72" y="330"/>
                    </a:lnTo>
                    <a:lnTo>
                      <a:pt x="72" y="330"/>
                    </a:lnTo>
                    <a:lnTo>
                      <a:pt x="70" y="328"/>
                    </a:lnTo>
                    <a:lnTo>
                      <a:pt x="68" y="330"/>
                    </a:lnTo>
                    <a:lnTo>
                      <a:pt x="66" y="330"/>
                    </a:lnTo>
                    <a:lnTo>
                      <a:pt x="62" y="330"/>
                    </a:lnTo>
                    <a:lnTo>
                      <a:pt x="62" y="330"/>
                    </a:lnTo>
                    <a:lnTo>
                      <a:pt x="60" y="328"/>
                    </a:lnTo>
                    <a:lnTo>
                      <a:pt x="60" y="324"/>
                    </a:lnTo>
                    <a:lnTo>
                      <a:pt x="62" y="314"/>
                    </a:lnTo>
                    <a:lnTo>
                      <a:pt x="64" y="308"/>
                    </a:lnTo>
                    <a:lnTo>
                      <a:pt x="66" y="300"/>
                    </a:lnTo>
                    <a:lnTo>
                      <a:pt x="66" y="288"/>
                    </a:lnTo>
                    <a:lnTo>
                      <a:pt x="64" y="276"/>
                    </a:lnTo>
                    <a:lnTo>
                      <a:pt x="64" y="276"/>
                    </a:lnTo>
                    <a:lnTo>
                      <a:pt x="60" y="266"/>
                    </a:lnTo>
                    <a:lnTo>
                      <a:pt x="56" y="258"/>
                    </a:lnTo>
                    <a:lnTo>
                      <a:pt x="48" y="248"/>
                    </a:lnTo>
                    <a:lnTo>
                      <a:pt x="34" y="230"/>
                    </a:lnTo>
                    <a:lnTo>
                      <a:pt x="34" y="230"/>
                    </a:lnTo>
                    <a:lnTo>
                      <a:pt x="26" y="220"/>
                    </a:lnTo>
                    <a:lnTo>
                      <a:pt x="24" y="220"/>
                    </a:lnTo>
                    <a:lnTo>
                      <a:pt x="24" y="220"/>
                    </a:lnTo>
                    <a:lnTo>
                      <a:pt x="22" y="222"/>
                    </a:lnTo>
                    <a:lnTo>
                      <a:pt x="16" y="216"/>
                    </a:lnTo>
                    <a:lnTo>
                      <a:pt x="16" y="216"/>
                    </a:lnTo>
                    <a:lnTo>
                      <a:pt x="12" y="212"/>
                    </a:lnTo>
                    <a:lnTo>
                      <a:pt x="12" y="214"/>
                    </a:lnTo>
                    <a:lnTo>
                      <a:pt x="10" y="214"/>
                    </a:lnTo>
                    <a:lnTo>
                      <a:pt x="8" y="214"/>
                    </a:lnTo>
                    <a:lnTo>
                      <a:pt x="0" y="202"/>
                    </a:lnTo>
                    <a:lnTo>
                      <a:pt x="0" y="202"/>
                    </a:lnTo>
                    <a:lnTo>
                      <a:pt x="2" y="194"/>
                    </a:lnTo>
                    <a:lnTo>
                      <a:pt x="4" y="192"/>
                    </a:lnTo>
                    <a:lnTo>
                      <a:pt x="6" y="192"/>
                    </a:lnTo>
                    <a:lnTo>
                      <a:pt x="6" y="188"/>
                    </a:lnTo>
                    <a:lnTo>
                      <a:pt x="6" y="188"/>
                    </a:lnTo>
                    <a:lnTo>
                      <a:pt x="4" y="178"/>
                    </a:lnTo>
                    <a:lnTo>
                      <a:pt x="6" y="174"/>
                    </a:lnTo>
                    <a:lnTo>
                      <a:pt x="10" y="174"/>
                    </a:lnTo>
                    <a:lnTo>
                      <a:pt x="10" y="174"/>
                    </a:lnTo>
                    <a:lnTo>
                      <a:pt x="16" y="174"/>
                    </a:lnTo>
                    <a:lnTo>
                      <a:pt x="20" y="170"/>
                    </a:lnTo>
                    <a:lnTo>
                      <a:pt x="22" y="162"/>
                    </a:lnTo>
                    <a:lnTo>
                      <a:pt x="20" y="148"/>
                    </a:lnTo>
                    <a:lnTo>
                      <a:pt x="20" y="148"/>
                    </a:lnTo>
                    <a:lnTo>
                      <a:pt x="22" y="144"/>
                    </a:lnTo>
                    <a:lnTo>
                      <a:pt x="22" y="140"/>
                    </a:lnTo>
                    <a:lnTo>
                      <a:pt x="26" y="140"/>
                    </a:lnTo>
                    <a:lnTo>
                      <a:pt x="28" y="142"/>
                    </a:lnTo>
                    <a:lnTo>
                      <a:pt x="32" y="142"/>
                    </a:lnTo>
                    <a:lnTo>
                      <a:pt x="34" y="142"/>
                    </a:lnTo>
                    <a:lnTo>
                      <a:pt x="34" y="138"/>
                    </a:lnTo>
                    <a:lnTo>
                      <a:pt x="34" y="132"/>
                    </a:lnTo>
                    <a:lnTo>
                      <a:pt x="34" y="132"/>
                    </a:lnTo>
                    <a:lnTo>
                      <a:pt x="34" y="120"/>
                    </a:lnTo>
                    <a:lnTo>
                      <a:pt x="36" y="112"/>
                    </a:lnTo>
                    <a:lnTo>
                      <a:pt x="34" y="104"/>
                    </a:lnTo>
                    <a:lnTo>
                      <a:pt x="32" y="98"/>
                    </a:lnTo>
                    <a:lnTo>
                      <a:pt x="28" y="92"/>
                    </a:lnTo>
                    <a:lnTo>
                      <a:pt x="28" y="92"/>
                    </a:lnTo>
                    <a:lnTo>
                      <a:pt x="26" y="86"/>
                    </a:lnTo>
                    <a:lnTo>
                      <a:pt x="28" y="82"/>
                    </a:lnTo>
                    <a:lnTo>
                      <a:pt x="32" y="78"/>
                    </a:lnTo>
                    <a:lnTo>
                      <a:pt x="32" y="72"/>
                    </a:lnTo>
                    <a:lnTo>
                      <a:pt x="32" y="72"/>
                    </a:lnTo>
                    <a:lnTo>
                      <a:pt x="32" y="68"/>
                    </a:lnTo>
                    <a:lnTo>
                      <a:pt x="34" y="66"/>
                    </a:lnTo>
                    <a:lnTo>
                      <a:pt x="42" y="58"/>
                    </a:lnTo>
                    <a:lnTo>
                      <a:pt x="52" y="48"/>
                    </a:lnTo>
                    <a:lnTo>
                      <a:pt x="62" y="34"/>
                    </a:lnTo>
                    <a:lnTo>
                      <a:pt x="62" y="34"/>
                    </a:lnTo>
                    <a:lnTo>
                      <a:pt x="66" y="32"/>
                    </a:lnTo>
                    <a:lnTo>
                      <a:pt x="70" y="30"/>
                    </a:lnTo>
                    <a:lnTo>
                      <a:pt x="78" y="30"/>
                    </a:lnTo>
                    <a:lnTo>
                      <a:pt x="82" y="30"/>
                    </a:lnTo>
                    <a:lnTo>
                      <a:pt x="82" y="28"/>
                    </a:lnTo>
                    <a:lnTo>
                      <a:pt x="78" y="24"/>
                    </a:lnTo>
                    <a:lnTo>
                      <a:pt x="78" y="24"/>
                    </a:lnTo>
                    <a:lnTo>
                      <a:pt x="76" y="20"/>
                    </a:lnTo>
                    <a:lnTo>
                      <a:pt x="76" y="18"/>
                    </a:lnTo>
                    <a:lnTo>
                      <a:pt x="80" y="16"/>
                    </a:lnTo>
                    <a:lnTo>
                      <a:pt x="82" y="14"/>
                    </a:lnTo>
                    <a:lnTo>
                      <a:pt x="80" y="10"/>
                    </a:lnTo>
                    <a:lnTo>
                      <a:pt x="78" y="6"/>
                    </a:lnTo>
                    <a:lnTo>
                      <a:pt x="68" y="0"/>
                    </a:lnTo>
                    <a:lnTo>
                      <a:pt x="68" y="0"/>
                    </a:lnTo>
                    <a:lnTo>
                      <a:pt x="72" y="0"/>
                    </a:lnTo>
                    <a:lnTo>
                      <a:pt x="76" y="0"/>
                    </a:lnTo>
                    <a:lnTo>
                      <a:pt x="82" y="2"/>
                    </a:lnTo>
                    <a:lnTo>
                      <a:pt x="90" y="8"/>
                    </a:lnTo>
                    <a:lnTo>
                      <a:pt x="90" y="8"/>
                    </a:lnTo>
                    <a:lnTo>
                      <a:pt x="100" y="16"/>
                    </a:lnTo>
                    <a:lnTo>
                      <a:pt x="102" y="20"/>
                    </a:lnTo>
                    <a:lnTo>
                      <a:pt x="102" y="22"/>
                    </a:lnTo>
                    <a:lnTo>
                      <a:pt x="106" y="20"/>
                    </a:lnTo>
                    <a:lnTo>
                      <a:pt x="106" y="20"/>
                    </a:lnTo>
                    <a:lnTo>
                      <a:pt x="108" y="18"/>
                    </a:lnTo>
                    <a:lnTo>
                      <a:pt x="110" y="20"/>
                    </a:lnTo>
                    <a:lnTo>
                      <a:pt x="112" y="28"/>
                    </a:lnTo>
                    <a:lnTo>
                      <a:pt x="114" y="42"/>
                    </a:lnTo>
                    <a:lnTo>
                      <a:pt x="116" y="50"/>
                    </a:lnTo>
                    <a:lnTo>
                      <a:pt x="120" y="58"/>
                    </a:lnTo>
                    <a:lnTo>
                      <a:pt x="120" y="58"/>
                    </a:lnTo>
                    <a:lnTo>
                      <a:pt x="124" y="66"/>
                    </a:lnTo>
                    <a:lnTo>
                      <a:pt x="124" y="68"/>
                    </a:lnTo>
                    <a:lnTo>
                      <a:pt x="122" y="68"/>
                    </a:lnTo>
                    <a:lnTo>
                      <a:pt x="118" y="66"/>
                    </a:lnTo>
                    <a:lnTo>
                      <a:pt x="116" y="66"/>
                    </a:lnTo>
                    <a:lnTo>
                      <a:pt x="116" y="66"/>
                    </a:lnTo>
                    <a:lnTo>
                      <a:pt x="110" y="76"/>
                    </a:lnTo>
                    <a:lnTo>
                      <a:pt x="106" y="80"/>
                    </a:lnTo>
                    <a:lnTo>
                      <a:pt x="102" y="86"/>
                    </a:lnTo>
                    <a:lnTo>
                      <a:pt x="102" y="88"/>
                    </a:lnTo>
                    <a:lnTo>
                      <a:pt x="104" y="92"/>
                    </a:lnTo>
                    <a:lnTo>
                      <a:pt x="104" y="92"/>
                    </a:lnTo>
                    <a:lnTo>
                      <a:pt x="104" y="96"/>
                    </a:lnTo>
                    <a:lnTo>
                      <a:pt x="102" y="98"/>
                    </a:lnTo>
                    <a:lnTo>
                      <a:pt x="100" y="98"/>
                    </a:lnTo>
                    <a:lnTo>
                      <a:pt x="98" y="100"/>
                    </a:lnTo>
                    <a:lnTo>
                      <a:pt x="98" y="100"/>
                    </a:lnTo>
                    <a:lnTo>
                      <a:pt x="96" y="106"/>
                    </a:lnTo>
                    <a:lnTo>
                      <a:pt x="98" y="108"/>
                    </a:lnTo>
                    <a:lnTo>
                      <a:pt x="102" y="112"/>
                    </a:lnTo>
                    <a:lnTo>
                      <a:pt x="106" y="114"/>
                    </a:lnTo>
                    <a:lnTo>
                      <a:pt x="108" y="118"/>
                    </a:lnTo>
                    <a:lnTo>
                      <a:pt x="108" y="118"/>
                    </a:lnTo>
                    <a:lnTo>
                      <a:pt x="106" y="120"/>
                    </a:lnTo>
                    <a:lnTo>
                      <a:pt x="100" y="122"/>
                    </a:lnTo>
                    <a:lnTo>
                      <a:pt x="96" y="124"/>
                    </a:lnTo>
                    <a:lnTo>
                      <a:pt x="94" y="124"/>
                    </a:lnTo>
                    <a:lnTo>
                      <a:pt x="94" y="126"/>
                    </a:lnTo>
                    <a:lnTo>
                      <a:pt x="94" y="126"/>
                    </a:lnTo>
                    <a:lnTo>
                      <a:pt x="94" y="130"/>
                    </a:lnTo>
                    <a:lnTo>
                      <a:pt x="96" y="130"/>
                    </a:lnTo>
                    <a:lnTo>
                      <a:pt x="108" y="126"/>
                    </a:lnTo>
                    <a:lnTo>
                      <a:pt x="108" y="126"/>
                    </a:lnTo>
                    <a:lnTo>
                      <a:pt x="118" y="124"/>
                    </a:lnTo>
                    <a:lnTo>
                      <a:pt x="120" y="126"/>
                    </a:lnTo>
                    <a:lnTo>
                      <a:pt x="118" y="130"/>
                    </a:lnTo>
                    <a:lnTo>
                      <a:pt x="118" y="130"/>
                    </a:lnTo>
                    <a:lnTo>
                      <a:pt x="116" y="136"/>
                    </a:lnTo>
                    <a:lnTo>
                      <a:pt x="116" y="138"/>
                    </a:lnTo>
                    <a:lnTo>
                      <a:pt x="120" y="140"/>
                    </a:lnTo>
                    <a:lnTo>
                      <a:pt x="120" y="142"/>
                    </a:lnTo>
                    <a:lnTo>
                      <a:pt x="120" y="142"/>
                    </a:lnTo>
                    <a:lnTo>
                      <a:pt x="120" y="144"/>
                    </a:lnTo>
                    <a:lnTo>
                      <a:pt x="122" y="146"/>
                    </a:lnTo>
                    <a:lnTo>
                      <a:pt x="126" y="148"/>
                    </a:lnTo>
                    <a:lnTo>
                      <a:pt x="130" y="146"/>
                    </a:lnTo>
                    <a:lnTo>
                      <a:pt x="130" y="146"/>
                    </a:lnTo>
                    <a:lnTo>
                      <a:pt x="132" y="148"/>
                    </a:lnTo>
                    <a:lnTo>
                      <a:pt x="132" y="148"/>
                    </a:lnTo>
                    <a:lnTo>
                      <a:pt x="132" y="150"/>
                    </a:lnTo>
                    <a:lnTo>
                      <a:pt x="136" y="150"/>
                    </a:lnTo>
                    <a:lnTo>
                      <a:pt x="140" y="150"/>
                    </a:lnTo>
                    <a:lnTo>
                      <a:pt x="140" y="152"/>
                    </a:lnTo>
                    <a:lnTo>
                      <a:pt x="140" y="152"/>
                    </a:lnTo>
                    <a:lnTo>
                      <a:pt x="122" y="170"/>
                    </a:lnTo>
                    <a:lnTo>
                      <a:pt x="122" y="170"/>
                    </a:lnTo>
                    <a:lnTo>
                      <a:pt x="122" y="174"/>
                    </a:lnTo>
                    <a:lnTo>
                      <a:pt x="124" y="176"/>
                    </a:lnTo>
                    <a:lnTo>
                      <a:pt x="134" y="176"/>
                    </a:lnTo>
                    <a:lnTo>
                      <a:pt x="148" y="176"/>
                    </a:lnTo>
                    <a:lnTo>
                      <a:pt x="148" y="176"/>
                    </a:lnTo>
                    <a:lnTo>
                      <a:pt x="150" y="182"/>
                    </a:lnTo>
                    <a:lnTo>
                      <a:pt x="154" y="186"/>
                    </a:lnTo>
                    <a:lnTo>
                      <a:pt x="158" y="188"/>
                    </a:lnTo>
                    <a:lnTo>
                      <a:pt x="162" y="188"/>
                    </a:lnTo>
                    <a:lnTo>
                      <a:pt x="170" y="190"/>
                    </a:lnTo>
                    <a:lnTo>
                      <a:pt x="174" y="192"/>
                    </a:lnTo>
                    <a:lnTo>
                      <a:pt x="176" y="192"/>
                    </a:lnTo>
                    <a:lnTo>
                      <a:pt x="176" y="192"/>
                    </a:lnTo>
                    <a:lnTo>
                      <a:pt x="172" y="196"/>
                    </a:lnTo>
                    <a:lnTo>
                      <a:pt x="170" y="200"/>
                    </a:lnTo>
                    <a:lnTo>
                      <a:pt x="170" y="204"/>
                    </a:lnTo>
                    <a:lnTo>
                      <a:pt x="172" y="210"/>
                    </a:lnTo>
                    <a:lnTo>
                      <a:pt x="172" y="212"/>
                    </a:lnTo>
                    <a:lnTo>
                      <a:pt x="170" y="214"/>
                    </a:lnTo>
                    <a:lnTo>
                      <a:pt x="170" y="2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2" name="Freeform 186">
                <a:extLst>
                  <a:ext uri="{FF2B5EF4-FFF2-40B4-BE49-F238E27FC236}">
                    <a16:creationId xmlns:a16="http://schemas.microsoft.com/office/drawing/2014/main" id="{D20A9B5F-7A82-4CA5-83CA-B3514107A694}"/>
                  </a:ext>
                </a:extLst>
              </p:cNvPr>
              <p:cNvSpPr>
                <a:spLocks/>
              </p:cNvSpPr>
              <p:nvPr/>
            </p:nvSpPr>
            <p:spPr bwMode="auto">
              <a:xfrm>
                <a:off x="3621507" y="2244615"/>
                <a:ext cx="86332" cy="110757"/>
              </a:xfrm>
              <a:custGeom>
                <a:avLst/>
                <a:gdLst/>
                <a:ahLst/>
                <a:cxnLst>
                  <a:cxn ang="0">
                    <a:pos x="38" y="76"/>
                  </a:cxn>
                  <a:cxn ang="0">
                    <a:pos x="38" y="70"/>
                  </a:cxn>
                  <a:cxn ang="0">
                    <a:pos x="52" y="58"/>
                  </a:cxn>
                  <a:cxn ang="0">
                    <a:pos x="60" y="46"/>
                  </a:cxn>
                  <a:cxn ang="0">
                    <a:pos x="60" y="42"/>
                  </a:cxn>
                  <a:cxn ang="0">
                    <a:pos x="58" y="36"/>
                  </a:cxn>
                  <a:cxn ang="0">
                    <a:pos x="58" y="30"/>
                  </a:cxn>
                  <a:cxn ang="0">
                    <a:pos x="58" y="26"/>
                  </a:cxn>
                  <a:cxn ang="0">
                    <a:pos x="58" y="24"/>
                  </a:cxn>
                  <a:cxn ang="0">
                    <a:pos x="52" y="20"/>
                  </a:cxn>
                  <a:cxn ang="0">
                    <a:pos x="50" y="18"/>
                  </a:cxn>
                  <a:cxn ang="0">
                    <a:pos x="50" y="14"/>
                  </a:cxn>
                  <a:cxn ang="0">
                    <a:pos x="50" y="8"/>
                  </a:cxn>
                  <a:cxn ang="0">
                    <a:pos x="46" y="8"/>
                  </a:cxn>
                  <a:cxn ang="0">
                    <a:pos x="42" y="4"/>
                  </a:cxn>
                  <a:cxn ang="0">
                    <a:pos x="36" y="2"/>
                  </a:cxn>
                  <a:cxn ang="0">
                    <a:pos x="30" y="0"/>
                  </a:cxn>
                  <a:cxn ang="0">
                    <a:pos x="22" y="4"/>
                  </a:cxn>
                  <a:cxn ang="0">
                    <a:pos x="18" y="6"/>
                  </a:cxn>
                  <a:cxn ang="0">
                    <a:pos x="12" y="10"/>
                  </a:cxn>
                  <a:cxn ang="0">
                    <a:pos x="8" y="18"/>
                  </a:cxn>
                  <a:cxn ang="0">
                    <a:pos x="6" y="20"/>
                  </a:cxn>
                  <a:cxn ang="0">
                    <a:pos x="4" y="24"/>
                  </a:cxn>
                  <a:cxn ang="0">
                    <a:pos x="0" y="26"/>
                  </a:cxn>
                  <a:cxn ang="0">
                    <a:pos x="2" y="30"/>
                  </a:cxn>
                  <a:cxn ang="0">
                    <a:pos x="2" y="32"/>
                  </a:cxn>
                  <a:cxn ang="0">
                    <a:pos x="0" y="34"/>
                  </a:cxn>
                  <a:cxn ang="0">
                    <a:pos x="4" y="36"/>
                  </a:cxn>
                  <a:cxn ang="0">
                    <a:pos x="4" y="36"/>
                  </a:cxn>
                  <a:cxn ang="0">
                    <a:pos x="4" y="38"/>
                  </a:cxn>
                  <a:cxn ang="0">
                    <a:pos x="2" y="40"/>
                  </a:cxn>
                  <a:cxn ang="0">
                    <a:pos x="0" y="40"/>
                  </a:cxn>
                  <a:cxn ang="0">
                    <a:pos x="6" y="46"/>
                  </a:cxn>
                  <a:cxn ang="0">
                    <a:pos x="8" y="50"/>
                  </a:cxn>
                  <a:cxn ang="0">
                    <a:pos x="10" y="52"/>
                  </a:cxn>
                  <a:cxn ang="0">
                    <a:pos x="8" y="54"/>
                  </a:cxn>
                  <a:cxn ang="0">
                    <a:pos x="12" y="58"/>
                  </a:cxn>
                  <a:cxn ang="0">
                    <a:pos x="16" y="60"/>
                  </a:cxn>
                  <a:cxn ang="0">
                    <a:pos x="20" y="58"/>
                  </a:cxn>
                  <a:cxn ang="0">
                    <a:pos x="20" y="60"/>
                  </a:cxn>
                  <a:cxn ang="0">
                    <a:pos x="22" y="62"/>
                  </a:cxn>
                  <a:cxn ang="0">
                    <a:pos x="22" y="62"/>
                  </a:cxn>
                  <a:cxn ang="0">
                    <a:pos x="22" y="64"/>
                  </a:cxn>
                  <a:cxn ang="0">
                    <a:pos x="22" y="66"/>
                  </a:cxn>
                  <a:cxn ang="0">
                    <a:pos x="18" y="66"/>
                  </a:cxn>
                  <a:cxn ang="0">
                    <a:pos x="18" y="66"/>
                  </a:cxn>
                  <a:cxn ang="0">
                    <a:pos x="32" y="74"/>
                  </a:cxn>
                  <a:cxn ang="0">
                    <a:pos x="38" y="76"/>
                  </a:cxn>
                </a:cxnLst>
                <a:rect l="0" t="0" r="r" b="b"/>
                <a:pathLst>
                  <a:path w="60" h="76">
                    <a:moveTo>
                      <a:pt x="38" y="76"/>
                    </a:moveTo>
                    <a:lnTo>
                      <a:pt x="38" y="76"/>
                    </a:lnTo>
                    <a:lnTo>
                      <a:pt x="36" y="72"/>
                    </a:lnTo>
                    <a:lnTo>
                      <a:pt x="38" y="70"/>
                    </a:lnTo>
                    <a:lnTo>
                      <a:pt x="52" y="58"/>
                    </a:lnTo>
                    <a:lnTo>
                      <a:pt x="52" y="58"/>
                    </a:lnTo>
                    <a:lnTo>
                      <a:pt x="58" y="50"/>
                    </a:lnTo>
                    <a:lnTo>
                      <a:pt x="60" y="46"/>
                    </a:lnTo>
                    <a:lnTo>
                      <a:pt x="60" y="44"/>
                    </a:lnTo>
                    <a:lnTo>
                      <a:pt x="60" y="42"/>
                    </a:lnTo>
                    <a:lnTo>
                      <a:pt x="60" y="42"/>
                    </a:lnTo>
                    <a:lnTo>
                      <a:pt x="58" y="36"/>
                    </a:lnTo>
                    <a:lnTo>
                      <a:pt x="58" y="32"/>
                    </a:lnTo>
                    <a:lnTo>
                      <a:pt x="58" y="30"/>
                    </a:lnTo>
                    <a:lnTo>
                      <a:pt x="58" y="26"/>
                    </a:lnTo>
                    <a:lnTo>
                      <a:pt x="58" y="26"/>
                    </a:lnTo>
                    <a:lnTo>
                      <a:pt x="56" y="24"/>
                    </a:lnTo>
                    <a:lnTo>
                      <a:pt x="58" y="24"/>
                    </a:lnTo>
                    <a:lnTo>
                      <a:pt x="56" y="22"/>
                    </a:lnTo>
                    <a:lnTo>
                      <a:pt x="52" y="20"/>
                    </a:lnTo>
                    <a:lnTo>
                      <a:pt x="52" y="20"/>
                    </a:lnTo>
                    <a:lnTo>
                      <a:pt x="50" y="18"/>
                    </a:lnTo>
                    <a:lnTo>
                      <a:pt x="48" y="18"/>
                    </a:lnTo>
                    <a:lnTo>
                      <a:pt x="50" y="14"/>
                    </a:lnTo>
                    <a:lnTo>
                      <a:pt x="50" y="10"/>
                    </a:lnTo>
                    <a:lnTo>
                      <a:pt x="50" y="8"/>
                    </a:lnTo>
                    <a:lnTo>
                      <a:pt x="46" y="8"/>
                    </a:lnTo>
                    <a:lnTo>
                      <a:pt x="46" y="8"/>
                    </a:lnTo>
                    <a:lnTo>
                      <a:pt x="44" y="6"/>
                    </a:lnTo>
                    <a:lnTo>
                      <a:pt x="42" y="4"/>
                    </a:lnTo>
                    <a:lnTo>
                      <a:pt x="40" y="2"/>
                    </a:lnTo>
                    <a:lnTo>
                      <a:pt x="36" y="2"/>
                    </a:lnTo>
                    <a:lnTo>
                      <a:pt x="36" y="2"/>
                    </a:lnTo>
                    <a:lnTo>
                      <a:pt x="30" y="0"/>
                    </a:lnTo>
                    <a:lnTo>
                      <a:pt x="26" y="2"/>
                    </a:lnTo>
                    <a:lnTo>
                      <a:pt x="22" y="4"/>
                    </a:lnTo>
                    <a:lnTo>
                      <a:pt x="18" y="6"/>
                    </a:lnTo>
                    <a:lnTo>
                      <a:pt x="18" y="6"/>
                    </a:lnTo>
                    <a:lnTo>
                      <a:pt x="14" y="6"/>
                    </a:lnTo>
                    <a:lnTo>
                      <a:pt x="12" y="10"/>
                    </a:lnTo>
                    <a:lnTo>
                      <a:pt x="10" y="14"/>
                    </a:lnTo>
                    <a:lnTo>
                      <a:pt x="8" y="18"/>
                    </a:lnTo>
                    <a:lnTo>
                      <a:pt x="8" y="18"/>
                    </a:lnTo>
                    <a:lnTo>
                      <a:pt x="6" y="20"/>
                    </a:lnTo>
                    <a:lnTo>
                      <a:pt x="4" y="22"/>
                    </a:lnTo>
                    <a:lnTo>
                      <a:pt x="4" y="24"/>
                    </a:lnTo>
                    <a:lnTo>
                      <a:pt x="0" y="26"/>
                    </a:lnTo>
                    <a:lnTo>
                      <a:pt x="0" y="26"/>
                    </a:lnTo>
                    <a:lnTo>
                      <a:pt x="0" y="28"/>
                    </a:lnTo>
                    <a:lnTo>
                      <a:pt x="2" y="30"/>
                    </a:lnTo>
                    <a:lnTo>
                      <a:pt x="2" y="30"/>
                    </a:lnTo>
                    <a:lnTo>
                      <a:pt x="2" y="32"/>
                    </a:lnTo>
                    <a:lnTo>
                      <a:pt x="2" y="32"/>
                    </a:lnTo>
                    <a:lnTo>
                      <a:pt x="0" y="34"/>
                    </a:lnTo>
                    <a:lnTo>
                      <a:pt x="2" y="34"/>
                    </a:lnTo>
                    <a:lnTo>
                      <a:pt x="4" y="36"/>
                    </a:lnTo>
                    <a:lnTo>
                      <a:pt x="4" y="36"/>
                    </a:lnTo>
                    <a:lnTo>
                      <a:pt x="4" y="36"/>
                    </a:lnTo>
                    <a:lnTo>
                      <a:pt x="4" y="38"/>
                    </a:lnTo>
                    <a:lnTo>
                      <a:pt x="4" y="38"/>
                    </a:lnTo>
                    <a:lnTo>
                      <a:pt x="4" y="40"/>
                    </a:lnTo>
                    <a:lnTo>
                      <a:pt x="2" y="40"/>
                    </a:lnTo>
                    <a:lnTo>
                      <a:pt x="2" y="40"/>
                    </a:lnTo>
                    <a:lnTo>
                      <a:pt x="0" y="40"/>
                    </a:lnTo>
                    <a:lnTo>
                      <a:pt x="0" y="42"/>
                    </a:lnTo>
                    <a:lnTo>
                      <a:pt x="6" y="46"/>
                    </a:lnTo>
                    <a:lnTo>
                      <a:pt x="6" y="46"/>
                    </a:lnTo>
                    <a:lnTo>
                      <a:pt x="8" y="50"/>
                    </a:lnTo>
                    <a:lnTo>
                      <a:pt x="10" y="52"/>
                    </a:lnTo>
                    <a:lnTo>
                      <a:pt x="10" y="52"/>
                    </a:lnTo>
                    <a:lnTo>
                      <a:pt x="10" y="52"/>
                    </a:lnTo>
                    <a:lnTo>
                      <a:pt x="8" y="54"/>
                    </a:lnTo>
                    <a:lnTo>
                      <a:pt x="6" y="54"/>
                    </a:lnTo>
                    <a:lnTo>
                      <a:pt x="12" y="58"/>
                    </a:lnTo>
                    <a:lnTo>
                      <a:pt x="12" y="58"/>
                    </a:lnTo>
                    <a:lnTo>
                      <a:pt x="16" y="60"/>
                    </a:lnTo>
                    <a:lnTo>
                      <a:pt x="18" y="60"/>
                    </a:lnTo>
                    <a:lnTo>
                      <a:pt x="20" y="58"/>
                    </a:lnTo>
                    <a:lnTo>
                      <a:pt x="20" y="60"/>
                    </a:lnTo>
                    <a:lnTo>
                      <a:pt x="20" y="60"/>
                    </a:lnTo>
                    <a:lnTo>
                      <a:pt x="20" y="62"/>
                    </a:lnTo>
                    <a:lnTo>
                      <a:pt x="22" y="62"/>
                    </a:lnTo>
                    <a:lnTo>
                      <a:pt x="24" y="62"/>
                    </a:lnTo>
                    <a:lnTo>
                      <a:pt x="22" y="62"/>
                    </a:lnTo>
                    <a:lnTo>
                      <a:pt x="22" y="62"/>
                    </a:lnTo>
                    <a:lnTo>
                      <a:pt x="22" y="64"/>
                    </a:lnTo>
                    <a:lnTo>
                      <a:pt x="24" y="66"/>
                    </a:lnTo>
                    <a:lnTo>
                      <a:pt x="22" y="66"/>
                    </a:lnTo>
                    <a:lnTo>
                      <a:pt x="18" y="66"/>
                    </a:lnTo>
                    <a:lnTo>
                      <a:pt x="18" y="66"/>
                    </a:lnTo>
                    <a:lnTo>
                      <a:pt x="18" y="66"/>
                    </a:lnTo>
                    <a:lnTo>
                      <a:pt x="18" y="66"/>
                    </a:lnTo>
                    <a:lnTo>
                      <a:pt x="24" y="70"/>
                    </a:lnTo>
                    <a:lnTo>
                      <a:pt x="32" y="74"/>
                    </a:lnTo>
                    <a:lnTo>
                      <a:pt x="38" y="76"/>
                    </a:lnTo>
                    <a:lnTo>
                      <a:pt x="38" y="7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3" name="Freeform 187">
                <a:extLst>
                  <a:ext uri="{FF2B5EF4-FFF2-40B4-BE49-F238E27FC236}">
                    <a16:creationId xmlns:a16="http://schemas.microsoft.com/office/drawing/2014/main" id="{82F10247-B297-498F-A454-CB53484E53FD}"/>
                  </a:ext>
                </a:extLst>
              </p:cNvPr>
              <p:cNvSpPr>
                <a:spLocks/>
              </p:cNvSpPr>
              <p:nvPr/>
            </p:nvSpPr>
            <p:spPr bwMode="auto">
              <a:xfrm>
                <a:off x="3673306" y="2299994"/>
                <a:ext cx="129499" cy="145733"/>
              </a:xfrm>
              <a:custGeom>
                <a:avLst/>
                <a:gdLst/>
                <a:ahLst/>
                <a:cxnLst>
                  <a:cxn ang="0">
                    <a:pos x="82" y="100"/>
                  </a:cxn>
                  <a:cxn ang="0">
                    <a:pos x="82" y="86"/>
                  </a:cxn>
                  <a:cxn ang="0">
                    <a:pos x="86" y="82"/>
                  </a:cxn>
                  <a:cxn ang="0">
                    <a:pos x="90" y="78"/>
                  </a:cxn>
                  <a:cxn ang="0">
                    <a:pos x="88" y="74"/>
                  </a:cxn>
                  <a:cxn ang="0">
                    <a:pos x="88" y="66"/>
                  </a:cxn>
                  <a:cxn ang="0">
                    <a:pos x="82" y="64"/>
                  </a:cxn>
                  <a:cxn ang="0">
                    <a:pos x="76" y="60"/>
                  </a:cxn>
                  <a:cxn ang="0">
                    <a:pos x="74" y="58"/>
                  </a:cxn>
                  <a:cxn ang="0">
                    <a:pos x="70" y="58"/>
                  </a:cxn>
                  <a:cxn ang="0">
                    <a:pos x="66" y="56"/>
                  </a:cxn>
                  <a:cxn ang="0">
                    <a:pos x="68" y="44"/>
                  </a:cxn>
                  <a:cxn ang="0">
                    <a:pos x="68" y="40"/>
                  </a:cxn>
                  <a:cxn ang="0">
                    <a:pos x="68" y="34"/>
                  </a:cxn>
                  <a:cxn ang="0">
                    <a:pos x="66" y="26"/>
                  </a:cxn>
                  <a:cxn ang="0">
                    <a:pos x="64" y="24"/>
                  </a:cxn>
                  <a:cxn ang="0">
                    <a:pos x="60" y="26"/>
                  </a:cxn>
                  <a:cxn ang="0">
                    <a:pos x="58" y="30"/>
                  </a:cxn>
                  <a:cxn ang="0">
                    <a:pos x="50" y="30"/>
                  </a:cxn>
                  <a:cxn ang="0">
                    <a:pos x="48" y="28"/>
                  </a:cxn>
                  <a:cxn ang="0">
                    <a:pos x="50" y="22"/>
                  </a:cxn>
                  <a:cxn ang="0">
                    <a:pos x="46" y="12"/>
                  </a:cxn>
                  <a:cxn ang="0">
                    <a:pos x="38" y="0"/>
                  </a:cxn>
                  <a:cxn ang="0">
                    <a:pos x="24" y="4"/>
                  </a:cxn>
                  <a:cxn ang="0">
                    <a:pos x="24" y="6"/>
                  </a:cxn>
                  <a:cxn ang="0">
                    <a:pos x="22" y="12"/>
                  </a:cxn>
                  <a:cxn ang="0">
                    <a:pos x="16" y="20"/>
                  </a:cxn>
                  <a:cxn ang="0">
                    <a:pos x="0" y="34"/>
                  </a:cxn>
                  <a:cxn ang="0">
                    <a:pos x="2" y="38"/>
                  </a:cxn>
                  <a:cxn ang="0">
                    <a:pos x="8" y="42"/>
                  </a:cxn>
                  <a:cxn ang="0">
                    <a:pos x="4" y="44"/>
                  </a:cxn>
                  <a:cxn ang="0">
                    <a:pos x="8" y="46"/>
                  </a:cxn>
                  <a:cxn ang="0">
                    <a:pos x="16" y="52"/>
                  </a:cxn>
                  <a:cxn ang="0">
                    <a:pos x="22" y="56"/>
                  </a:cxn>
                  <a:cxn ang="0">
                    <a:pos x="22" y="58"/>
                  </a:cxn>
                  <a:cxn ang="0">
                    <a:pos x="26" y="64"/>
                  </a:cxn>
                  <a:cxn ang="0">
                    <a:pos x="34" y="70"/>
                  </a:cxn>
                  <a:cxn ang="0">
                    <a:pos x="44" y="78"/>
                  </a:cxn>
                  <a:cxn ang="0">
                    <a:pos x="50" y="84"/>
                  </a:cxn>
                  <a:cxn ang="0">
                    <a:pos x="54" y="86"/>
                  </a:cxn>
                  <a:cxn ang="0">
                    <a:pos x="54" y="88"/>
                  </a:cxn>
                  <a:cxn ang="0">
                    <a:pos x="58" y="90"/>
                  </a:cxn>
                  <a:cxn ang="0">
                    <a:pos x="72" y="98"/>
                  </a:cxn>
                  <a:cxn ang="0">
                    <a:pos x="82" y="100"/>
                  </a:cxn>
                </a:cxnLst>
                <a:rect l="0" t="0" r="r" b="b"/>
                <a:pathLst>
                  <a:path w="90" h="100">
                    <a:moveTo>
                      <a:pt x="82" y="100"/>
                    </a:moveTo>
                    <a:lnTo>
                      <a:pt x="82" y="100"/>
                    </a:lnTo>
                    <a:lnTo>
                      <a:pt x="82" y="92"/>
                    </a:lnTo>
                    <a:lnTo>
                      <a:pt x="82" y="86"/>
                    </a:lnTo>
                    <a:lnTo>
                      <a:pt x="84" y="82"/>
                    </a:lnTo>
                    <a:lnTo>
                      <a:pt x="86" y="82"/>
                    </a:lnTo>
                    <a:lnTo>
                      <a:pt x="90" y="80"/>
                    </a:lnTo>
                    <a:lnTo>
                      <a:pt x="90" y="78"/>
                    </a:lnTo>
                    <a:lnTo>
                      <a:pt x="88" y="74"/>
                    </a:lnTo>
                    <a:lnTo>
                      <a:pt x="88" y="74"/>
                    </a:lnTo>
                    <a:lnTo>
                      <a:pt x="88" y="70"/>
                    </a:lnTo>
                    <a:lnTo>
                      <a:pt x="88" y="66"/>
                    </a:lnTo>
                    <a:lnTo>
                      <a:pt x="88" y="66"/>
                    </a:lnTo>
                    <a:lnTo>
                      <a:pt x="82" y="64"/>
                    </a:lnTo>
                    <a:lnTo>
                      <a:pt x="82" y="64"/>
                    </a:lnTo>
                    <a:lnTo>
                      <a:pt x="76" y="60"/>
                    </a:lnTo>
                    <a:lnTo>
                      <a:pt x="74" y="58"/>
                    </a:lnTo>
                    <a:lnTo>
                      <a:pt x="74" y="58"/>
                    </a:lnTo>
                    <a:lnTo>
                      <a:pt x="70" y="58"/>
                    </a:lnTo>
                    <a:lnTo>
                      <a:pt x="70" y="58"/>
                    </a:lnTo>
                    <a:lnTo>
                      <a:pt x="68" y="56"/>
                    </a:lnTo>
                    <a:lnTo>
                      <a:pt x="66" y="56"/>
                    </a:lnTo>
                    <a:lnTo>
                      <a:pt x="66" y="50"/>
                    </a:lnTo>
                    <a:lnTo>
                      <a:pt x="68" y="44"/>
                    </a:lnTo>
                    <a:lnTo>
                      <a:pt x="68" y="40"/>
                    </a:lnTo>
                    <a:lnTo>
                      <a:pt x="68" y="40"/>
                    </a:lnTo>
                    <a:lnTo>
                      <a:pt x="68" y="38"/>
                    </a:lnTo>
                    <a:lnTo>
                      <a:pt x="68" y="34"/>
                    </a:lnTo>
                    <a:lnTo>
                      <a:pt x="68" y="32"/>
                    </a:lnTo>
                    <a:lnTo>
                      <a:pt x="66" y="26"/>
                    </a:lnTo>
                    <a:lnTo>
                      <a:pt x="66" y="26"/>
                    </a:lnTo>
                    <a:lnTo>
                      <a:pt x="64" y="24"/>
                    </a:lnTo>
                    <a:lnTo>
                      <a:pt x="62" y="22"/>
                    </a:lnTo>
                    <a:lnTo>
                      <a:pt x="60" y="26"/>
                    </a:lnTo>
                    <a:lnTo>
                      <a:pt x="60" y="26"/>
                    </a:lnTo>
                    <a:lnTo>
                      <a:pt x="58" y="30"/>
                    </a:lnTo>
                    <a:lnTo>
                      <a:pt x="54" y="30"/>
                    </a:lnTo>
                    <a:lnTo>
                      <a:pt x="50" y="30"/>
                    </a:lnTo>
                    <a:lnTo>
                      <a:pt x="50" y="30"/>
                    </a:lnTo>
                    <a:lnTo>
                      <a:pt x="48" y="28"/>
                    </a:lnTo>
                    <a:lnTo>
                      <a:pt x="48" y="26"/>
                    </a:lnTo>
                    <a:lnTo>
                      <a:pt x="50" y="22"/>
                    </a:lnTo>
                    <a:lnTo>
                      <a:pt x="46" y="12"/>
                    </a:lnTo>
                    <a:lnTo>
                      <a:pt x="46" y="12"/>
                    </a:lnTo>
                    <a:lnTo>
                      <a:pt x="42" y="4"/>
                    </a:lnTo>
                    <a:lnTo>
                      <a:pt x="38" y="0"/>
                    </a:lnTo>
                    <a:lnTo>
                      <a:pt x="32" y="0"/>
                    </a:lnTo>
                    <a:lnTo>
                      <a:pt x="24" y="4"/>
                    </a:lnTo>
                    <a:lnTo>
                      <a:pt x="24" y="4"/>
                    </a:lnTo>
                    <a:lnTo>
                      <a:pt x="24" y="6"/>
                    </a:lnTo>
                    <a:lnTo>
                      <a:pt x="24" y="8"/>
                    </a:lnTo>
                    <a:lnTo>
                      <a:pt x="22" y="12"/>
                    </a:lnTo>
                    <a:lnTo>
                      <a:pt x="16" y="20"/>
                    </a:lnTo>
                    <a:lnTo>
                      <a:pt x="16" y="20"/>
                    </a:lnTo>
                    <a:lnTo>
                      <a:pt x="2" y="32"/>
                    </a:lnTo>
                    <a:lnTo>
                      <a:pt x="0" y="34"/>
                    </a:lnTo>
                    <a:lnTo>
                      <a:pt x="2" y="38"/>
                    </a:lnTo>
                    <a:lnTo>
                      <a:pt x="2" y="38"/>
                    </a:lnTo>
                    <a:lnTo>
                      <a:pt x="8" y="42"/>
                    </a:lnTo>
                    <a:lnTo>
                      <a:pt x="8" y="42"/>
                    </a:lnTo>
                    <a:lnTo>
                      <a:pt x="6" y="44"/>
                    </a:lnTo>
                    <a:lnTo>
                      <a:pt x="4" y="44"/>
                    </a:lnTo>
                    <a:lnTo>
                      <a:pt x="8" y="46"/>
                    </a:lnTo>
                    <a:lnTo>
                      <a:pt x="8" y="46"/>
                    </a:lnTo>
                    <a:lnTo>
                      <a:pt x="12" y="50"/>
                    </a:lnTo>
                    <a:lnTo>
                      <a:pt x="16" y="52"/>
                    </a:lnTo>
                    <a:lnTo>
                      <a:pt x="18" y="54"/>
                    </a:lnTo>
                    <a:lnTo>
                      <a:pt x="22" y="56"/>
                    </a:lnTo>
                    <a:lnTo>
                      <a:pt x="22" y="56"/>
                    </a:lnTo>
                    <a:lnTo>
                      <a:pt x="22" y="58"/>
                    </a:lnTo>
                    <a:lnTo>
                      <a:pt x="22" y="60"/>
                    </a:lnTo>
                    <a:lnTo>
                      <a:pt x="26" y="64"/>
                    </a:lnTo>
                    <a:lnTo>
                      <a:pt x="34" y="70"/>
                    </a:lnTo>
                    <a:lnTo>
                      <a:pt x="34" y="70"/>
                    </a:lnTo>
                    <a:lnTo>
                      <a:pt x="42" y="74"/>
                    </a:lnTo>
                    <a:lnTo>
                      <a:pt x="44" y="78"/>
                    </a:lnTo>
                    <a:lnTo>
                      <a:pt x="46" y="82"/>
                    </a:lnTo>
                    <a:lnTo>
                      <a:pt x="50" y="84"/>
                    </a:lnTo>
                    <a:lnTo>
                      <a:pt x="50" y="84"/>
                    </a:lnTo>
                    <a:lnTo>
                      <a:pt x="54" y="86"/>
                    </a:lnTo>
                    <a:lnTo>
                      <a:pt x="54" y="86"/>
                    </a:lnTo>
                    <a:lnTo>
                      <a:pt x="54" y="88"/>
                    </a:lnTo>
                    <a:lnTo>
                      <a:pt x="58" y="90"/>
                    </a:lnTo>
                    <a:lnTo>
                      <a:pt x="58" y="90"/>
                    </a:lnTo>
                    <a:lnTo>
                      <a:pt x="68" y="94"/>
                    </a:lnTo>
                    <a:lnTo>
                      <a:pt x="72" y="98"/>
                    </a:lnTo>
                    <a:lnTo>
                      <a:pt x="74" y="100"/>
                    </a:lnTo>
                    <a:lnTo>
                      <a:pt x="82" y="100"/>
                    </a:lnTo>
                    <a:lnTo>
                      <a:pt x="82"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4" name="Freeform 188">
                <a:extLst>
                  <a:ext uri="{FF2B5EF4-FFF2-40B4-BE49-F238E27FC236}">
                    <a16:creationId xmlns:a16="http://schemas.microsoft.com/office/drawing/2014/main" id="{AE490318-652D-4FA1-B0D2-95E2F40BBD7F}"/>
                  </a:ext>
                </a:extLst>
              </p:cNvPr>
              <p:cNvSpPr>
                <a:spLocks/>
              </p:cNvSpPr>
              <p:nvPr/>
            </p:nvSpPr>
            <p:spPr bwMode="auto">
              <a:xfrm>
                <a:off x="3526541" y="2104712"/>
                <a:ext cx="89211" cy="26233"/>
              </a:xfrm>
              <a:custGeom>
                <a:avLst/>
                <a:gdLst/>
                <a:ahLst/>
                <a:cxnLst>
                  <a:cxn ang="0">
                    <a:pos x="2" y="18"/>
                  </a:cxn>
                  <a:cxn ang="0">
                    <a:pos x="2" y="18"/>
                  </a:cxn>
                  <a:cxn ang="0">
                    <a:pos x="12" y="16"/>
                  </a:cxn>
                  <a:cxn ang="0">
                    <a:pos x="16" y="14"/>
                  </a:cxn>
                  <a:cxn ang="0">
                    <a:pos x="16" y="14"/>
                  </a:cxn>
                  <a:cxn ang="0">
                    <a:pos x="20" y="12"/>
                  </a:cxn>
                  <a:cxn ang="0">
                    <a:pos x="28" y="10"/>
                  </a:cxn>
                  <a:cxn ang="0">
                    <a:pos x="28" y="10"/>
                  </a:cxn>
                  <a:cxn ang="0">
                    <a:pos x="32" y="10"/>
                  </a:cxn>
                  <a:cxn ang="0">
                    <a:pos x="38" y="10"/>
                  </a:cxn>
                  <a:cxn ang="0">
                    <a:pos x="44" y="10"/>
                  </a:cxn>
                  <a:cxn ang="0">
                    <a:pos x="54" y="10"/>
                  </a:cxn>
                  <a:cxn ang="0">
                    <a:pos x="54" y="10"/>
                  </a:cxn>
                  <a:cxn ang="0">
                    <a:pos x="62" y="6"/>
                  </a:cxn>
                  <a:cxn ang="0">
                    <a:pos x="62" y="6"/>
                  </a:cxn>
                  <a:cxn ang="0">
                    <a:pos x="56" y="6"/>
                  </a:cxn>
                  <a:cxn ang="0">
                    <a:pos x="56" y="6"/>
                  </a:cxn>
                  <a:cxn ang="0">
                    <a:pos x="48" y="4"/>
                  </a:cxn>
                  <a:cxn ang="0">
                    <a:pos x="38" y="2"/>
                  </a:cxn>
                  <a:cxn ang="0">
                    <a:pos x="30" y="0"/>
                  </a:cxn>
                  <a:cxn ang="0">
                    <a:pos x="24" y="0"/>
                  </a:cxn>
                  <a:cxn ang="0">
                    <a:pos x="24" y="0"/>
                  </a:cxn>
                  <a:cxn ang="0">
                    <a:pos x="20" y="0"/>
                  </a:cxn>
                  <a:cxn ang="0">
                    <a:pos x="20" y="2"/>
                  </a:cxn>
                  <a:cxn ang="0">
                    <a:pos x="16" y="2"/>
                  </a:cxn>
                  <a:cxn ang="0">
                    <a:pos x="0" y="4"/>
                  </a:cxn>
                  <a:cxn ang="0">
                    <a:pos x="0" y="4"/>
                  </a:cxn>
                  <a:cxn ang="0">
                    <a:pos x="2" y="10"/>
                  </a:cxn>
                  <a:cxn ang="0">
                    <a:pos x="4" y="12"/>
                  </a:cxn>
                  <a:cxn ang="0">
                    <a:pos x="4" y="14"/>
                  </a:cxn>
                  <a:cxn ang="0">
                    <a:pos x="8" y="12"/>
                  </a:cxn>
                  <a:cxn ang="0">
                    <a:pos x="8" y="12"/>
                  </a:cxn>
                  <a:cxn ang="0">
                    <a:pos x="10" y="12"/>
                  </a:cxn>
                  <a:cxn ang="0">
                    <a:pos x="10" y="10"/>
                  </a:cxn>
                  <a:cxn ang="0">
                    <a:pos x="14" y="8"/>
                  </a:cxn>
                  <a:cxn ang="0">
                    <a:pos x="26" y="6"/>
                  </a:cxn>
                  <a:cxn ang="0">
                    <a:pos x="26" y="6"/>
                  </a:cxn>
                  <a:cxn ang="0">
                    <a:pos x="14" y="8"/>
                  </a:cxn>
                  <a:cxn ang="0">
                    <a:pos x="12" y="10"/>
                  </a:cxn>
                  <a:cxn ang="0">
                    <a:pos x="12" y="12"/>
                  </a:cxn>
                  <a:cxn ang="0">
                    <a:pos x="10" y="14"/>
                  </a:cxn>
                  <a:cxn ang="0">
                    <a:pos x="10" y="14"/>
                  </a:cxn>
                  <a:cxn ang="0">
                    <a:pos x="4" y="14"/>
                  </a:cxn>
                  <a:cxn ang="0">
                    <a:pos x="2" y="14"/>
                  </a:cxn>
                  <a:cxn ang="0">
                    <a:pos x="2" y="14"/>
                  </a:cxn>
                  <a:cxn ang="0">
                    <a:pos x="2" y="18"/>
                  </a:cxn>
                  <a:cxn ang="0">
                    <a:pos x="2" y="18"/>
                  </a:cxn>
                </a:cxnLst>
                <a:rect l="0" t="0" r="r" b="b"/>
                <a:pathLst>
                  <a:path w="62" h="18">
                    <a:moveTo>
                      <a:pt x="2" y="18"/>
                    </a:moveTo>
                    <a:lnTo>
                      <a:pt x="2" y="18"/>
                    </a:lnTo>
                    <a:lnTo>
                      <a:pt x="12" y="16"/>
                    </a:lnTo>
                    <a:lnTo>
                      <a:pt x="16" y="14"/>
                    </a:lnTo>
                    <a:lnTo>
                      <a:pt x="16" y="14"/>
                    </a:lnTo>
                    <a:lnTo>
                      <a:pt x="20" y="12"/>
                    </a:lnTo>
                    <a:lnTo>
                      <a:pt x="28" y="10"/>
                    </a:lnTo>
                    <a:lnTo>
                      <a:pt x="28" y="10"/>
                    </a:lnTo>
                    <a:lnTo>
                      <a:pt x="32" y="10"/>
                    </a:lnTo>
                    <a:lnTo>
                      <a:pt x="38" y="10"/>
                    </a:lnTo>
                    <a:lnTo>
                      <a:pt x="44" y="10"/>
                    </a:lnTo>
                    <a:lnTo>
                      <a:pt x="54" y="10"/>
                    </a:lnTo>
                    <a:lnTo>
                      <a:pt x="54" y="10"/>
                    </a:lnTo>
                    <a:lnTo>
                      <a:pt x="62" y="6"/>
                    </a:lnTo>
                    <a:lnTo>
                      <a:pt x="62" y="6"/>
                    </a:lnTo>
                    <a:lnTo>
                      <a:pt x="56" y="6"/>
                    </a:lnTo>
                    <a:lnTo>
                      <a:pt x="56" y="6"/>
                    </a:lnTo>
                    <a:lnTo>
                      <a:pt x="48" y="4"/>
                    </a:lnTo>
                    <a:lnTo>
                      <a:pt x="38" y="2"/>
                    </a:lnTo>
                    <a:lnTo>
                      <a:pt x="30" y="0"/>
                    </a:lnTo>
                    <a:lnTo>
                      <a:pt x="24" y="0"/>
                    </a:lnTo>
                    <a:lnTo>
                      <a:pt x="24" y="0"/>
                    </a:lnTo>
                    <a:lnTo>
                      <a:pt x="20" y="0"/>
                    </a:lnTo>
                    <a:lnTo>
                      <a:pt x="20" y="2"/>
                    </a:lnTo>
                    <a:lnTo>
                      <a:pt x="16" y="2"/>
                    </a:lnTo>
                    <a:lnTo>
                      <a:pt x="0" y="4"/>
                    </a:lnTo>
                    <a:lnTo>
                      <a:pt x="0" y="4"/>
                    </a:lnTo>
                    <a:lnTo>
                      <a:pt x="2" y="10"/>
                    </a:lnTo>
                    <a:lnTo>
                      <a:pt x="4" y="12"/>
                    </a:lnTo>
                    <a:lnTo>
                      <a:pt x="4" y="14"/>
                    </a:lnTo>
                    <a:lnTo>
                      <a:pt x="8" y="12"/>
                    </a:lnTo>
                    <a:lnTo>
                      <a:pt x="8" y="12"/>
                    </a:lnTo>
                    <a:lnTo>
                      <a:pt x="10" y="12"/>
                    </a:lnTo>
                    <a:lnTo>
                      <a:pt x="10" y="10"/>
                    </a:lnTo>
                    <a:lnTo>
                      <a:pt x="14" y="8"/>
                    </a:lnTo>
                    <a:lnTo>
                      <a:pt x="26" y="6"/>
                    </a:lnTo>
                    <a:lnTo>
                      <a:pt x="26" y="6"/>
                    </a:lnTo>
                    <a:lnTo>
                      <a:pt x="14" y="8"/>
                    </a:lnTo>
                    <a:lnTo>
                      <a:pt x="12" y="10"/>
                    </a:lnTo>
                    <a:lnTo>
                      <a:pt x="12" y="12"/>
                    </a:lnTo>
                    <a:lnTo>
                      <a:pt x="10" y="14"/>
                    </a:lnTo>
                    <a:lnTo>
                      <a:pt x="10" y="14"/>
                    </a:lnTo>
                    <a:lnTo>
                      <a:pt x="4" y="14"/>
                    </a:lnTo>
                    <a:lnTo>
                      <a:pt x="2" y="14"/>
                    </a:lnTo>
                    <a:lnTo>
                      <a:pt x="2" y="14"/>
                    </a:lnTo>
                    <a:lnTo>
                      <a:pt x="2" y="18"/>
                    </a:lnTo>
                    <a:lnTo>
                      <a:pt x="2"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5" name="Freeform 189">
                <a:extLst>
                  <a:ext uri="{FF2B5EF4-FFF2-40B4-BE49-F238E27FC236}">
                    <a16:creationId xmlns:a16="http://schemas.microsoft.com/office/drawing/2014/main" id="{04B62C12-7772-4558-8DA6-948112AA8763}"/>
                  </a:ext>
                </a:extLst>
              </p:cNvPr>
              <p:cNvSpPr>
                <a:spLocks/>
              </p:cNvSpPr>
              <p:nvPr/>
            </p:nvSpPr>
            <p:spPr bwMode="auto">
              <a:xfrm>
                <a:off x="3494888" y="1996870"/>
                <a:ext cx="184173" cy="163220"/>
              </a:xfrm>
              <a:custGeom>
                <a:avLst/>
                <a:gdLst/>
                <a:ahLst/>
                <a:cxnLst>
                  <a:cxn ang="0">
                    <a:pos x="106" y="40"/>
                  </a:cxn>
                  <a:cxn ang="0">
                    <a:pos x="102" y="32"/>
                  </a:cxn>
                  <a:cxn ang="0">
                    <a:pos x="100" y="26"/>
                  </a:cxn>
                  <a:cxn ang="0">
                    <a:pos x="96" y="22"/>
                  </a:cxn>
                  <a:cxn ang="0">
                    <a:pos x="94" y="14"/>
                  </a:cxn>
                  <a:cxn ang="0">
                    <a:pos x="88" y="14"/>
                  </a:cxn>
                  <a:cxn ang="0">
                    <a:pos x="80" y="4"/>
                  </a:cxn>
                  <a:cxn ang="0">
                    <a:pos x="72" y="2"/>
                  </a:cxn>
                  <a:cxn ang="0">
                    <a:pos x="66" y="0"/>
                  </a:cxn>
                  <a:cxn ang="0">
                    <a:pos x="62" y="0"/>
                  </a:cxn>
                  <a:cxn ang="0">
                    <a:pos x="56" y="4"/>
                  </a:cxn>
                  <a:cxn ang="0">
                    <a:pos x="50" y="4"/>
                  </a:cxn>
                  <a:cxn ang="0">
                    <a:pos x="44" y="4"/>
                  </a:cxn>
                  <a:cxn ang="0">
                    <a:pos x="38" y="2"/>
                  </a:cxn>
                  <a:cxn ang="0">
                    <a:pos x="32" y="6"/>
                  </a:cxn>
                  <a:cxn ang="0">
                    <a:pos x="20" y="30"/>
                  </a:cxn>
                  <a:cxn ang="0">
                    <a:pos x="6" y="46"/>
                  </a:cxn>
                  <a:cxn ang="0">
                    <a:pos x="4" y="54"/>
                  </a:cxn>
                  <a:cxn ang="0">
                    <a:pos x="8" y="56"/>
                  </a:cxn>
                  <a:cxn ang="0">
                    <a:pos x="10" y="60"/>
                  </a:cxn>
                  <a:cxn ang="0">
                    <a:pos x="12" y="62"/>
                  </a:cxn>
                  <a:cxn ang="0">
                    <a:pos x="18" y="66"/>
                  </a:cxn>
                  <a:cxn ang="0">
                    <a:pos x="26" y="66"/>
                  </a:cxn>
                  <a:cxn ang="0">
                    <a:pos x="18" y="68"/>
                  </a:cxn>
                  <a:cxn ang="0">
                    <a:pos x="22" y="74"/>
                  </a:cxn>
                  <a:cxn ang="0">
                    <a:pos x="22" y="78"/>
                  </a:cxn>
                  <a:cxn ang="0">
                    <a:pos x="42" y="76"/>
                  </a:cxn>
                  <a:cxn ang="0">
                    <a:pos x="46" y="74"/>
                  </a:cxn>
                  <a:cxn ang="0">
                    <a:pos x="70" y="78"/>
                  </a:cxn>
                  <a:cxn ang="0">
                    <a:pos x="84" y="80"/>
                  </a:cxn>
                  <a:cxn ang="0">
                    <a:pos x="76" y="84"/>
                  </a:cxn>
                  <a:cxn ang="0">
                    <a:pos x="54" y="84"/>
                  </a:cxn>
                  <a:cxn ang="0">
                    <a:pos x="42" y="86"/>
                  </a:cxn>
                  <a:cxn ang="0">
                    <a:pos x="34" y="90"/>
                  </a:cxn>
                  <a:cxn ang="0">
                    <a:pos x="22" y="100"/>
                  </a:cxn>
                  <a:cxn ang="0">
                    <a:pos x="24" y="102"/>
                  </a:cxn>
                  <a:cxn ang="0">
                    <a:pos x="32" y="100"/>
                  </a:cxn>
                  <a:cxn ang="0">
                    <a:pos x="38" y="98"/>
                  </a:cxn>
                  <a:cxn ang="0">
                    <a:pos x="44" y="98"/>
                  </a:cxn>
                  <a:cxn ang="0">
                    <a:pos x="52" y="98"/>
                  </a:cxn>
                  <a:cxn ang="0">
                    <a:pos x="58" y="100"/>
                  </a:cxn>
                  <a:cxn ang="0">
                    <a:pos x="52" y="102"/>
                  </a:cxn>
                  <a:cxn ang="0">
                    <a:pos x="48" y="100"/>
                  </a:cxn>
                  <a:cxn ang="0">
                    <a:pos x="44" y="100"/>
                  </a:cxn>
                  <a:cxn ang="0">
                    <a:pos x="34" y="102"/>
                  </a:cxn>
                  <a:cxn ang="0">
                    <a:pos x="28" y="102"/>
                  </a:cxn>
                  <a:cxn ang="0">
                    <a:pos x="26" y="104"/>
                  </a:cxn>
                  <a:cxn ang="0">
                    <a:pos x="24" y="112"/>
                  </a:cxn>
                  <a:cxn ang="0">
                    <a:pos x="28" y="108"/>
                  </a:cxn>
                  <a:cxn ang="0">
                    <a:pos x="38" y="106"/>
                  </a:cxn>
                  <a:cxn ang="0">
                    <a:pos x="62" y="102"/>
                  </a:cxn>
                  <a:cxn ang="0">
                    <a:pos x="78" y="104"/>
                  </a:cxn>
                  <a:cxn ang="0">
                    <a:pos x="92" y="106"/>
                  </a:cxn>
                  <a:cxn ang="0">
                    <a:pos x="102" y="106"/>
                  </a:cxn>
                  <a:cxn ang="0">
                    <a:pos x="126" y="108"/>
                  </a:cxn>
                  <a:cxn ang="0">
                    <a:pos x="128" y="92"/>
                  </a:cxn>
                  <a:cxn ang="0">
                    <a:pos x="122" y="76"/>
                  </a:cxn>
                  <a:cxn ang="0">
                    <a:pos x="116" y="74"/>
                  </a:cxn>
                  <a:cxn ang="0">
                    <a:pos x="114" y="62"/>
                  </a:cxn>
                  <a:cxn ang="0">
                    <a:pos x="112" y="50"/>
                  </a:cxn>
                </a:cxnLst>
                <a:rect l="0" t="0" r="r" b="b"/>
                <a:pathLst>
                  <a:path w="128" h="112">
                    <a:moveTo>
                      <a:pt x="112" y="44"/>
                    </a:moveTo>
                    <a:lnTo>
                      <a:pt x="112" y="44"/>
                    </a:lnTo>
                    <a:lnTo>
                      <a:pt x="106" y="40"/>
                    </a:lnTo>
                    <a:lnTo>
                      <a:pt x="104" y="38"/>
                    </a:lnTo>
                    <a:lnTo>
                      <a:pt x="104" y="36"/>
                    </a:lnTo>
                    <a:lnTo>
                      <a:pt x="102" y="32"/>
                    </a:lnTo>
                    <a:lnTo>
                      <a:pt x="102" y="32"/>
                    </a:lnTo>
                    <a:lnTo>
                      <a:pt x="100" y="30"/>
                    </a:lnTo>
                    <a:lnTo>
                      <a:pt x="100" y="26"/>
                    </a:lnTo>
                    <a:lnTo>
                      <a:pt x="100" y="24"/>
                    </a:lnTo>
                    <a:lnTo>
                      <a:pt x="96" y="22"/>
                    </a:lnTo>
                    <a:lnTo>
                      <a:pt x="96" y="22"/>
                    </a:lnTo>
                    <a:lnTo>
                      <a:pt x="94" y="20"/>
                    </a:lnTo>
                    <a:lnTo>
                      <a:pt x="94" y="16"/>
                    </a:lnTo>
                    <a:lnTo>
                      <a:pt x="94" y="14"/>
                    </a:lnTo>
                    <a:lnTo>
                      <a:pt x="90" y="14"/>
                    </a:lnTo>
                    <a:lnTo>
                      <a:pt x="90" y="14"/>
                    </a:lnTo>
                    <a:lnTo>
                      <a:pt x="88" y="14"/>
                    </a:lnTo>
                    <a:lnTo>
                      <a:pt x="86" y="12"/>
                    </a:lnTo>
                    <a:lnTo>
                      <a:pt x="82" y="8"/>
                    </a:lnTo>
                    <a:lnTo>
                      <a:pt x="80" y="4"/>
                    </a:lnTo>
                    <a:lnTo>
                      <a:pt x="76" y="4"/>
                    </a:lnTo>
                    <a:lnTo>
                      <a:pt x="72" y="2"/>
                    </a:lnTo>
                    <a:lnTo>
                      <a:pt x="72" y="2"/>
                    </a:lnTo>
                    <a:lnTo>
                      <a:pt x="68" y="2"/>
                    </a:lnTo>
                    <a:lnTo>
                      <a:pt x="66" y="0"/>
                    </a:lnTo>
                    <a:lnTo>
                      <a:pt x="66" y="0"/>
                    </a:lnTo>
                    <a:lnTo>
                      <a:pt x="64" y="0"/>
                    </a:lnTo>
                    <a:lnTo>
                      <a:pt x="64" y="0"/>
                    </a:lnTo>
                    <a:lnTo>
                      <a:pt x="62" y="0"/>
                    </a:lnTo>
                    <a:lnTo>
                      <a:pt x="60" y="2"/>
                    </a:lnTo>
                    <a:lnTo>
                      <a:pt x="60" y="4"/>
                    </a:lnTo>
                    <a:lnTo>
                      <a:pt x="56" y="4"/>
                    </a:lnTo>
                    <a:lnTo>
                      <a:pt x="56" y="4"/>
                    </a:lnTo>
                    <a:lnTo>
                      <a:pt x="52" y="4"/>
                    </a:lnTo>
                    <a:lnTo>
                      <a:pt x="50" y="4"/>
                    </a:lnTo>
                    <a:lnTo>
                      <a:pt x="50" y="4"/>
                    </a:lnTo>
                    <a:lnTo>
                      <a:pt x="46" y="4"/>
                    </a:lnTo>
                    <a:lnTo>
                      <a:pt x="44" y="4"/>
                    </a:lnTo>
                    <a:lnTo>
                      <a:pt x="40" y="2"/>
                    </a:lnTo>
                    <a:lnTo>
                      <a:pt x="40" y="2"/>
                    </a:lnTo>
                    <a:lnTo>
                      <a:pt x="38" y="2"/>
                    </a:lnTo>
                    <a:lnTo>
                      <a:pt x="36" y="2"/>
                    </a:lnTo>
                    <a:lnTo>
                      <a:pt x="32" y="6"/>
                    </a:lnTo>
                    <a:lnTo>
                      <a:pt x="32" y="6"/>
                    </a:lnTo>
                    <a:lnTo>
                      <a:pt x="28" y="16"/>
                    </a:lnTo>
                    <a:lnTo>
                      <a:pt x="20" y="30"/>
                    </a:lnTo>
                    <a:lnTo>
                      <a:pt x="20" y="30"/>
                    </a:lnTo>
                    <a:lnTo>
                      <a:pt x="12" y="42"/>
                    </a:lnTo>
                    <a:lnTo>
                      <a:pt x="6" y="46"/>
                    </a:lnTo>
                    <a:lnTo>
                      <a:pt x="6" y="46"/>
                    </a:lnTo>
                    <a:lnTo>
                      <a:pt x="0" y="52"/>
                    </a:lnTo>
                    <a:lnTo>
                      <a:pt x="0" y="52"/>
                    </a:lnTo>
                    <a:lnTo>
                      <a:pt x="4" y="54"/>
                    </a:lnTo>
                    <a:lnTo>
                      <a:pt x="4" y="54"/>
                    </a:lnTo>
                    <a:lnTo>
                      <a:pt x="8" y="56"/>
                    </a:lnTo>
                    <a:lnTo>
                      <a:pt x="8" y="56"/>
                    </a:lnTo>
                    <a:lnTo>
                      <a:pt x="6" y="58"/>
                    </a:lnTo>
                    <a:lnTo>
                      <a:pt x="10" y="60"/>
                    </a:lnTo>
                    <a:lnTo>
                      <a:pt x="10" y="60"/>
                    </a:lnTo>
                    <a:lnTo>
                      <a:pt x="14" y="62"/>
                    </a:lnTo>
                    <a:lnTo>
                      <a:pt x="14" y="62"/>
                    </a:lnTo>
                    <a:lnTo>
                      <a:pt x="12" y="62"/>
                    </a:lnTo>
                    <a:lnTo>
                      <a:pt x="14" y="66"/>
                    </a:lnTo>
                    <a:lnTo>
                      <a:pt x="14" y="66"/>
                    </a:lnTo>
                    <a:lnTo>
                      <a:pt x="18" y="66"/>
                    </a:lnTo>
                    <a:lnTo>
                      <a:pt x="20" y="66"/>
                    </a:lnTo>
                    <a:lnTo>
                      <a:pt x="22" y="64"/>
                    </a:lnTo>
                    <a:lnTo>
                      <a:pt x="26" y="66"/>
                    </a:lnTo>
                    <a:lnTo>
                      <a:pt x="26" y="66"/>
                    </a:lnTo>
                    <a:lnTo>
                      <a:pt x="20" y="66"/>
                    </a:lnTo>
                    <a:lnTo>
                      <a:pt x="18" y="68"/>
                    </a:lnTo>
                    <a:lnTo>
                      <a:pt x="20" y="70"/>
                    </a:lnTo>
                    <a:lnTo>
                      <a:pt x="20" y="70"/>
                    </a:lnTo>
                    <a:lnTo>
                      <a:pt x="22" y="74"/>
                    </a:lnTo>
                    <a:lnTo>
                      <a:pt x="22" y="74"/>
                    </a:lnTo>
                    <a:lnTo>
                      <a:pt x="20" y="76"/>
                    </a:lnTo>
                    <a:lnTo>
                      <a:pt x="22" y="78"/>
                    </a:lnTo>
                    <a:lnTo>
                      <a:pt x="22" y="78"/>
                    </a:lnTo>
                    <a:lnTo>
                      <a:pt x="38" y="76"/>
                    </a:lnTo>
                    <a:lnTo>
                      <a:pt x="42" y="76"/>
                    </a:lnTo>
                    <a:lnTo>
                      <a:pt x="42" y="74"/>
                    </a:lnTo>
                    <a:lnTo>
                      <a:pt x="46" y="74"/>
                    </a:lnTo>
                    <a:lnTo>
                      <a:pt x="46" y="74"/>
                    </a:lnTo>
                    <a:lnTo>
                      <a:pt x="52" y="74"/>
                    </a:lnTo>
                    <a:lnTo>
                      <a:pt x="60" y="76"/>
                    </a:lnTo>
                    <a:lnTo>
                      <a:pt x="70" y="78"/>
                    </a:lnTo>
                    <a:lnTo>
                      <a:pt x="78" y="80"/>
                    </a:lnTo>
                    <a:lnTo>
                      <a:pt x="78" y="80"/>
                    </a:lnTo>
                    <a:lnTo>
                      <a:pt x="84" y="80"/>
                    </a:lnTo>
                    <a:lnTo>
                      <a:pt x="84" y="80"/>
                    </a:lnTo>
                    <a:lnTo>
                      <a:pt x="76" y="84"/>
                    </a:lnTo>
                    <a:lnTo>
                      <a:pt x="76" y="84"/>
                    </a:lnTo>
                    <a:lnTo>
                      <a:pt x="66" y="84"/>
                    </a:lnTo>
                    <a:lnTo>
                      <a:pt x="60" y="84"/>
                    </a:lnTo>
                    <a:lnTo>
                      <a:pt x="54" y="84"/>
                    </a:lnTo>
                    <a:lnTo>
                      <a:pt x="50" y="84"/>
                    </a:lnTo>
                    <a:lnTo>
                      <a:pt x="50" y="84"/>
                    </a:lnTo>
                    <a:lnTo>
                      <a:pt x="42" y="86"/>
                    </a:lnTo>
                    <a:lnTo>
                      <a:pt x="38" y="88"/>
                    </a:lnTo>
                    <a:lnTo>
                      <a:pt x="38" y="88"/>
                    </a:lnTo>
                    <a:lnTo>
                      <a:pt x="34" y="90"/>
                    </a:lnTo>
                    <a:lnTo>
                      <a:pt x="24" y="92"/>
                    </a:lnTo>
                    <a:lnTo>
                      <a:pt x="24" y="92"/>
                    </a:lnTo>
                    <a:lnTo>
                      <a:pt x="22" y="100"/>
                    </a:lnTo>
                    <a:lnTo>
                      <a:pt x="22" y="102"/>
                    </a:lnTo>
                    <a:lnTo>
                      <a:pt x="24" y="102"/>
                    </a:lnTo>
                    <a:lnTo>
                      <a:pt x="24" y="102"/>
                    </a:lnTo>
                    <a:lnTo>
                      <a:pt x="28" y="100"/>
                    </a:lnTo>
                    <a:lnTo>
                      <a:pt x="30" y="98"/>
                    </a:lnTo>
                    <a:lnTo>
                      <a:pt x="32" y="100"/>
                    </a:lnTo>
                    <a:lnTo>
                      <a:pt x="34" y="100"/>
                    </a:lnTo>
                    <a:lnTo>
                      <a:pt x="34" y="100"/>
                    </a:lnTo>
                    <a:lnTo>
                      <a:pt x="38" y="98"/>
                    </a:lnTo>
                    <a:lnTo>
                      <a:pt x="40" y="98"/>
                    </a:lnTo>
                    <a:lnTo>
                      <a:pt x="42" y="98"/>
                    </a:lnTo>
                    <a:lnTo>
                      <a:pt x="44" y="98"/>
                    </a:lnTo>
                    <a:lnTo>
                      <a:pt x="44" y="98"/>
                    </a:lnTo>
                    <a:lnTo>
                      <a:pt x="48" y="98"/>
                    </a:lnTo>
                    <a:lnTo>
                      <a:pt x="52" y="98"/>
                    </a:lnTo>
                    <a:lnTo>
                      <a:pt x="54" y="100"/>
                    </a:lnTo>
                    <a:lnTo>
                      <a:pt x="58" y="100"/>
                    </a:lnTo>
                    <a:lnTo>
                      <a:pt x="58" y="100"/>
                    </a:lnTo>
                    <a:lnTo>
                      <a:pt x="56" y="100"/>
                    </a:lnTo>
                    <a:lnTo>
                      <a:pt x="54" y="102"/>
                    </a:lnTo>
                    <a:lnTo>
                      <a:pt x="52" y="102"/>
                    </a:lnTo>
                    <a:lnTo>
                      <a:pt x="52" y="102"/>
                    </a:lnTo>
                    <a:lnTo>
                      <a:pt x="48" y="100"/>
                    </a:lnTo>
                    <a:lnTo>
                      <a:pt x="48" y="100"/>
                    </a:lnTo>
                    <a:lnTo>
                      <a:pt x="46" y="100"/>
                    </a:lnTo>
                    <a:lnTo>
                      <a:pt x="44" y="100"/>
                    </a:lnTo>
                    <a:lnTo>
                      <a:pt x="44" y="100"/>
                    </a:lnTo>
                    <a:lnTo>
                      <a:pt x="38" y="100"/>
                    </a:lnTo>
                    <a:lnTo>
                      <a:pt x="36" y="102"/>
                    </a:lnTo>
                    <a:lnTo>
                      <a:pt x="34" y="102"/>
                    </a:lnTo>
                    <a:lnTo>
                      <a:pt x="34" y="102"/>
                    </a:lnTo>
                    <a:lnTo>
                      <a:pt x="28" y="102"/>
                    </a:lnTo>
                    <a:lnTo>
                      <a:pt x="28" y="102"/>
                    </a:lnTo>
                    <a:lnTo>
                      <a:pt x="28" y="104"/>
                    </a:lnTo>
                    <a:lnTo>
                      <a:pt x="26" y="104"/>
                    </a:lnTo>
                    <a:lnTo>
                      <a:pt x="26" y="104"/>
                    </a:lnTo>
                    <a:lnTo>
                      <a:pt x="22" y="106"/>
                    </a:lnTo>
                    <a:lnTo>
                      <a:pt x="22" y="108"/>
                    </a:lnTo>
                    <a:lnTo>
                      <a:pt x="24" y="112"/>
                    </a:lnTo>
                    <a:lnTo>
                      <a:pt x="24" y="112"/>
                    </a:lnTo>
                    <a:lnTo>
                      <a:pt x="28" y="110"/>
                    </a:lnTo>
                    <a:lnTo>
                      <a:pt x="28" y="108"/>
                    </a:lnTo>
                    <a:lnTo>
                      <a:pt x="30" y="106"/>
                    </a:lnTo>
                    <a:lnTo>
                      <a:pt x="38" y="106"/>
                    </a:lnTo>
                    <a:lnTo>
                      <a:pt x="38" y="106"/>
                    </a:lnTo>
                    <a:lnTo>
                      <a:pt x="50" y="104"/>
                    </a:lnTo>
                    <a:lnTo>
                      <a:pt x="56" y="102"/>
                    </a:lnTo>
                    <a:lnTo>
                      <a:pt x="62" y="102"/>
                    </a:lnTo>
                    <a:lnTo>
                      <a:pt x="62" y="102"/>
                    </a:lnTo>
                    <a:lnTo>
                      <a:pt x="78" y="104"/>
                    </a:lnTo>
                    <a:lnTo>
                      <a:pt x="78" y="104"/>
                    </a:lnTo>
                    <a:lnTo>
                      <a:pt x="84" y="104"/>
                    </a:lnTo>
                    <a:lnTo>
                      <a:pt x="88" y="106"/>
                    </a:lnTo>
                    <a:lnTo>
                      <a:pt x="92" y="106"/>
                    </a:lnTo>
                    <a:lnTo>
                      <a:pt x="96" y="106"/>
                    </a:lnTo>
                    <a:lnTo>
                      <a:pt x="96" y="106"/>
                    </a:lnTo>
                    <a:lnTo>
                      <a:pt x="102" y="106"/>
                    </a:lnTo>
                    <a:lnTo>
                      <a:pt x="108" y="108"/>
                    </a:lnTo>
                    <a:lnTo>
                      <a:pt x="114" y="108"/>
                    </a:lnTo>
                    <a:lnTo>
                      <a:pt x="126" y="108"/>
                    </a:lnTo>
                    <a:lnTo>
                      <a:pt x="126" y="108"/>
                    </a:lnTo>
                    <a:lnTo>
                      <a:pt x="128" y="102"/>
                    </a:lnTo>
                    <a:lnTo>
                      <a:pt x="128" y="92"/>
                    </a:lnTo>
                    <a:lnTo>
                      <a:pt x="126" y="84"/>
                    </a:lnTo>
                    <a:lnTo>
                      <a:pt x="122" y="76"/>
                    </a:lnTo>
                    <a:lnTo>
                      <a:pt x="122" y="76"/>
                    </a:lnTo>
                    <a:lnTo>
                      <a:pt x="120" y="78"/>
                    </a:lnTo>
                    <a:lnTo>
                      <a:pt x="118" y="78"/>
                    </a:lnTo>
                    <a:lnTo>
                      <a:pt x="116" y="74"/>
                    </a:lnTo>
                    <a:lnTo>
                      <a:pt x="114" y="68"/>
                    </a:lnTo>
                    <a:lnTo>
                      <a:pt x="114" y="62"/>
                    </a:lnTo>
                    <a:lnTo>
                      <a:pt x="114" y="62"/>
                    </a:lnTo>
                    <a:lnTo>
                      <a:pt x="116" y="54"/>
                    </a:lnTo>
                    <a:lnTo>
                      <a:pt x="114" y="52"/>
                    </a:lnTo>
                    <a:lnTo>
                      <a:pt x="112" y="50"/>
                    </a:lnTo>
                    <a:lnTo>
                      <a:pt x="112" y="44"/>
                    </a:lnTo>
                    <a:lnTo>
                      <a:pt x="11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6" name="Freeform 190">
                <a:extLst>
                  <a:ext uri="{FF2B5EF4-FFF2-40B4-BE49-F238E27FC236}">
                    <a16:creationId xmlns:a16="http://schemas.microsoft.com/office/drawing/2014/main" id="{9FCD80DD-A23B-47BA-B1CC-4F967CD3B24D}"/>
                  </a:ext>
                </a:extLst>
              </p:cNvPr>
              <p:cNvSpPr>
                <a:spLocks/>
              </p:cNvSpPr>
              <p:nvPr/>
            </p:nvSpPr>
            <p:spPr bwMode="auto">
              <a:xfrm>
                <a:off x="3529420" y="2145517"/>
                <a:ext cx="77699" cy="55378"/>
              </a:xfrm>
              <a:custGeom>
                <a:avLst/>
                <a:gdLst/>
                <a:ahLst/>
                <a:cxnLst>
                  <a:cxn ang="0">
                    <a:pos x="28" y="38"/>
                  </a:cxn>
                  <a:cxn ang="0">
                    <a:pos x="34" y="32"/>
                  </a:cxn>
                  <a:cxn ang="0">
                    <a:pos x="38" y="28"/>
                  </a:cxn>
                  <a:cxn ang="0">
                    <a:pos x="44" y="26"/>
                  </a:cxn>
                  <a:cxn ang="0">
                    <a:pos x="48" y="26"/>
                  </a:cxn>
                  <a:cxn ang="0">
                    <a:pos x="54" y="18"/>
                  </a:cxn>
                  <a:cxn ang="0">
                    <a:pos x="52" y="14"/>
                  </a:cxn>
                  <a:cxn ang="0">
                    <a:pos x="52" y="10"/>
                  </a:cxn>
                  <a:cxn ang="0">
                    <a:pos x="54" y="2"/>
                  </a:cxn>
                  <a:cxn ang="0">
                    <a:pos x="38" y="0"/>
                  </a:cxn>
                  <a:cxn ang="0">
                    <a:pos x="32" y="0"/>
                  </a:cxn>
                  <a:cxn ang="0">
                    <a:pos x="14" y="4"/>
                  </a:cxn>
                  <a:cxn ang="0">
                    <a:pos x="6" y="4"/>
                  </a:cxn>
                  <a:cxn ang="0">
                    <a:pos x="4" y="8"/>
                  </a:cxn>
                  <a:cxn ang="0">
                    <a:pos x="0" y="10"/>
                  </a:cxn>
                  <a:cxn ang="0">
                    <a:pos x="8" y="10"/>
                  </a:cxn>
                  <a:cxn ang="0">
                    <a:pos x="2" y="14"/>
                  </a:cxn>
                  <a:cxn ang="0">
                    <a:pos x="6" y="16"/>
                  </a:cxn>
                  <a:cxn ang="0">
                    <a:pos x="10" y="18"/>
                  </a:cxn>
                  <a:cxn ang="0">
                    <a:pos x="12" y="16"/>
                  </a:cxn>
                  <a:cxn ang="0">
                    <a:pos x="14" y="16"/>
                  </a:cxn>
                  <a:cxn ang="0">
                    <a:pos x="14" y="18"/>
                  </a:cxn>
                  <a:cxn ang="0">
                    <a:pos x="12" y="20"/>
                  </a:cxn>
                  <a:cxn ang="0">
                    <a:pos x="16" y="20"/>
                  </a:cxn>
                  <a:cxn ang="0">
                    <a:pos x="26" y="16"/>
                  </a:cxn>
                  <a:cxn ang="0">
                    <a:pos x="30" y="18"/>
                  </a:cxn>
                  <a:cxn ang="0">
                    <a:pos x="26" y="18"/>
                  </a:cxn>
                  <a:cxn ang="0">
                    <a:pos x="14" y="22"/>
                  </a:cxn>
                  <a:cxn ang="0">
                    <a:pos x="16" y="24"/>
                  </a:cxn>
                  <a:cxn ang="0">
                    <a:pos x="18" y="26"/>
                  </a:cxn>
                  <a:cxn ang="0">
                    <a:pos x="20" y="26"/>
                  </a:cxn>
                  <a:cxn ang="0">
                    <a:pos x="22" y="24"/>
                  </a:cxn>
                  <a:cxn ang="0">
                    <a:pos x="28" y="20"/>
                  </a:cxn>
                  <a:cxn ang="0">
                    <a:pos x="26" y="24"/>
                  </a:cxn>
                  <a:cxn ang="0">
                    <a:pos x="28" y="28"/>
                  </a:cxn>
                  <a:cxn ang="0">
                    <a:pos x="26" y="26"/>
                  </a:cxn>
                  <a:cxn ang="0">
                    <a:pos x="22" y="28"/>
                  </a:cxn>
                  <a:cxn ang="0">
                    <a:pos x="22" y="32"/>
                  </a:cxn>
                  <a:cxn ang="0">
                    <a:pos x="24" y="34"/>
                  </a:cxn>
                  <a:cxn ang="0">
                    <a:pos x="28" y="38"/>
                  </a:cxn>
                </a:cxnLst>
                <a:rect l="0" t="0" r="r" b="b"/>
                <a:pathLst>
                  <a:path w="54" h="38">
                    <a:moveTo>
                      <a:pt x="28" y="38"/>
                    </a:moveTo>
                    <a:lnTo>
                      <a:pt x="28" y="38"/>
                    </a:lnTo>
                    <a:lnTo>
                      <a:pt x="30" y="34"/>
                    </a:lnTo>
                    <a:lnTo>
                      <a:pt x="34" y="32"/>
                    </a:lnTo>
                    <a:lnTo>
                      <a:pt x="34" y="32"/>
                    </a:lnTo>
                    <a:lnTo>
                      <a:pt x="38" y="28"/>
                    </a:lnTo>
                    <a:lnTo>
                      <a:pt x="42" y="26"/>
                    </a:lnTo>
                    <a:lnTo>
                      <a:pt x="44" y="26"/>
                    </a:lnTo>
                    <a:lnTo>
                      <a:pt x="44" y="26"/>
                    </a:lnTo>
                    <a:lnTo>
                      <a:pt x="48" y="26"/>
                    </a:lnTo>
                    <a:lnTo>
                      <a:pt x="52" y="22"/>
                    </a:lnTo>
                    <a:lnTo>
                      <a:pt x="54" y="18"/>
                    </a:lnTo>
                    <a:lnTo>
                      <a:pt x="52" y="14"/>
                    </a:lnTo>
                    <a:lnTo>
                      <a:pt x="52" y="14"/>
                    </a:lnTo>
                    <a:lnTo>
                      <a:pt x="50" y="12"/>
                    </a:lnTo>
                    <a:lnTo>
                      <a:pt x="52" y="10"/>
                    </a:lnTo>
                    <a:lnTo>
                      <a:pt x="54" y="8"/>
                    </a:lnTo>
                    <a:lnTo>
                      <a:pt x="54" y="2"/>
                    </a:lnTo>
                    <a:lnTo>
                      <a:pt x="54" y="2"/>
                    </a:lnTo>
                    <a:lnTo>
                      <a:pt x="38" y="0"/>
                    </a:lnTo>
                    <a:lnTo>
                      <a:pt x="38" y="0"/>
                    </a:lnTo>
                    <a:lnTo>
                      <a:pt x="32" y="0"/>
                    </a:lnTo>
                    <a:lnTo>
                      <a:pt x="26" y="2"/>
                    </a:lnTo>
                    <a:lnTo>
                      <a:pt x="14" y="4"/>
                    </a:lnTo>
                    <a:lnTo>
                      <a:pt x="14" y="4"/>
                    </a:lnTo>
                    <a:lnTo>
                      <a:pt x="6" y="4"/>
                    </a:lnTo>
                    <a:lnTo>
                      <a:pt x="4" y="6"/>
                    </a:lnTo>
                    <a:lnTo>
                      <a:pt x="4" y="8"/>
                    </a:lnTo>
                    <a:lnTo>
                      <a:pt x="0" y="10"/>
                    </a:lnTo>
                    <a:lnTo>
                      <a:pt x="0" y="10"/>
                    </a:lnTo>
                    <a:lnTo>
                      <a:pt x="2" y="12"/>
                    </a:lnTo>
                    <a:lnTo>
                      <a:pt x="8" y="10"/>
                    </a:lnTo>
                    <a:lnTo>
                      <a:pt x="8" y="10"/>
                    </a:lnTo>
                    <a:lnTo>
                      <a:pt x="2" y="14"/>
                    </a:lnTo>
                    <a:lnTo>
                      <a:pt x="4" y="14"/>
                    </a:lnTo>
                    <a:lnTo>
                      <a:pt x="6" y="16"/>
                    </a:lnTo>
                    <a:lnTo>
                      <a:pt x="6" y="16"/>
                    </a:lnTo>
                    <a:lnTo>
                      <a:pt x="10" y="18"/>
                    </a:lnTo>
                    <a:lnTo>
                      <a:pt x="12" y="16"/>
                    </a:lnTo>
                    <a:lnTo>
                      <a:pt x="12" y="16"/>
                    </a:lnTo>
                    <a:lnTo>
                      <a:pt x="14" y="16"/>
                    </a:lnTo>
                    <a:lnTo>
                      <a:pt x="14" y="16"/>
                    </a:lnTo>
                    <a:lnTo>
                      <a:pt x="14" y="16"/>
                    </a:lnTo>
                    <a:lnTo>
                      <a:pt x="14" y="18"/>
                    </a:lnTo>
                    <a:lnTo>
                      <a:pt x="12" y="18"/>
                    </a:lnTo>
                    <a:lnTo>
                      <a:pt x="12" y="20"/>
                    </a:lnTo>
                    <a:lnTo>
                      <a:pt x="12" y="20"/>
                    </a:lnTo>
                    <a:lnTo>
                      <a:pt x="16" y="20"/>
                    </a:lnTo>
                    <a:lnTo>
                      <a:pt x="20" y="18"/>
                    </a:lnTo>
                    <a:lnTo>
                      <a:pt x="26" y="16"/>
                    </a:lnTo>
                    <a:lnTo>
                      <a:pt x="30" y="18"/>
                    </a:lnTo>
                    <a:lnTo>
                      <a:pt x="30" y="18"/>
                    </a:lnTo>
                    <a:lnTo>
                      <a:pt x="30" y="18"/>
                    </a:lnTo>
                    <a:lnTo>
                      <a:pt x="26" y="18"/>
                    </a:lnTo>
                    <a:lnTo>
                      <a:pt x="22" y="20"/>
                    </a:lnTo>
                    <a:lnTo>
                      <a:pt x="14" y="22"/>
                    </a:lnTo>
                    <a:lnTo>
                      <a:pt x="14" y="22"/>
                    </a:lnTo>
                    <a:lnTo>
                      <a:pt x="16" y="24"/>
                    </a:lnTo>
                    <a:lnTo>
                      <a:pt x="16" y="26"/>
                    </a:lnTo>
                    <a:lnTo>
                      <a:pt x="18" y="26"/>
                    </a:lnTo>
                    <a:lnTo>
                      <a:pt x="20" y="26"/>
                    </a:lnTo>
                    <a:lnTo>
                      <a:pt x="20" y="26"/>
                    </a:lnTo>
                    <a:lnTo>
                      <a:pt x="20" y="26"/>
                    </a:lnTo>
                    <a:lnTo>
                      <a:pt x="22" y="24"/>
                    </a:lnTo>
                    <a:lnTo>
                      <a:pt x="24" y="22"/>
                    </a:lnTo>
                    <a:lnTo>
                      <a:pt x="28" y="20"/>
                    </a:lnTo>
                    <a:lnTo>
                      <a:pt x="28" y="20"/>
                    </a:lnTo>
                    <a:lnTo>
                      <a:pt x="26" y="24"/>
                    </a:lnTo>
                    <a:lnTo>
                      <a:pt x="26" y="26"/>
                    </a:lnTo>
                    <a:lnTo>
                      <a:pt x="28" y="28"/>
                    </a:lnTo>
                    <a:lnTo>
                      <a:pt x="26" y="26"/>
                    </a:lnTo>
                    <a:lnTo>
                      <a:pt x="26" y="26"/>
                    </a:lnTo>
                    <a:lnTo>
                      <a:pt x="24" y="26"/>
                    </a:lnTo>
                    <a:lnTo>
                      <a:pt x="22" y="28"/>
                    </a:lnTo>
                    <a:lnTo>
                      <a:pt x="22" y="32"/>
                    </a:lnTo>
                    <a:lnTo>
                      <a:pt x="22" y="32"/>
                    </a:lnTo>
                    <a:lnTo>
                      <a:pt x="24" y="32"/>
                    </a:lnTo>
                    <a:lnTo>
                      <a:pt x="24" y="34"/>
                    </a:lnTo>
                    <a:lnTo>
                      <a:pt x="24" y="36"/>
                    </a:lnTo>
                    <a:lnTo>
                      <a:pt x="28" y="38"/>
                    </a:lnTo>
                    <a:lnTo>
                      <a:pt x="28"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7" name="Freeform 191">
                <a:extLst>
                  <a:ext uri="{FF2B5EF4-FFF2-40B4-BE49-F238E27FC236}">
                    <a16:creationId xmlns:a16="http://schemas.microsoft.com/office/drawing/2014/main" id="{B3F0B2EB-B360-459C-8ABC-9B0695CD54B1}"/>
                  </a:ext>
                </a:extLst>
              </p:cNvPr>
              <p:cNvSpPr>
                <a:spLocks/>
              </p:cNvSpPr>
              <p:nvPr/>
            </p:nvSpPr>
            <p:spPr bwMode="auto">
              <a:xfrm>
                <a:off x="3569708" y="2148434"/>
                <a:ext cx="221583" cy="195280"/>
              </a:xfrm>
              <a:custGeom>
                <a:avLst/>
                <a:gdLst/>
                <a:ahLst/>
                <a:cxnLst>
                  <a:cxn ang="0">
                    <a:pos x="134" y="126"/>
                  </a:cxn>
                  <a:cxn ang="0">
                    <a:pos x="126" y="134"/>
                  </a:cxn>
                  <a:cxn ang="0">
                    <a:pos x="120" y="130"/>
                  </a:cxn>
                  <a:cxn ang="0">
                    <a:pos x="114" y="108"/>
                  </a:cxn>
                  <a:cxn ang="0">
                    <a:pos x="96" y="108"/>
                  </a:cxn>
                  <a:cxn ang="0">
                    <a:pos x="94" y="92"/>
                  </a:cxn>
                  <a:cxn ang="0">
                    <a:pos x="92" y="88"/>
                  </a:cxn>
                  <a:cxn ang="0">
                    <a:pos x="84" y="84"/>
                  </a:cxn>
                  <a:cxn ang="0">
                    <a:pos x="82" y="74"/>
                  </a:cxn>
                  <a:cxn ang="0">
                    <a:pos x="76" y="68"/>
                  </a:cxn>
                  <a:cxn ang="0">
                    <a:pos x="62" y="68"/>
                  </a:cxn>
                  <a:cxn ang="0">
                    <a:pos x="50" y="72"/>
                  </a:cxn>
                  <a:cxn ang="0">
                    <a:pos x="44" y="84"/>
                  </a:cxn>
                  <a:cxn ang="0">
                    <a:pos x="36" y="92"/>
                  </a:cxn>
                  <a:cxn ang="0">
                    <a:pos x="38" y="88"/>
                  </a:cxn>
                  <a:cxn ang="0">
                    <a:pos x="28" y="78"/>
                  </a:cxn>
                  <a:cxn ang="0">
                    <a:pos x="26" y="70"/>
                  </a:cxn>
                  <a:cxn ang="0">
                    <a:pos x="16" y="58"/>
                  </a:cxn>
                  <a:cxn ang="0">
                    <a:pos x="10" y="52"/>
                  </a:cxn>
                  <a:cxn ang="0">
                    <a:pos x="2" y="44"/>
                  </a:cxn>
                  <a:cxn ang="0">
                    <a:pos x="2" y="32"/>
                  </a:cxn>
                  <a:cxn ang="0">
                    <a:pos x="14" y="24"/>
                  </a:cxn>
                  <a:cxn ang="0">
                    <a:pos x="24" y="20"/>
                  </a:cxn>
                  <a:cxn ang="0">
                    <a:pos x="22" y="10"/>
                  </a:cxn>
                  <a:cxn ang="0">
                    <a:pos x="26" y="0"/>
                  </a:cxn>
                  <a:cxn ang="0">
                    <a:pos x="44" y="2"/>
                  </a:cxn>
                  <a:cxn ang="0">
                    <a:pos x="62" y="4"/>
                  </a:cxn>
                  <a:cxn ang="0">
                    <a:pos x="76" y="8"/>
                  </a:cxn>
                  <a:cxn ang="0">
                    <a:pos x="84" y="10"/>
                  </a:cxn>
                  <a:cxn ang="0">
                    <a:pos x="90" y="8"/>
                  </a:cxn>
                  <a:cxn ang="0">
                    <a:pos x="102" y="10"/>
                  </a:cxn>
                  <a:cxn ang="0">
                    <a:pos x="108" y="10"/>
                  </a:cxn>
                  <a:cxn ang="0">
                    <a:pos x="116" y="4"/>
                  </a:cxn>
                  <a:cxn ang="0">
                    <a:pos x="126" y="6"/>
                  </a:cxn>
                  <a:cxn ang="0">
                    <a:pos x="130" y="14"/>
                  </a:cxn>
                  <a:cxn ang="0">
                    <a:pos x="134" y="24"/>
                  </a:cxn>
                  <a:cxn ang="0">
                    <a:pos x="132" y="38"/>
                  </a:cxn>
                  <a:cxn ang="0">
                    <a:pos x="140" y="42"/>
                  </a:cxn>
                  <a:cxn ang="0">
                    <a:pos x="148" y="54"/>
                  </a:cxn>
                  <a:cxn ang="0">
                    <a:pos x="150" y="58"/>
                  </a:cxn>
                  <a:cxn ang="0">
                    <a:pos x="144" y="74"/>
                  </a:cxn>
                  <a:cxn ang="0">
                    <a:pos x="148" y="76"/>
                  </a:cxn>
                  <a:cxn ang="0">
                    <a:pos x="154" y="80"/>
                  </a:cxn>
                  <a:cxn ang="0">
                    <a:pos x="152" y="88"/>
                  </a:cxn>
                  <a:cxn ang="0">
                    <a:pos x="154" y="98"/>
                  </a:cxn>
                  <a:cxn ang="0">
                    <a:pos x="154" y="106"/>
                  </a:cxn>
                  <a:cxn ang="0">
                    <a:pos x="142" y="110"/>
                  </a:cxn>
                  <a:cxn ang="0">
                    <a:pos x="146" y="116"/>
                  </a:cxn>
                  <a:cxn ang="0">
                    <a:pos x="142" y="124"/>
                  </a:cxn>
                  <a:cxn ang="0">
                    <a:pos x="138" y="130"/>
                  </a:cxn>
                </a:cxnLst>
                <a:rect l="0" t="0" r="r" b="b"/>
                <a:pathLst>
                  <a:path w="154" h="134">
                    <a:moveTo>
                      <a:pt x="138" y="130"/>
                    </a:moveTo>
                    <a:lnTo>
                      <a:pt x="138" y="130"/>
                    </a:lnTo>
                    <a:lnTo>
                      <a:pt x="136" y="128"/>
                    </a:lnTo>
                    <a:lnTo>
                      <a:pt x="134" y="126"/>
                    </a:lnTo>
                    <a:lnTo>
                      <a:pt x="132" y="130"/>
                    </a:lnTo>
                    <a:lnTo>
                      <a:pt x="132" y="130"/>
                    </a:lnTo>
                    <a:lnTo>
                      <a:pt x="130" y="134"/>
                    </a:lnTo>
                    <a:lnTo>
                      <a:pt x="126" y="134"/>
                    </a:lnTo>
                    <a:lnTo>
                      <a:pt x="122" y="134"/>
                    </a:lnTo>
                    <a:lnTo>
                      <a:pt x="122" y="134"/>
                    </a:lnTo>
                    <a:lnTo>
                      <a:pt x="120" y="132"/>
                    </a:lnTo>
                    <a:lnTo>
                      <a:pt x="120" y="130"/>
                    </a:lnTo>
                    <a:lnTo>
                      <a:pt x="122" y="126"/>
                    </a:lnTo>
                    <a:lnTo>
                      <a:pt x="118" y="116"/>
                    </a:lnTo>
                    <a:lnTo>
                      <a:pt x="118" y="116"/>
                    </a:lnTo>
                    <a:lnTo>
                      <a:pt x="114" y="108"/>
                    </a:lnTo>
                    <a:lnTo>
                      <a:pt x="110" y="104"/>
                    </a:lnTo>
                    <a:lnTo>
                      <a:pt x="104" y="104"/>
                    </a:lnTo>
                    <a:lnTo>
                      <a:pt x="96" y="108"/>
                    </a:lnTo>
                    <a:lnTo>
                      <a:pt x="96" y="108"/>
                    </a:lnTo>
                    <a:lnTo>
                      <a:pt x="94" y="102"/>
                    </a:lnTo>
                    <a:lnTo>
                      <a:pt x="94" y="98"/>
                    </a:lnTo>
                    <a:lnTo>
                      <a:pt x="94" y="96"/>
                    </a:lnTo>
                    <a:lnTo>
                      <a:pt x="94" y="92"/>
                    </a:lnTo>
                    <a:lnTo>
                      <a:pt x="94" y="92"/>
                    </a:lnTo>
                    <a:lnTo>
                      <a:pt x="92" y="90"/>
                    </a:lnTo>
                    <a:lnTo>
                      <a:pt x="94" y="90"/>
                    </a:lnTo>
                    <a:lnTo>
                      <a:pt x="92" y="88"/>
                    </a:lnTo>
                    <a:lnTo>
                      <a:pt x="88" y="86"/>
                    </a:lnTo>
                    <a:lnTo>
                      <a:pt x="88" y="86"/>
                    </a:lnTo>
                    <a:lnTo>
                      <a:pt x="86" y="84"/>
                    </a:lnTo>
                    <a:lnTo>
                      <a:pt x="84" y="84"/>
                    </a:lnTo>
                    <a:lnTo>
                      <a:pt x="86" y="80"/>
                    </a:lnTo>
                    <a:lnTo>
                      <a:pt x="86" y="76"/>
                    </a:lnTo>
                    <a:lnTo>
                      <a:pt x="86" y="74"/>
                    </a:lnTo>
                    <a:lnTo>
                      <a:pt x="82" y="74"/>
                    </a:lnTo>
                    <a:lnTo>
                      <a:pt x="82" y="74"/>
                    </a:lnTo>
                    <a:lnTo>
                      <a:pt x="80" y="72"/>
                    </a:lnTo>
                    <a:lnTo>
                      <a:pt x="78" y="70"/>
                    </a:lnTo>
                    <a:lnTo>
                      <a:pt x="76" y="68"/>
                    </a:lnTo>
                    <a:lnTo>
                      <a:pt x="72" y="68"/>
                    </a:lnTo>
                    <a:lnTo>
                      <a:pt x="72" y="68"/>
                    </a:lnTo>
                    <a:lnTo>
                      <a:pt x="66" y="66"/>
                    </a:lnTo>
                    <a:lnTo>
                      <a:pt x="62" y="68"/>
                    </a:lnTo>
                    <a:lnTo>
                      <a:pt x="58" y="70"/>
                    </a:lnTo>
                    <a:lnTo>
                      <a:pt x="54" y="72"/>
                    </a:lnTo>
                    <a:lnTo>
                      <a:pt x="54" y="72"/>
                    </a:lnTo>
                    <a:lnTo>
                      <a:pt x="50" y="72"/>
                    </a:lnTo>
                    <a:lnTo>
                      <a:pt x="48" y="76"/>
                    </a:lnTo>
                    <a:lnTo>
                      <a:pt x="46" y="80"/>
                    </a:lnTo>
                    <a:lnTo>
                      <a:pt x="44" y="84"/>
                    </a:lnTo>
                    <a:lnTo>
                      <a:pt x="44" y="84"/>
                    </a:lnTo>
                    <a:lnTo>
                      <a:pt x="42" y="86"/>
                    </a:lnTo>
                    <a:lnTo>
                      <a:pt x="40" y="88"/>
                    </a:lnTo>
                    <a:lnTo>
                      <a:pt x="40" y="90"/>
                    </a:lnTo>
                    <a:lnTo>
                      <a:pt x="36" y="92"/>
                    </a:lnTo>
                    <a:lnTo>
                      <a:pt x="36" y="92"/>
                    </a:lnTo>
                    <a:lnTo>
                      <a:pt x="34" y="92"/>
                    </a:lnTo>
                    <a:lnTo>
                      <a:pt x="34" y="90"/>
                    </a:lnTo>
                    <a:lnTo>
                      <a:pt x="38" y="88"/>
                    </a:lnTo>
                    <a:lnTo>
                      <a:pt x="38" y="86"/>
                    </a:lnTo>
                    <a:lnTo>
                      <a:pt x="38" y="86"/>
                    </a:lnTo>
                    <a:lnTo>
                      <a:pt x="34" y="84"/>
                    </a:lnTo>
                    <a:lnTo>
                      <a:pt x="28" y="78"/>
                    </a:lnTo>
                    <a:lnTo>
                      <a:pt x="24" y="74"/>
                    </a:lnTo>
                    <a:lnTo>
                      <a:pt x="24" y="72"/>
                    </a:lnTo>
                    <a:lnTo>
                      <a:pt x="26" y="70"/>
                    </a:lnTo>
                    <a:lnTo>
                      <a:pt x="26" y="70"/>
                    </a:lnTo>
                    <a:lnTo>
                      <a:pt x="20" y="70"/>
                    </a:lnTo>
                    <a:lnTo>
                      <a:pt x="16" y="66"/>
                    </a:lnTo>
                    <a:lnTo>
                      <a:pt x="16" y="62"/>
                    </a:lnTo>
                    <a:lnTo>
                      <a:pt x="16" y="58"/>
                    </a:lnTo>
                    <a:lnTo>
                      <a:pt x="16" y="58"/>
                    </a:lnTo>
                    <a:lnTo>
                      <a:pt x="16" y="56"/>
                    </a:lnTo>
                    <a:lnTo>
                      <a:pt x="12" y="54"/>
                    </a:lnTo>
                    <a:lnTo>
                      <a:pt x="10" y="52"/>
                    </a:lnTo>
                    <a:lnTo>
                      <a:pt x="10" y="48"/>
                    </a:lnTo>
                    <a:lnTo>
                      <a:pt x="10" y="48"/>
                    </a:lnTo>
                    <a:lnTo>
                      <a:pt x="6" y="48"/>
                    </a:lnTo>
                    <a:lnTo>
                      <a:pt x="2" y="44"/>
                    </a:lnTo>
                    <a:lnTo>
                      <a:pt x="0" y="40"/>
                    </a:lnTo>
                    <a:lnTo>
                      <a:pt x="0" y="36"/>
                    </a:lnTo>
                    <a:lnTo>
                      <a:pt x="0" y="36"/>
                    </a:lnTo>
                    <a:lnTo>
                      <a:pt x="2" y="32"/>
                    </a:lnTo>
                    <a:lnTo>
                      <a:pt x="6" y="30"/>
                    </a:lnTo>
                    <a:lnTo>
                      <a:pt x="6" y="30"/>
                    </a:lnTo>
                    <a:lnTo>
                      <a:pt x="10" y="26"/>
                    </a:lnTo>
                    <a:lnTo>
                      <a:pt x="14" y="24"/>
                    </a:lnTo>
                    <a:lnTo>
                      <a:pt x="16" y="24"/>
                    </a:lnTo>
                    <a:lnTo>
                      <a:pt x="16" y="24"/>
                    </a:lnTo>
                    <a:lnTo>
                      <a:pt x="20" y="24"/>
                    </a:lnTo>
                    <a:lnTo>
                      <a:pt x="24" y="20"/>
                    </a:lnTo>
                    <a:lnTo>
                      <a:pt x="26" y="16"/>
                    </a:lnTo>
                    <a:lnTo>
                      <a:pt x="24" y="12"/>
                    </a:lnTo>
                    <a:lnTo>
                      <a:pt x="24" y="12"/>
                    </a:lnTo>
                    <a:lnTo>
                      <a:pt x="22" y="10"/>
                    </a:lnTo>
                    <a:lnTo>
                      <a:pt x="24" y="8"/>
                    </a:lnTo>
                    <a:lnTo>
                      <a:pt x="26" y="6"/>
                    </a:lnTo>
                    <a:lnTo>
                      <a:pt x="26" y="0"/>
                    </a:lnTo>
                    <a:lnTo>
                      <a:pt x="26" y="0"/>
                    </a:lnTo>
                    <a:lnTo>
                      <a:pt x="32" y="0"/>
                    </a:lnTo>
                    <a:lnTo>
                      <a:pt x="36" y="2"/>
                    </a:lnTo>
                    <a:lnTo>
                      <a:pt x="40" y="2"/>
                    </a:lnTo>
                    <a:lnTo>
                      <a:pt x="44" y="2"/>
                    </a:lnTo>
                    <a:lnTo>
                      <a:pt x="44" y="2"/>
                    </a:lnTo>
                    <a:lnTo>
                      <a:pt x="50" y="2"/>
                    </a:lnTo>
                    <a:lnTo>
                      <a:pt x="56" y="4"/>
                    </a:lnTo>
                    <a:lnTo>
                      <a:pt x="62" y="4"/>
                    </a:lnTo>
                    <a:lnTo>
                      <a:pt x="74" y="4"/>
                    </a:lnTo>
                    <a:lnTo>
                      <a:pt x="74" y="4"/>
                    </a:lnTo>
                    <a:lnTo>
                      <a:pt x="74" y="6"/>
                    </a:lnTo>
                    <a:lnTo>
                      <a:pt x="76" y="8"/>
                    </a:lnTo>
                    <a:lnTo>
                      <a:pt x="80" y="8"/>
                    </a:lnTo>
                    <a:lnTo>
                      <a:pt x="82" y="6"/>
                    </a:lnTo>
                    <a:lnTo>
                      <a:pt x="82" y="6"/>
                    </a:lnTo>
                    <a:lnTo>
                      <a:pt x="84" y="10"/>
                    </a:lnTo>
                    <a:lnTo>
                      <a:pt x="86" y="10"/>
                    </a:lnTo>
                    <a:lnTo>
                      <a:pt x="88" y="8"/>
                    </a:lnTo>
                    <a:lnTo>
                      <a:pt x="90" y="8"/>
                    </a:lnTo>
                    <a:lnTo>
                      <a:pt x="90" y="8"/>
                    </a:lnTo>
                    <a:lnTo>
                      <a:pt x="94" y="8"/>
                    </a:lnTo>
                    <a:lnTo>
                      <a:pt x="96" y="10"/>
                    </a:lnTo>
                    <a:lnTo>
                      <a:pt x="98" y="12"/>
                    </a:lnTo>
                    <a:lnTo>
                      <a:pt x="102" y="10"/>
                    </a:lnTo>
                    <a:lnTo>
                      <a:pt x="102" y="10"/>
                    </a:lnTo>
                    <a:lnTo>
                      <a:pt x="104" y="8"/>
                    </a:lnTo>
                    <a:lnTo>
                      <a:pt x="106" y="10"/>
                    </a:lnTo>
                    <a:lnTo>
                      <a:pt x="108" y="10"/>
                    </a:lnTo>
                    <a:lnTo>
                      <a:pt x="114" y="8"/>
                    </a:lnTo>
                    <a:lnTo>
                      <a:pt x="114" y="8"/>
                    </a:lnTo>
                    <a:lnTo>
                      <a:pt x="114" y="6"/>
                    </a:lnTo>
                    <a:lnTo>
                      <a:pt x="116" y="4"/>
                    </a:lnTo>
                    <a:lnTo>
                      <a:pt x="118" y="2"/>
                    </a:lnTo>
                    <a:lnTo>
                      <a:pt x="122" y="4"/>
                    </a:lnTo>
                    <a:lnTo>
                      <a:pt x="122" y="4"/>
                    </a:lnTo>
                    <a:lnTo>
                      <a:pt x="126" y="6"/>
                    </a:lnTo>
                    <a:lnTo>
                      <a:pt x="126" y="8"/>
                    </a:lnTo>
                    <a:lnTo>
                      <a:pt x="126" y="10"/>
                    </a:lnTo>
                    <a:lnTo>
                      <a:pt x="130" y="14"/>
                    </a:lnTo>
                    <a:lnTo>
                      <a:pt x="130" y="14"/>
                    </a:lnTo>
                    <a:lnTo>
                      <a:pt x="132" y="18"/>
                    </a:lnTo>
                    <a:lnTo>
                      <a:pt x="132" y="20"/>
                    </a:lnTo>
                    <a:lnTo>
                      <a:pt x="132" y="22"/>
                    </a:lnTo>
                    <a:lnTo>
                      <a:pt x="134" y="24"/>
                    </a:lnTo>
                    <a:lnTo>
                      <a:pt x="134" y="24"/>
                    </a:lnTo>
                    <a:lnTo>
                      <a:pt x="138" y="26"/>
                    </a:lnTo>
                    <a:lnTo>
                      <a:pt x="138" y="28"/>
                    </a:lnTo>
                    <a:lnTo>
                      <a:pt x="132" y="38"/>
                    </a:lnTo>
                    <a:lnTo>
                      <a:pt x="132" y="38"/>
                    </a:lnTo>
                    <a:lnTo>
                      <a:pt x="136" y="36"/>
                    </a:lnTo>
                    <a:lnTo>
                      <a:pt x="140" y="38"/>
                    </a:lnTo>
                    <a:lnTo>
                      <a:pt x="140" y="42"/>
                    </a:lnTo>
                    <a:lnTo>
                      <a:pt x="142" y="48"/>
                    </a:lnTo>
                    <a:lnTo>
                      <a:pt x="142" y="48"/>
                    </a:lnTo>
                    <a:lnTo>
                      <a:pt x="144" y="52"/>
                    </a:lnTo>
                    <a:lnTo>
                      <a:pt x="148" y="54"/>
                    </a:lnTo>
                    <a:lnTo>
                      <a:pt x="150" y="56"/>
                    </a:lnTo>
                    <a:lnTo>
                      <a:pt x="152" y="58"/>
                    </a:lnTo>
                    <a:lnTo>
                      <a:pt x="152" y="58"/>
                    </a:lnTo>
                    <a:lnTo>
                      <a:pt x="150" y="58"/>
                    </a:lnTo>
                    <a:lnTo>
                      <a:pt x="148" y="62"/>
                    </a:lnTo>
                    <a:lnTo>
                      <a:pt x="144" y="68"/>
                    </a:lnTo>
                    <a:lnTo>
                      <a:pt x="144" y="68"/>
                    </a:lnTo>
                    <a:lnTo>
                      <a:pt x="144" y="74"/>
                    </a:lnTo>
                    <a:lnTo>
                      <a:pt x="144" y="74"/>
                    </a:lnTo>
                    <a:lnTo>
                      <a:pt x="146" y="74"/>
                    </a:lnTo>
                    <a:lnTo>
                      <a:pt x="148" y="76"/>
                    </a:lnTo>
                    <a:lnTo>
                      <a:pt x="148" y="76"/>
                    </a:lnTo>
                    <a:lnTo>
                      <a:pt x="150" y="80"/>
                    </a:lnTo>
                    <a:lnTo>
                      <a:pt x="150" y="78"/>
                    </a:lnTo>
                    <a:lnTo>
                      <a:pt x="152" y="78"/>
                    </a:lnTo>
                    <a:lnTo>
                      <a:pt x="154" y="80"/>
                    </a:lnTo>
                    <a:lnTo>
                      <a:pt x="154" y="80"/>
                    </a:lnTo>
                    <a:lnTo>
                      <a:pt x="154" y="82"/>
                    </a:lnTo>
                    <a:lnTo>
                      <a:pt x="154" y="84"/>
                    </a:lnTo>
                    <a:lnTo>
                      <a:pt x="152" y="88"/>
                    </a:lnTo>
                    <a:lnTo>
                      <a:pt x="154" y="92"/>
                    </a:lnTo>
                    <a:lnTo>
                      <a:pt x="154" y="92"/>
                    </a:lnTo>
                    <a:lnTo>
                      <a:pt x="154" y="94"/>
                    </a:lnTo>
                    <a:lnTo>
                      <a:pt x="154" y="98"/>
                    </a:lnTo>
                    <a:lnTo>
                      <a:pt x="152" y="100"/>
                    </a:lnTo>
                    <a:lnTo>
                      <a:pt x="154" y="104"/>
                    </a:lnTo>
                    <a:lnTo>
                      <a:pt x="154" y="104"/>
                    </a:lnTo>
                    <a:lnTo>
                      <a:pt x="154" y="106"/>
                    </a:lnTo>
                    <a:lnTo>
                      <a:pt x="154" y="108"/>
                    </a:lnTo>
                    <a:lnTo>
                      <a:pt x="148" y="106"/>
                    </a:lnTo>
                    <a:lnTo>
                      <a:pt x="144" y="108"/>
                    </a:lnTo>
                    <a:lnTo>
                      <a:pt x="142" y="110"/>
                    </a:lnTo>
                    <a:lnTo>
                      <a:pt x="142" y="112"/>
                    </a:lnTo>
                    <a:lnTo>
                      <a:pt x="142" y="112"/>
                    </a:lnTo>
                    <a:lnTo>
                      <a:pt x="144" y="116"/>
                    </a:lnTo>
                    <a:lnTo>
                      <a:pt x="146" y="116"/>
                    </a:lnTo>
                    <a:lnTo>
                      <a:pt x="148" y="118"/>
                    </a:lnTo>
                    <a:lnTo>
                      <a:pt x="146" y="120"/>
                    </a:lnTo>
                    <a:lnTo>
                      <a:pt x="146" y="120"/>
                    </a:lnTo>
                    <a:lnTo>
                      <a:pt x="142" y="124"/>
                    </a:lnTo>
                    <a:lnTo>
                      <a:pt x="142" y="126"/>
                    </a:lnTo>
                    <a:lnTo>
                      <a:pt x="142" y="128"/>
                    </a:lnTo>
                    <a:lnTo>
                      <a:pt x="138" y="130"/>
                    </a:lnTo>
                    <a:lnTo>
                      <a:pt x="138" y="1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8" name="Freeform 192">
                <a:extLst>
                  <a:ext uri="{FF2B5EF4-FFF2-40B4-BE49-F238E27FC236}">
                    <a16:creationId xmlns:a16="http://schemas.microsoft.com/office/drawing/2014/main" id="{3B403642-EE39-4568-B52B-B92B5E841BF5}"/>
                  </a:ext>
                </a:extLst>
              </p:cNvPr>
              <p:cNvSpPr>
                <a:spLocks/>
              </p:cNvSpPr>
              <p:nvPr/>
            </p:nvSpPr>
            <p:spPr bwMode="auto">
              <a:xfrm>
                <a:off x="4018632" y="2200895"/>
                <a:ext cx="71943" cy="198197"/>
              </a:xfrm>
              <a:custGeom>
                <a:avLst/>
                <a:gdLst/>
                <a:ahLst/>
                <a:cxnLst>
                  <a:cxn ang="0">
                    <a:pos x="20" y="0"/>
                  </a:cxn>
                  <a:cxn ang="0">
                    <a:pos x="16" y="2"/>
                  </a:cxn>
                  <a:cxn ang="0">
                    <a:pos x="2" y="0"/>
                  </a:cxn>
                  <a:cxn ang="0">
                    <a:pos x="0" y="8"/>
                  </a:cxn>
                  <a:cxn ang="0">
                    <a:pos x="2" y="14"/>
                  </a:cxn>
                  <a:cxn ang="0">
                    <a:pos x="2" y="18"/>
                  </a:cxn>
                  <a:cxn ang="0">
                    <a:pos x="2" y="20"/>
                  </a:cxn>
                  <a:cxn ang="0">
                    <a:pos x="8" y="20"/>
                  </a:cxn>
                  <a:cxn ang="0">
                    <a:pos x="8" y="24"/>
                  </a:cxn>
                  <a:cxn ang="0">
                    <a:pos x="8" y="30"/>
                  </a:cxn>
                  <a:cxn ang="0">
                    <a:pos x="12" y="36"/>
                  </a:cxn>
                  <a:cxn ang="0">
                    <a:pos x="12" y="44"/>
                  </a:cxn>
                  <a:cxn ang="0">
                    <a:pos x="12" y="48"/>
                  </a:cxn>
                  <a:cxn ang="0">
                    <a:pos x="14" y="54"/>
                  </a:cxn>
                  <a:cxn ang="0">
                    <a:pos x="18" y="58"/>
                  </a:cxn>
                  <a:cxn ang="0">
                    <a:pos x="20" y="58"/>
                  </a:cxn>
                  <a:cxn ang="0">
                    <a:pos x="20" y="68"/>
                  </a:cxn>
                  <a:cxn ang="0">
                    <a:pos x="20" y="74"/>
                  </a:cxn>
                  <a:cxn ang="0">
                    <a:pos x="20" y="76"/>
                  </a:cxn>
                  <a:cxn ang="0">
                    <a:pos x="18" y="78"/>
                  </a:cxn>
                  <a:cxn ang="0">
                    <a:pos x="20" y="84"/>
                  </a:cxn>
                  <a:cxn ang="0">
                    <a:pos x="20" y="86"/>
                  </a:cxn>
                  <a:cxn ang="0">
                    <a:pos x="18" y="94"/>
                  </a:cxn>
                  <a:cxn ang="0">
                    <a:pos x="16" y="108"/>
                  </a:cxn>
                  <a:cxn ang="0">
                    <a:pos x="16" y="114"/>
                  </a:cxn>
                  <a:cxn ang="0">
                    <a:pos x="22" y="120"/>
                  </a:cxn>
                  <a:cxn ang="0">
                    <a:pos x="24" y="124"/>
                  </a:cxn>
                  <a:cxn ang="0">
                    <a:pos x="28" y="128"/>
                  </a:cxn>
                  <a:cxn ang="0">
                    <a:pos x="32" y="136"/>
                  </a:cxn>
                  <a:cxn ang="0">
                    <a:pos x="42" y="134"/>
                  </a:cxn>
                  <a:cxn ang="0">
                    <a:pos x="50" y="130"/>
                  </a:cxn>
                  <a:cxn ang="0">
                    <a:pos x="48" y="124"/>
                  </a:cxn>
                  <a:cxn ang="0">
                    <a:pos x="42" y="118"/>
                  </a:cxn>
                  <a:cxn ang="0">
                    <a:pos x="40" y="112"/>
                  </a:cxn>
                  <a:cxn ang="0">
                    <a:pos x="42" y="108"/>
                  </a:cxn>
                  <a:cxn ang="0">
                    <a:pos x="44" y="104"/>
                  </a:cxn>
                  <a:cxn ang="0">
                    <a:pos x="42" y="62"/>
                  </a:cxn>
                  <a:cxn ang="0">
                    <a:pos x="42" y="56"/>
                  </a:cxn>
                  <a:cxn ang="0">
                    <a:pos x="38" y="54"/>
                  </a:cxn>
                  <a:cxn ang="0">
                    <a:pos x="34" y="48"/>
                  </a:cxn>
                  <a:cxn ang="0">
                    <a:pos x="34" y="34"/>
                  </a:cxn>
                  <a:cxn ang="0">
                    <a:pos x="30" y="28"/>
                  </a:cxn>
                  <a:cxn ang="0">
                    <a:pos x="22" y="24"/>
                  </a:cxn>
                  <a:cxn ang="0">
                    <a:pos x="18" y="12"/>
                  </a:cxn>
                  <a:cxn ang="0">
                    <a:pos x="20" y="0"/>
                  </a:cxn>
                </a:cxnLst>
                <a:rect l="0" t="0" r="r" b="b"/>
                <a:pathLst>
                  <a:path w="50" h="136">
                    <a:moveTo>
                      <a:pt x="20" y="0"/>
                    </a:moveTo>
                    <a:lnTo>
                      <a:pt x="20" y="0"/>
                    </a:lnTo>
                    <a:lnTo>
                      <a:pt x="18" y="2"/>
                    </a:lnTo>
                    <a:lnTo>
                      <a:pt x="16" y="2"/>
                    </a:lnTo>
                    <a:lnTo>
                      <a:pt x="12" y="0"/>
                    </a:lnTo>
                    <a:lnTo>
                      <a:pt x="2" y="0"/>
                    </a:lnTo>
                    <a:lnTo>
                      <a:pt x="2" y="0"/>
                    </a:lnTo>
                    <a:lnTo>
                      <a:pt x="0" y="8"/>
                    </a:lnTo>
                    <a:lnTo>
                      <a:pt x="0" y="12"/>
                    </a:lnTo>
                    <a:lnTo>
                      <a:pt x="2" y="14"/>
                    </a:lnTo>
                    <a:lnTo>
                      <a:pt x="2" y="18"/>
                    </a:lnTo>
                    <a:lnTo>
                      <a:pt x="2" y="18"/>
                    </a:lnTo>
                    <a:lnTo>
                      <a:pt x="2" y="20"/>
                    </a:lnTo>
                    <a:lnTo>
                      <a:pt x="2" y="20"/>
                    </a:lnTo>
                    <a:lnTo>
                      <a:pt x="6" y="20"/>
                    </a:lnTo>
                    <a:lnTo>
                      <a:pt x="8" y="20"/>
                    </a:lnTo>
                    <a:lnTo>
                      <a:pt x="8" y="24"/>
                    </a:lnTo>
                    <a:lnTo>
                      <a:pt x="8" y="24"/>
                    </a:lnTo>
                    <a:lnTo>
                      <a:pt x="8" y="28"/>
                    </a:lnTo>
                    <a:lnTo>
                      <a:pt x="8" y="30"/>
                    </a:lnTo>
                    <a:lnTo>
                      <a:pt x="10" y="32"/>
                    </a:lnTo>
                    <a:lnTo>
                      <a:pt x="12" y="36"/>
                    </a:lnTo>
                    <a:lnTo>
                      <a:pt x="12" y="36"/>
                    </a:lnTo>
                    <a:lnTo>
                      <a:pt x="12" y="44"/>
                    </a:lnTo>
                    <a:lnTo>
                      <a:pt x="12" y="46"/>
                    </a:lnTo>
                    <a:lnTo>
                      <a:pt x="12" y="48"/>
                    </a:lnTo>
                    <a:lnTo>
                      <a:pt x="12" y="48"/>
                    </a:lnTo>
                    <a:lnTo>
                      <a:pt x="14" y="54"/>
                    </a:lnTo>
                    <a:lnTo>
                      <a:pt x="16" y="58"/>
                    </a:lnTo>
                    <a:lnTo>
                      <a:pt x="18" y="58"/>
                    </a:lnTo>
                    <a:lnTo>
                      <a:pt x="18" y="58"/>
                    </a:lnTo>
                    <a:lnTo>
                      <a:pt x="20" y="58"/>
                    </a:lnTo>
                    <a:lnTo>
                      <a:pt x="20" y="60"/>
                    </a:lnTo>
                    <a:lnTo>
                      <a:pt x="20" y="68"/>
                    </a:lnTo>
                    <a:lnTo>
                      <a:pt x="20" y="68"/>
                    </a:lnTo>
                    <a:lnTo>
                      <a:pt x="20" y="74"/>
                    </a:lnTo>
                    <a:lnTo>
                      <a:pt x="20" y="76"/>
                    </a:lnTo>
                    <a:lnTo>
                      <a:pt x="20" y="76"/>
                    </a:lnTo>
                    <a:lnTo>
                      <a:pt x="20" y="76"/>
                    </a:lnTo>
                    <a:lnTo>
                      <a:pt x="18" y="78"/>
                    </a:lnTo>
                    <a:lnTo>
                      <a:pt x="20" y="82"/>
                    </a:lnTo>
                    <a:lnTo>
                      <a:pt x="20" y="84"/>
                    </a:lnTo>
                    <a:lnTo>
                      <a:pt x="20" y="86"/>
                    </a:lnTo>
                    <a:lnTo>
                      <a:pt x="20" y="86"/>
                    </a:lnTo>
                    <a:lnTo>
                      <a:pt x="18" y="90"/>
                    </a:lnTo>
                    <a:lnTo>
                      <a:pt x="18" y="94"/>
                    </a:lnTo>
                    <a:lnTo>
                      <a:pt x="18" y="100"/>
                    </a:lnTo>
                    <a:lnTo>
                      <a:pt x="16" y="108"/>
                    </a:lnTo>
                    <a:lnTo>
                      <a:pt x="16" y="108"/>
                    </a:lnTo>
                    <a:lnTo>
                      <a:pt x="16" y="114"/>
                    </a:lnTo>
                    <a:lnTo>
                      <a:pt x="18" y="116"/>
                    </a:lnTo>
                    <a:lnTo>
                      <a:pt x="22" y="120"/>
                    </a:lnTo>
                    <a:lnTo>
                      <a:pt x="24" y="124"/>
                    </a:lnTo>
                    <a:lnTo>
                      <a:pt x="24" y="124"/>
                    </a:lnTo>
                    <a:lnTo>
                      <a:pt x="26" y="128"/>
                    </a:lnTo>
                    <a:lnTo>
                      <a:pt x="28" y="128"/>
                    </a:lnTo>
                    <a:lnTo>
                      <a:pt x="30" y="130"/>
                    </a:lnTo>
                    <a:lnTo>
                      <a:pt x="32" y="136"/>
                    </a:lnTo>
                    <a:lnTo>
                      <a:pt x="32" y="136"/>
                    </a:lnTo>
                    <a:lnTo>
                      <a:pt x="42" y="134"/>
                    </a:lnTo>
                    <a:lnTo>
                      <a:pt x="46" y="134"/>
                    </a:lnTo>
                    <a:lnTo>
                      <a:pt x="50" y="130"/>
                    </a:lnTo>
                    <a:lnTo>
                      <a:pt x="50" y="130"/>
                    </a:lnTo>
                    <a:lnTo>
                      <a:pt x="48" y="124"/>
                    </a:lnTo>
                    <a:lnTo>
                      <a:pt x="44" y="122"/>
                    </a:lnTo>
                    <a:lnTo>
                      <a:pt x="42" y="118"/>
                    </a:lnTo>
                    <a:lnTo>
                      <a:pt x="40" y="112"/>
                    </a:lnTo>
                    <a:lnTo>
                      <a:pt x="40" y="112"/>
                    </a:lnTo>
                    <a:lnTo>
                      <a:pt x="42" y="108"/>
                    </a:lnTo>
                    <a:lnTo>
                      <a:pt x="42" y="108"/>
                    </a:lnTo>
                    <a:lnTo>
                      <a:pt x="44" y="106"/>
                    </a:lnTo>
                    <a:lnTo>
                      <a:pt x="44" y="104"/>
                    </a:lnTo>
                    <a:lnTo>
                      <a:pt x="44" y="104"/>
                    </a:lnTo>
                    <a:lnTo>
                      <a:pt x="42" y="62"/>
                    </a:lnTo>
                    <a:lnTo>
                      <a:pt x="42" y="62"/>
                    </a:lnTo>
                    <a:lnTo>
                      <a:pt x="42" y="56"/>
                    </a:lnTo>
                    <a:lnTo>
                      <a:pt x="38" y="54"/>
                    </a:lnTo>
                    <a:lnTo>
                      <a:pt x="38" y="54"/>
                    </a:lnTo>
                    <a:lnTo>
                      <a:pt x="36" y="50"/>
                    </a:lnTo>
                    <a:lnTo>
                      <a:pt x="34" y="48"/>
                    </a:lnTo>
                    <a:lnTo>
                      <a:pt x="34" y="40"/>
                    </a:lnTo>
                    <a:lnTo>
                      <a:pt x="34" y="34"/>
                    </a:lnTo>
                    <a:lnTo>
                      <a:pt x="32" y="30"/>
                    </a:lnTo>
                    <a:lnTo>
                      <a:pt x="30" y="28"/>
                    </a:lnTo>
                    <a:lnTo>
                      <a:pt x="30" y="28"/>
                    </a:lnTo>
                    <a:lnTo>
                      <a:pt x="22" y="24"/>
                    </a:lnTo>
                    <a:lnTo>
                      <a:pt x="20" y="20"/>
                    </a:lnTo>
                    <a:lnTo>
                      <a:pt x="18" y="12"/>
                    </a:lnTo>
                    <a:lnTo>
                      <a:pt x="20" y="0"/>
                    </a:lnTo>
                    <a:lnTo>
                      <a:pt x="2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09" name="Freeform 193">
                <a:extLst>
                  <a:ext uri="{FF2B5EF4-FFF2-40B4-BE49-F238E27FC236}">
                    <a16:creationId xmlns:a16="http://schemas.microsoft.com/office/drawing/2014/main" id="{1FD1403E-046D-45FD-A4A0-015D54BBA8A3}"/>
                  </a:ext>
                </a:extLst>
              </p:cNvPr>
              <p:cNvSpPr>
                <a:spLocks/>
              </p:cNvSpPr>
              <p:nvPr/>
            </p:nvSpPr>
            <p:spPr bwMode="auto">
              <a:xfrm>
                <a:off x="3932300" y="2197982"/>
                <a:ext cx="132374" cy="236087"/>
              </a:xfrm>
              <a:custGeom>
                <a:avLst/>
                <a:gdLst/>
                <a:ahLst/>
                <a:cxnLst>
                  <a:cxn ang="0">
                    <a:pos x="12" y="38"/>
                  </a:cxn>
                  <a:cxn ang="0">
                    <a:pos x="8" y="28"/>
                  </a:cxn>
                  <a:cxn ang="0">
                    <a:pos x="6" y="20"/>
                  </a:cxn>
                  <a:cxn ang="0">
                    <a:pos x="4" y="14"/>
                  </a:cxn>
                  <a:cxn ang="0">
                    <a:pos x="10" y="4"/>
                  </a:cxn>
                  <a:cxn ang="0">
                    <a:pos x="46" y="4"/>
                  </a:cxn>
                  <a:cxn ang="0">
                    <a:pos x="54" y="0"/>
                  </a:cxn>
                  <a:cxn ang="0">
                    <a:pos x="62" y="2"/>
                  </a:cxn>
                  <a:cxn ang="0">
                    <a:pos x="60" y="14"/>
                  </a:cxn>
                  <a:cxn ang="0">
                    <a:pos x="62" y="20"/>
                  </a:cxn>
                  <a:cxn ang="0">
                    <a:pos x="66" y="22"/>
                  </a:cxn>
                  <a:cxn ang="0">
                    <a:pos x="68" y="26"/>
                  </a:cxn>
                  <a:cxn ang="0">
                    <a:pos x="70" y="34"/>
                  </a:cxn>
                  <a:cxn ang="0">
                    <a:pos x="72" y="46"/>
                  </a:cxn>
                  <a:cxn ang="0">
                    <a:pos x="72" y="50"/>
                  </a:cxn>
                  <a:cxn ang="0">
                    <a:pos x="78" y="60"/>
                  </a:cxn>
                  <a:cxn ang="0">
                    <a:pos x="80" y="62"/>
                  </a:cxn>
                  <a:cxn ang="0">
                    <a:pos x="80" y="76"/>
                  </a:cxn>
                  <a:cxn ang="0">
                    <a:pos x="80" y="78"/>
                  </a:cxn>
                  <a:cxn ang="0">
                    <a:pos x="80" y="86"/>
                  </a:cxn>
                  <a:cxn ang="0">
                    <a:pos x="78" y="92"/>
                  </a:cxn>
                  <a:cxn ang="0">
                    <a:pos x="76" y="110"/>
                  </a:cxn>
                  <a:cxn ang="0">
                    <a:pos x="78" y="118"/>
                  </a:cxn>
                  <a:cxn ang="0">
                    <a:pos x="84" y="126"/>
                  </a:cxn>
                  <a:cxn ang="0">
                    <a:pos x="90" y="132"/>
                  </a:cxn>
                  <a:cxn ang="0">
                    <a:pos x="88" y="146"/>
                  </a:cxn>
                  <a:cxn ang="0">
                    <a:pos x="82" y="144"/>
                  </a:cxn>
                  <a:cxn ang="0">
                    <a:pos x="80" y="146"/>
                  </a:cxn>
                  <a:cxn ang="0">
                    <a:pos x="74" y="150"/>
                  </a:cxn>
                  <a:cxn ang="0">
                    <a:pos x="52" y="158"/>
                  </a:cxn>
                  <a:cxn ang="0">
                    <a:pos x="40" y="162"/>
                  </a:cxn>
                  <a:cxn ang="0">
                    <a:pos x="32" y="162"/>
                  </a:cxn>
                  <a:cxn ang="0">
                    <a:pos x="20" y="156"/>
                  </a:cxn>
                  <a:cxn ang="0">
                    <a:pos x="6" y="154"/>
                  </a:cxn>
                  <a:cxn ang="0">
                    <a:pos x="10" y="150"/>
                  </a:cxn>
                  <a:cxn ang="0">
                    <a:pos x="10" y="144"/>
                  </a:cxn>
                  <a:cxn ang="0">
                    <a:pos x="4" y="136"/>
                  </a:cxn>
                  <a:cxn ang="0">
                    <a:pos x="0" y="124"/>
                  </a:cxn>
                  <a:cxn ang="0">
                    <a:pos x="4" y="112"/>
                  </a:cxn>
                  <a:cxn ang="0">
                    <a:pos x="8" y="94"/>
                  </a:cxn>
                  <a:cxn ang="0">
                    <a:pos x="14" y="76"/>
                  </a:cxn>
                  <a:cxn ang="0">
                    <a:pos x="12" y="54"/>
                  </a:cxn>
                  <a:cxn ang="0">
                    <a:pos x="12" y="46"/>
                  </a:cxn>
                  <a:cxn ang="0">
                    <a:pos x="8" y="40"/>
                  </a:cxn>
                </a:cxnLst>
                <a:rect l="0" t="0" r="r" b="b"/>
                <a:pathLst>
                  <a:path w="92" h="162">
                    <a:moveTo>
                      <a:pt x="8" y="40"/>
                    </a:moveTo>
                    <a:lnTo>
                      <a:pt x="8" y="40"/>
                    </a:lnTo>
                    <a:lnTo>
                      <a:pt x="12" y="38"/>
                    </a:lnTo>
                    <a:lnTo>
                      <a:pt x="12" y="36"/>
                    </a:lnTo>
                    <a:lnTo>
                      <a:pt x="8" y="28"/>
                    </a:lnTo>
                    <a:lnTo>
                      <a:pt x="8" y="28"/>
                    </a:lnTo>
                    <a:lnTo>
                      <a:pt x="6" y="24"/>
                    </a:lnTo>
                    <a:lnTo>
                      <a:pt x="6" y="22"/>
                    </a:lnTo>
                    <a:lnTo>
                      <a:pt x="6" y="20"/>
                    </a:lnTo>
                    <a:lnTo>
                      <a:pt x="4" y="16"/>
                    </a:lnTo>
                    <a:lnTo>
                      <a:pt x="4" y="16"/>
                    </a:lnTo>
                    <a:lnTo>
                      <a:pt x="4" y="14"/>
                    </a:lnTo>
                    <a:lnTo>
                      <a:pt x="4" y="10"/>
                    </a:lnTo>
                    <a:lnTo>
                      <a:pt x="6" y="6"/>
                    </a:lnTo>
                    <a:lnTo>
                      <a:pt x="10" y="4"/>
                    </a:lnTo>
                    <a:lnTo>
                      <a:pt x="10" y="4"/>
                    </a:lnTo>
                    <a:lnTo>
                      <a:pt x="36" y="4"/>
                    </a:lnTo>
                    <a:lnTo>
                      <a:pt x="46" y="4"/>
                    </a:lnTo>
                    <a:lnTo>
                      <a:pt x="52" y="2"/>
                    </a:lnTo>
                    <a:lnTo>
                      <a:pt x="52" y="2"/>
                    </a:lnTo>
                    <a:lnTo>
                      <a:pt x="54" y="0"/>
                    </a:lnTo>
                    <a:lnTo>
                      <a:pt x="56" y="0"/>
                    </a:lnTo>
                    <a:lnTo>
                      <a:pt x="58" y="0"/>
                    </a:lnTo>
                    <a:lnTo>
                      <a:pt x="62" y="2"/>
                    </a:lnTo>
                    <a:lnTo>
                      <a:pt x="62" y="2"/>
                    </a:lnTo>
                    <a:lnTo>
                      <a:pt x="60" y="10"/>
                    </a:lnTo>
                    <a:lnTo>
                      <a:pt x="60" y="14"/>
                    </a:lnTo>
                    <a:lnTo>
                      <a:pt x="62" y="16"/>
                    </a:lnTo>
                    <a:lnTo>
                      <a:pt x="62" y="20"/>
                    </a:lnTo>
                    <a:lnTo>
                      <a:pt x="62" y="20"/>
                    </a:lnTo>
                    <a:lnTo>
                      <a:pt x="62" y="22"/>
                    </a:lnTo>
                    <a:lnTo>
                      <a:pt x="62" y="22"/>
                    </a:lnTo>
                    <a:lnTo>
                      <a:pt x="66" y="22"/>
                    </a:lnTo>
                    <a:lnTo>
                      <a:pt x="68" y="22"/>
                    </a:lnTo>
                    <a:lnTo>
                      <a:pt x="68" y="26"/>
                    </a:lnTo>
                    <a:lnTo>
                      <a:pt x="68" y="26"/>
                    </a:lnTo>
                    <a:lnTo>
                      <a:pt x="68" y="30"/>
                    </a:lnTo>
                    <a:lnTo>
                      <a:pt x="68" y="32"/>
                    </a:lnTo>
                    <a:lnTo>
                      <a:pt x="70" y="34"/>
                    </a:lnTo>
                    <a:lnTo>
                      <a:pt x="72" y="38"/>
                    </a:lnTo>
                    <a:lnTo>
                      <a:pt x="72" y="38"/>
                    </a:lnTo>
                    <a:lnTo>
                      <a:pt x="72" y="46"/>
                    </a:lnTo>
                    <a:lnTo>
                      <a:pt x="72" y="48"/>
                    </a:lnTo>
                    <a:lnTo>
                      <a:pt x="72" y="50"/>
                    </a:lnTo>
                    <a:lnTo>
                      <a:pt x="72" y="50"/>
                    </a:lnTo>
                    <a:lnTo>
                      <a:pt x="74" y="56"/>
                    </a:lnTo>
                    <a:lnTo>
                      <a:pt x="76" y="60"/>
                    </a:lnTo>
                    <a:lnTo>
                      <a:pt x="78" y="60"/>
                    </a:lnTo>
                    <a:lnTo>
                      <a:pt x="78" y="60"/>
                    </a:lnTo>
                    <a:lnTo>
                      <a:pt x="80" y="60"/>
                    </a:lnTo>
                    <a:lnTo>
                      <a:pt x="80" y="62"/>
                    </a:lnTo>
                    <a:lnTo>
                      <a:pt x="80" y="70"/>
                    </a:lnTo>
                    <a:lnTo>
                      <a:pt x="80" y="70"/>
                    </a:lnTo>
                    <a:lnTo>
                      <a:pt x="80" y="76"/>
                    </a:lnTo>
                    <a:lnTo>
                      <a:pt x="80" y="78"/>
                    </a:lnTo>
                    <a:lnTo>
                      <a:pt x="80" y="78"/>
                    </a:lnTo>
                    <a:lnTo>
                      <a:pt x="80" y="78"/>
                    </a:lnTo>
                    <a:lnTo>
                      <a:pt x="78" y="80"/>
                    </a:lnTo>
                    <a:lnTo>
                      <a:pt x="80" y="84"/>
                    </a:lnTo>
                    <a:lnTo>
                      <a:pt x="80" y="86"/>
                    </a:lnTo>
                    <a:lnTo>
                      <a:pt x="80" y="88"/>
                    </a:lnTo>
                    <a:lnTo>
                      <a:pt x="80" y="88"/>
                    </a:lnTo>
                    <a:lnTo>
                      <a:pt x="78" y="92"/>
                    </a:lnTo>
                    <a:lnTo>
                      <a:pt x="78" y="96"/>
                    </a:lnTo>
                    <a:lnTo>
                      <a:pt x="78" y="102"/>
                    </a:lnTo>
                    <a:lnTo>
                      <a:pt x="76" y="110"/>
                    </a:lnTo>
                    <a:lnTo>
                      <a:pt x="76" y="110"/>
                    </a:lnTo>
                    <a:lnTo>
                      <a:pt x="76" y="116"/>
                    </a:lnTo>
                    <a:lnTo>
                      <a:pt x="78" y="118"/>
                    </a:lnTo>
                    <a:lnTo>
                      <a:pt x="82" y="122"/>
                    </a:lnTo>
                    <a:lnTo>
                      <a:pt x="84" y="126"/>
                    </a:lnTo>
                    <a:lnTo>
                      <a:pt x="84" y="126"/>
                    </a:lnTo>
                    <a:lnTo>
                      <a:pt x="86" y="130"/>
                    </a:lnTo>
                    <a:lnTo>
                      <a:pt x="88" y="130"/>
                    </a:lnTo>
                    <a:lnTo>
                      <a:pt x="90" y="132"/>
                    </a:lnTo>
                    <a:lnTo>
                      <a:pt x="92" y="138"/>
                    </a:lnTo>
                    <a:lnTo>
                      <a:pt x="92" y="138"/>
                    </a:lnTo>
                    <a:lnTo>
                      <a:pt x="88" y="146"/>
                    </a:lnTo>
                    <a:lnTo>
                      <a:pt x="86" y="146"/>
                    </a:lnTo>
                    <a:lnTo>
                      <a:pt x="84" y="146"/>
                    </a:lnTo>
                    <a:lnTo>
                      <a:pt x="82" y="144"/>
                    </a:lnTo>
                    <a:lnTo>
                      <a:pt x="78" y="144"/>
                    </a:lnTo>
                    <a:lnTo>
                      <a:pt x="78" y="144"/>
                    </a:lnTo>
                    <a:lnTo>
                      <a:pt x="80" y="146"/>
                    </a:lnTo>
                    <a:lnTo>
                      <a:pt x="80" y="146"/>
                    </a:lnTo>
                    <a:lnTo>
                      <a:pt x="74" y="150"/>
                    </a:lnTo>
                    <a:lnTo>
                      <a:pt x="74" y="150"/>
                    </a:lnTo>
                    <a:lnTo>
                      <a:pt x="66" y="156"/>
                    </a:lnTo>
                    <a:lnTo>
                      <a:pt x="52" y="158"/>
                    </a:lnTo>
                    <a:lnTo>
                      <a:pt x="52" y="158"/>
                    </a:lnTo>
                    <a:lnTo>
                      <a:pt x="44" y="160"/>
                    </a:lnTo>
                    <a:lnTo>
                      <a:pt x="42" y="160"/>
                    </a:lnTo>
                    <a:lnTo>
                      <a:pt x="40" y="162"/>
                    </a:lnTo>
                    <a:lnTo>
                      <a:pt x="36" y="162"/>
                    </a:lnTo>
                    <a:lnTo>
                      <a:pt x="36" y="162"/>
                    </a:lnTo>
                    <a:lnTo>
                      <a:pt x="32" y="162"/>
                    </a:lnTo>
                    <a:lnTo>
                      <a:pt x="30" y="160"/>
                    </a:lnTo>
                    <a:lnTo>
                      <a:pt x="28" y="158"/>
                    </a:lnTo>
                    <a:lnTo>
                      <a:pt x="20" y="156"/>
                    </a:lnTo>
                    <a:lnTo>
                      <a:pt x="20" y="156"/>
                    </a:lnTo>
                    <a:lnTo>
                      <a:pt x="10" y="156"/>
                    </a:lnTo>
                    <a:lnTo>
                      <a:pt x="6" y="154"/>
                    </a:lnTo>
                    <a:lnTo>
                      <a:pt x="6" y="154"/>
                    </a:lnTo>
                    <a:lnTo>
                      <a:pt x="8" y="152"/>
                    </a:lnTo>
                    <a:lnTo>
                      <a:pt x="10" y="150"/>
                    </a:lnTo>
                    <a:lnTo>
                      <a:pt x="10" y="148"/>
                    </a:lnTo>
                    <a:lnTo>
                      <a:pt x="10" y="148"/>
                    </a:lnTo>
                    <a:lnTo>
                      <a:pt x="10" y="144"/>
                    </a:lnTo>
                    <a:lnTo>
                      <a:pt x="8" y="144"/>
                    </a:lnTo>
                    <a:lnTo>
                      <a:pt x="6" y="142"/>
                    </a:lnTo>
                    <a:lnTo>
                      <a:pt x="4" y="136"/>
                    </a:lnTo>
                    <a:lnTo>
                      <a:pt x="4" y="136"/>
                    </a:lnTo>
                    <a:lnTo>
                      <a:pt x="2" y="130"/>
                    </a:lnTo>
                    <a:lnTo>
                      <a:pt x="0" y="124"/>
                    </a:lnTo>
                    <a:lnTo>
                      <a:pt x="0" y="118"/>
                    </a:lnTo>
                    <a:lnTo>
                      <a:pt x="4" y="112"/>
                    </a:lnTo>
                    <a:lnTo>
                      <a:pt x="4" y="112"/>
                    </a:lnTo>
                    <a:lnTo>
                      <a:pt x="6" y="104"/>
                    </a:lnTo>
                    <a:lnTo>
                      <a:pt x="6" y="100"/>
                    </a:lnTo>
                    <a:lnTo>
                      <a:pt x="8" y="94"/>
                    </a:lnTo>
                    <a:lnTo>
                      <a:pt x="10" y="86"/>
                    </a:lnTo>
                    <a:lnTo>
                      <a:pt x="10" y="86"/>
                    </a:lnTo>
                    <a:lnTo>
                      <a:pt x="14" y="76"/>
                    </a:lnTo>
                    <a:lnTo>
                      <a:pt x="16" y="68"/>
                    </a:lnTo>
                    <a:lnTo>
                      <a:pt x="14" y="60"/>
                    </a:lnTo>
                    <a:lnTo>
                      <a:pt x="12" y="54"/>
                    </a:lnTo>
                    <a:lnTo>
                      <a:pt x="12" y="54"/>
                    </a:lnTo>
                    <a:lnTo>
                      <a:pt x="12" y="48"/>
                    </a:lnTo>
                    <a:lnTo>
                      <a:pt x="12" y="46"/>
                    </a:lnTo>
                    <a:lnTo>
                      <a:pt x="12" y="44"/>
                    </a:lnTo>
                    <a:lnTo>
                      <a:pt x="8" y="40"/>
                    </a:lnTo>
                    <a:lnTo>
                      <a:pt x="8" y="4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0" name="Freeform 195">
                <a:extLst>
                  <a:ext uri="{FF2B5EF4-FFF2-40B4-BE49-F238E27FC236}">
                    <a16:creationId xmlns:a16="http://schemas.microsoft.com/office/drawing/2014/main" id="{ED98FD26-D3B9-41DE-801D-52B763D1D339}"/>
                  </a:ext>
                </a:extLst>
              </p:cNvPr>
              <p:cNvSpPr>
                <a:spLocks/>
              </p:cNvSpPr>
              <p:nvPr/>
            </p:nvSpPr>
            <p:spPr bwMode="auto">
              <a:xfrm>
                <a:off x="8280527" y="2705127"/>
                <a:ext cx="290648" cy="294377"/>
              </a:xfrm>
              <a:custGeom>
                <a:avLst/>
                <a:gdLst/>
                <a:ahLst/>
                <a:cxnLst>
                  <a:cxn ang="0">
                    <a:pos x="10" y="168"/>
                  </a:cxn>
                  <a:cxn ang="0">
                    <a:pos x="22" y="162"/>
                  </a:cxn>
                  <a:cxn ang="0">
                    <a:pos x="38" y="164"/>
                  </a:cxn>
                  <a:cxn ang="0">
                    <a:pos x="50" y="154"/>
                  </a:cxn>
                  <a:cxn ang="0">
                    <a:pos x="24" y="150"/>
                  </a:cxn>
                  <a:cxn ang="0">
                    <a:pos x="16" y="140"/>
                  </a:cxn>
                  <a:cxn ang="0">
                    <a:pos x="26" y="146"/>
                  </a:cxn>
                  <a:cxn ang="0">
                    <a:pos x="40" y="148"/>
                  </a:cxn>
                  <a:cxn ang="0">
                    <a:pos x="42" y="142"/>
                  </a:cxn>
                  <a:cxn ang="0">
                    <a:pos x="56" y="142"/>
                  </a:cxn>
                  <a:cxn ang="0">
                    <a:pos x="48" y="130"/>
                  </a:cxn>
                  <a:cxn ang="0">
                    <a:pos x="54" y="134"/>
                  </a:cxn>
                  <a:cxn ang="0">
                    <a:pos x="52" y="128"/>
                  </a:cxn>
                  <a:cxn ang="0">
                    <a:pos x="66" y="126"/>
                  </a:cxn>
                  <a:cxn ang="0">
                    <a:pos x="74" y="126"/>
                  </a:cxn>
                  <a:cxn ang="0">
                    <a:pos x="82" y="128"/>
                  </a:cxn>
                  <a:cxn ang="0">
                    <a:pos x="102" y="140"/>
                  </a:cxn>
                  <a:cxn ang="0">
                    <a:pos x="110" y="156"/>
                  </a:cxn>
                  <a:cxn ang="0">
                    <a:pos x="114" y="160"/>
                  </a:cxn>
                  <a:cxn ang="0">
                    <a:pos x="116" y="162"/>
                  </a:cxn>
                  <a:cxn ang="0">
                    <a:pos x="124" y="172"/>
                  </a:cxn>
                  <a:cxn ang="0">
                    <a:pos x="128" y="176"/>
                  </a:cxn>
                  <a:cxn ang="0">
                    <a:pos x="138" y="188"/>
                  </a:cxn>
                  <a:cxn ang="0">
                    <a:pos x="164" y="192"/>
                  </a:cxn>
                  <a:cxn ang="0">
                    <a:pos x="184" y="198"/>
                  </a:cxn>
                  <a:cxn ang="0">
                    <a:pos x="194" y="198"/>
                  </a:cxn>
                  <a:cxn ang="0">
                    <a:pos x="198" y="196"/>
                  </a:cxn>
                  <a:cxn ang="0">
                    <a:pos x="194" y="192"/>
                  </a:cxn>
                  <a:cxn ang="0">
                    <a:pos x="180" y="184"/>
                  </a:cxn>
                  <a:cxn ang="0">
                    <a:pos x="186" y="178"/>
                  </a:cxn>
                  <a:cxn ang="0">
                    <a:pos x="172" y="170"/>
                  </a:cxn>
                  <a:cxn ang="0">
                    <a:pos x="170" y="160"/>
                  </a:cxn>
                  <a:cxn ang="0">
                    <a:pos x="162" y="156"/>
                  </a:cxn>
                  <a:cxn ang="0">
                    <a:pos x="160" y="150"/>
                  </a:cxn>
                  <a:cxn ang="0">
                    <a:pos x="156" y="138"/>
                  </a:cxn>
                  <a:cxn ang="0">
                    <a:pos x="150" y="134"/>
                  </a:cxn>
                  <a:cxn ang="0">
                    <a:pos x="146" y="122"/>
                  </a:cxn>
                  <a:cxn ang="0">
                    <a:pos x="142" y="116"/>
                  </a:cxn>
                  <a:cxn ang="0">
                    <a:pos x="136" y="110"/>
                  </a:cxn>
                  <a:cxn ang="0">
                    <a:pos x="136" y="98"/>
                  </a:cxn>
                  <a:cxn ang="0">
                    <a:pos x="144" y="96"/>
                  </a:cxn>
                  <a:cxn ang="0">
                    <a:pos x="152" y="96"/>
                  </a:cxn>
                  <a:cxn ang="0">
                    <a:pos x="148" y="84"/>
                  </a:cxn>
                  <a:cxn ang="0">
                    <a:pos x="118" y="70"/>
                  </a:cxn>
                  <a:cxn ang="0">
                    <a:pos x="114" y="66"/>
                  </a:cxn>
                  <a:cxn ang="0">
                    <a:pos x="106" y="64"/>
                  </a:cxn>
                  <a:cxn ang="0">
                    <a:pos x="106" y="58"/>
                  </a:cxn>
                  <a:cxn ang="0">
                    <a:pos x="104" y="48"/>
                  </a:cxn>
                  <a:cxn ang="0">
                    <a:pos x="94" y="40"/>
                  </a:cxn>
                  <a:cxn ang="0">
                    <a:pos x="90" y="36"/>
                  </a:cxn>
                  <a:cxn ang="0">
                    <a:pos x="72" y="28"/>
                  </a:cxn>
                  <a:cxn ang="0">
                    <a:pos x="50" y="16"/>
                  </a:cxn>
                  <a:cxn ang="0">
                    <a:pos x="16" y="0"/>
                  </a:cxn>
                  <a:cxn ang="0">
                    <a:pos x="0" y="164"/>
                  </a:cxn>
                </a:cxnLst>
                <a:rect l="0" t="0" r="r" b="b"/>
                <a:pathLst>
                  <a:path w="202" h="202">
                    <a:moveTo>
                      <a:pt x="0" y="164"/>
                    </a:moveTo>
                    <a:lnTo>
                      <a:pt x="0" y="164"/>
                    </a:lnTo>
                    <a:lnTo>
                      <a:pt x="4" y="164"/>
                    </a:lnTo>
                    <a:lnTo>
                      <a:pt x="8" y="166"/>
                    </a:lnTo>
                    <a:lnTo>
                      <a:pt x="10" y="168"/>
                    </a:lnTo>
                    <a:lnTo>
                      <a:pt x="16" y="168"/>
                    </a:lnTo>
                    <a:lnTo>
                      <a:pt x="16" y="168"/>
                    </a:lnTo>
                    <a:lnTo>
                      <a:pt x="20" y="166"/>
                    </a:lnTo>
                    <a:lnTo>
                      <a:pt x="20" y="164"/>
                    </a:lnTo>
                    <a:lnTo>
                      <a:pt x="22" y="162"/>
                    </a:lnTo>
                    <a:lnTo>
                      <a:pt x="26" y="166"/>
                    </a:lnTo>
                    <a:lnTo>
                      <a:pt x="26" y="166"/>
                    </a:lnTo>
                    <a:lnTo>
                      <a:pt x="32" y="168"/>
                    </a:lnTo>
                    <a:lnTo>
                      <a:pt x="36" y="166"/>
                    </a:lnTo>
                    <a:lnTo>
                      <a:pt x="38" y="164"/>
                    </a:lnTo>
                    <a:lnTo>
                      <a:pt x="44" y="162"/>
                    </a:lnTo>
                    <a:lnTo>
                      <a:pt x="44" y="162"/>
                    </a:lnTo>
                    <a:lnTo>
                      <a:pt x="48" y="160"/>
                    </a:lnTo>
                    <a:lnTo>
                      <a:pt x="50" y="156"/>
                    </a:lnTo>
                    <a:lnTo>
                      <a:pt x="50" y="154"/>
                    </a:lnTo>
                    <a:lnTo>
                      <a:pt x="48" y="152"/>
                    </a:lnTo>
                    <a:lnTo>
                      <a:pt x="40" y="152"/>
                    </a:lnTo>
                    <a:lnTo>
                      <a:pt x="40" y="152"/>
                    </a:lnTo>
                    <a:lnTo>
                      <a:pt x="28" y="152"/>
                    </a:lnTo>
                    <a:lnTo>
                      <a:pt x="24" y="150"/>
                    </a:lnTo>
                    <a:lnTo>
                      <a:pt x="22" y="146"/>
                    </a:lnTo>
                    <a:lnTo>
                      <a:pt x="22" y="146"/>
                    </a:lnTo>
                    <a:lnTo>
                      <a:pt x="20" y="144"/>
                    </a:lnTo>
                    <a:lnTo>
                      <a:pt x="18" y="142"/>
                    </a:lnTo>
                    <a:lnTo>
                      <a:pt x="16" y="140"/>
                    </a:lnTo>
                    <a:lnTo>
                      <a:pt x="14" y="138"/>
                    </a:lnTo>
                    <a:lnTo>
                      <a:pt x="14" y="138"/>
                    </a:lnTo>
                    <a:lnTo>
                      <a:pt x="22" y="142"/>
                    </a:lnTo>
                    <a:lnTo>
                      <a:pt x="24" y="142"/>
                    </a:lnTo>
                    <a:lnTo>
                      <a:pt x="26" y="146"/>
                    </a:lnTo>
                    <a:lnTo>
                      <a:pt x="26" y="146"/>
                    </a:lnTo>
                    <a:lnTo>
                      <a:pt x="28" y="148"/>
                    </a:lnTo>
                    <a:lnTo>
                      <a:pt x="32" y="148"/>
                    </a:lnTo>
                    <a:lnTo>
                      <a:pt x="40" y="148"/>
                    </a:lnTo>
                    <a:lnTo>
                      <a:pt x="40" y="148"/>
                    </a:lnTo>
                    <a:lnTo>
                      <a:pt x="50" y="150"/>
                    </a:lnTo>
                    <a:lnTo>
                      <a:pt x="48" y="148"/>
                    </a:lnTo>
                    <a:lnTo>
                      <a:pt x="48" y="148"/>
                    </a:lnTo>
                    <a:lnTo>
                      <a:pt x="42" y="144"/>
                    </a:lnTo>
                    <a:lnTo>
                      <a:pt x="42" y="142"/>
                    </a:lnTo>
                    <a:lnTo>
                      <a:pt x="44" y="144"/>
                    </a:lnTo>
                    <a:lnTo>
                      <a:pt x="44" y="144"/>
                    </a:lnTo>
                    <a:lnTo>
                      <a:pt x="50" y="144"/>
                    </a:lnTo>
                    <a:lnTo>
                      <a:pt x="54" y="144"/>
                    </a:lnTo>
                    <a:lnTo>
                      <a:pt x="56" y="142"/>
                    </a:lnTo>
                    <a:lnTo>
                      <a:pt x="52" y="138"/>
                    </a:lnTo>
                    <a:lnTo>
                      <a:pt x="52" y="138"/>
                    </a:lnTo>
                    <a:lnTo>
                      <a:pt x="50" y="134"/>
                    </a:lnTo>
                    <a:lnTo>
                      <a:pt x="48" y="132"/>
                    </a:lnTo>
                    <a:lnTo>
                      <a:pt x="48" y="130"/>
                    </a:lnTo>
                    <a:lnTo>
                      <a:pt x="44" y="130"/>
                    </a:lnTo>
                    <a:lnTo>
                      <a:pt x="44" y="130"/>
                    </a:lnTo>
                    <a:lnTo>
                      <a:pt x="50" y="130"/>
                    </a:lnTo>
                    <a:lnTo>
                      <a:pt x="52" y="132"/>
                    </a:lnTo>
                    <a:lnTo>
                      <a:pt x="54" y="134"/>
                    </a:lnTo>
                    <a:lnTo>
                      <a:pt x="58" y="136"/>
                    </a:lnTo>
                    <a:lnTo>
                      <a:pt x="58" y="136"/>
                    </a:lnTo>
                    <a:lnTo>
                      <a:pt x="60" y="134"/>
                    </a:lnTo>
                    <a:lnTo>
                      <a:pt x="58" y="132"/>
                    </a:lnTo>
                    <a:lnTo>
                      <a:pt x="52" y="128"/>
                    </a:lnTo>
                    <a:lnTo>
                      <a:pt x="52" y="128"/>
                    </a:lnTo>
                    <a:lnTo>
                      <a:pt x="60" y="130"/>
                    </a:lnTo>
                    <a:lnTo>
                      <a:pt x="60" y="126"/>
                    </a:lnTo>
                    <a:lnTo>
                      <a:pt x="60" y="126"/>
                    </a:lnTo>
                    <a:lnTo>
                      <a:pt x="66" y="126"/>
                    </a:lnTo>
                    <a:lnTo>
                      <a:pt x="68" y="124"/>
                    </a:lnTo>
                    <a:lnTo>
                      <a:pt x="68" y="124"/>
                    </a:lnTo>
                    <a:lnTo>
                      <a:pt x="72" y="128"/>
                    </a:lnTo>
                    <a:lnTo>
                      <a:pt x="74" y="126"/>
                    </a:lnTo>
                    <a:lnTo>
                      <a:pt x="74" y="126"/>
                    </a:lnTo>
                    <a:lnTo>
                      <a:pt x="78" y="124"/>
                    </a:lnTo>
                    <a:lnTo>
                      <a:pt x="78" y="124"/>
                    </a:lnTo>
                    <a:lnTo>
                      <a:pt x="80" y="126"/>
                    </a:lnTo>
                    <a:lnTo>
                      <a:pt x="82" y="128"/>
                    </a:lnTo>
                    <a:lnTo>
                      <a:pt x="82" y="128"/>
                    </a:lnTo>
                    <a:lnTo>
                      <a:pt x="88" y="134"/>
                    </a:lnTo>
                    <a:lnTo>
                      <a:pt x="90" y="134"/>
                    </a:lnTo>
                    <a:lnTo>
                      <a:pt x="96" y="136"/>
                    </a:lnTo>
                    <a:lnTo>
                      <a:pt x="96" y="136"/>
                    </a:lnTo>
                    <a:lnTo>
                      <a:pt x="102" y="140"/>
                    </a:lnTo>
                    <a:lnTo>
                      <a:pt x="108" y="146"/>
                    </a:lnTo>
                    <a:lnTo>
                      <a:pt x="110" y="152"/>
                    </a:lnTo>
                    <a:lnTo>
                      <a:pt x="110" y="154"/>
                    </a:lnTo>
                    <a:lnTo>
                      <a:pt x="110" y="156"/>
                    </a:lnTo>
                    <a:lnTo>
                      <a:pt x="110" y="156"/>
                    </a:lnTo>
                    <a:lnTo>
                      <a:pt x="108" y="158"/>
                    </a:lnTo>
                    <a:lnTo>
                      <a:pt x="110" y="160"/>
                    </a:lnTo>
                    <a:lnTo>
                      <a:pt x="112" y="162"/>
                    </a:lnTo>
                    <a:lnTo>
                      <a:pt x="114" y="160"/>
                    </a:lnTo>
                    <a:lnTo>
                      <a:pt x="114" y="160"/>
                    </a:lnTo>
                    <a:lnTo>
                      <a:pt x="116" y="160"/>
                    </a:lnTo>
                    <a:lnTo>
                      <a:pt x="118" y="160"/>
                    </a:lnTo>
                    <a:lnTo>
                      <a:pt x="118" y="160"/>
                    </a:lnTo>
                    <a:lnTo>
                      <a:pt x="116" y="162"/>
                    </a:lnTo>
                    <a:lnTo>
                      <a:pt x="116" y="162"/>
                    </a:lnTo>
                    <a:lnTo>
                      <a:pt x="116" y="164"/>
                    </a:lnTo>
                    <a:lnTo>
                      <a:pt x="116" y="168"/>
                    </a:lnTo>
                    <a:lnTo>
                      <a:pt x="118" y="172"/>
                    </a:lnTo>
                    <a:lnTo>
                      <a:pt x="124" y="172"/>
                    </a:lnTo>
                    <a:lnTo>
                      <a:pt x="124" y="172"/>
                    </a:lnTo>
                    <a:lnTo>
                      <a:pt x="126" y="170"/>
                    </a:lnTo>
                    <a:lnTo>
                      <a:pt x="126" y="170"/>
                    </a:lnTo>
                    <a:lnTo>
                      <a:pt x="126" y="172"/>
                    </a:lnTo>
                    <a:lnTo>
                      <a:pt x="128" y="176"/>
                    </a:lnTo>
                    <a:lnTo>
                      <a:pt x="128" y="176"/>
                    </a:lnTo>
                    <a:lnTo>
                      <a:pt x="130" y="182"/>
                    </a:lnTo>
                    <a:lnTo>
                      <a:pt x="130" y="186"/>
                    </a:lnTo>
                    <a:lnTo>
                      <a:pt x="132" y="186"/>
                    </a:lnTo>
                    <a:lnTo>
                      <a:pt x="138" y="188"/>
                    </a:lnTo>
                    <a:lnTo>
                      <a:pt x="138" y="188"/>
                    </a:lnTo>
                    <a:lnTo>
                      <a:pt x="150" y="190"/>
                    </a:lnTo>
                    <a:lnTo>
                      <a:pt x="156" y="190"/>
                    </a:lnTo>
                    <a:lnTo>
                      <a:pt x="160" y="190"/>
                    </a:lnTo>
                    <a:lnTo>
                      <a:pt x="164" y="192"/>
                    </a:lnTo>
                    <a:lnTo>
                      <a:pt x="164" y="192"/>
                    </a:lnTo>
                    <a:lnTo>
                      <a:pt x="168" y="194"/>
                    </a:lnTo>
                    <a:lnTo>
                      <a:pt x="172" y="196"/>
                    </a:lnTo>
                    <a:lnTo>
                      <a:pt x="186" y="196"/>
                    </a:lnTo>
                    <a:lnTo>
                      <a:pt x="186" y="196"/>
                    </a:lnTo>
                    <a:lnTo>
                      <a:pt x="184" y="198"/>
                    </a:lnTo>
                    <a:lnTo>
                      <a:pt x="186" y="200"/>
                    </a:lnTo>
                    <a:lnTo>
                      <a:pt x="196" y="202"/>
                    </a:lnTo>
                    <a:lnTo>
                      <a:pt x="196" y="202"/>
                    </a:lnTo>
                    <a:lnTo>
                      <a:pt x="196" y="200"/>
                    </a:lnTo>
                    <a:lnTo>
                      <a:pt x="194" y="198"/>
                    </a:lnTo>
                    <a:lnTo>
                      <a:pt x="192" y="198"/>
                    </a:lnTo>
                    <a:lnTo>
                      <a:pt x="192" y="196"/>
                    </a:lnTo>
                    <a:lnTo>
                      <a:pt x="192" y="196"/>
                    </a:lnTo>
                    <a:lnTo>
                      <a:pt x="192" y="196"/>
                    </a:lnTo>
                    <a:lnTo>
                      <a:pt x="198" y="196"/>
                    </a:lnTo>
                    <a:lnTo>
                      <a:pt x="202" y="194"/>
                    </a:lnTo>
                    <a:lnTo>
                      <a:pt x="202" y="194"/>
                    </a:lnTo>
                    <a:lnTo>
                      <a:pt x="202" y="194"/>
                    </a:lnTo>
                    <a:lnTo>
                      <a:pt x="198" y="194"/>
                    </a:lnTo>
                    <a:lnTo>
                      <a:pt x="194" y="192"/>
                    </a:lnTo>
                    <a:lnTo>
                      <a:pt x="190" y="190"/>
                    </a:lnTo>
                    <a:lnTo>
                      <a:pt x="190" y="190"/>
                    </a:lnTo>
                    <a:lnTo>
                      <a:pt x="186" y="188"/>
                    </a:lnTo>
                    <a:lnTo>
                      <a:pt x="182" y="186"/>
                    </a:lnTo>
                    <a:lnTo>
                      <a:pt x="180" y="184"/>
                    </a:lnTo>
                    <a:lnTo>
                      <a:pt x="184" y="182"/>
                    </a:lnTo>
                    <a:lnTo>
                      <a:pt x="184" y="182"/>
                    </a:lnTo>
                    <a:lnTo>
                      <a:pt x="188" y="182"/>
                    </a:lnTo>
                    <a:lnTo>
                      <a:pt x="188" y="180"/>
                    </a:lnTo>
                    <a:lnTo>
                      <a:pt x="186" y="178"/>
                    </a:lnTo>
                    <a:lnTo>
                      <a:pt x="180" y="176"/>
                    </a:lnTo>
                    <a:lnTo>
                      <a:pt x="180" y="176"/>
                    </a:lnTo>
                    <a:lnTo>
                      <a:pt x="176" y="176"/>
                    </a:lnTo>
                    <a:lnTo>
                      <a:pt x="172" y="174"/>
                    </a:lnTo>
                    <a:lnTo>
                      <a:pt x="172" y="170"/>
                    </a:lnTo>
                    <a:lnTo>
                      <a:pt x="174" y="166"/>
                    </a:lnTo>
                    <a:lnTo>
                      <a:pt x="174" y="166"/>
                    </a:lnTo>
                    <a:lnTo>
                      <a:pt x="174" y="164"/>
                    </a:lnTo>
                    <a:lnTo>
                      <a:pt x="174" y="162"/>
                    </a:lnTo>
                    <a:lnTo>
                      <a:pt x="170" y="160"/>
                    </a:lnTo>
                    <a:lnTo>
                      <a:pt x="166" y="162"/>
                    </a:lnTo>
                    <a:lnTo>
                      <a:pt x="166" y="162"/>
                    </a:lnTo>
                    <a:lnTo>
                      <a:pt x="164" y="162"/>
                    </a:lnTo>
                    <a:lnTo>
                      <a:pt x="164" y="158"/>
                    </a:lnTo>
                    <a:lnTo>
                      <a:pt x="162" y="156"/>
                    </a:lnTo>
                    <a:lnTo>
                      <a:pt x="160" y="154"/>
                    </a:lnTo>
                    <a:lnTo>
                      <a:pt x="160" y="154"/>
                    </a:lnTo>
                    <a:lnTo>
                      <a:pt x="158" y="152"/>
                    </a:lnTo>
                    <a:lnTo>
                      <a:pt x="158" y="152"/>
                    </a:lnTo>
                    <a:lnTo>
                      <a:pt x="160" y="150"/>
                    </a:lnTo>
                    <a:lnTo>
                      <a:pt x="158" y="148"/>
                    </a:lnTo>
                    <a:lnTo>
                      <a:pt x="158" y="148"/>
                    </a:lnTo>
                    <a:lnTo>
                      <a:pt x="158" y="144"/>
                    </a:lnTo>
                    <a:lnTo>
                      <a:pt x="158" y="140"/>
                    </a:lnTo>
                    <a:lnTo>
                      <a:pt x="156" y="138"/>
                    </a:lnTo>
                    <a:lnTo>
                      <a:pt x="154" y="138"/>
                    </a:lnTo>
                    <a:lnTo>
                      <a:pt x="154" y="138"/>
                    </a:lnTo>
                    <a:lnTo>
                      <a:pt x="152" y="136"/>
                    </a:lnTo>
                    <a:lnTo>
                      <a:pt x="150" y="134"/>
                    </a:lnTo>
                    <a:lnTo>
                      <a:pt x="150" y="134"/>
                    </a:lnTo>
                    <a:lnTo>
                      <a:pt x="148" y="132"/>
                    </a:lnTo>
                    <a:lnTo>
                      <a:pt x="148" y="132"/>
                    </a:lnTo>
                    <a:lnTo>
                      <a:pt x="146" y="128"/>
                    </a:lnTo>
                    <a:lnTo>
                      <a:pt x="146" y="124"/>
                    </a:lnTo>
                    <a:lnTo>
                      <a:pt x="146" y="122"/>
                    </a:lnTo>
                    <a:lnTo>
                      <a:pt x="144" y="120"/>
                    </a:lnTo>
                    <a:lnTo>
                      <a:pt x="144" y="120"/>
                    </a:lnTo>
                    <a:lnTo>
                      <a:pt x="144" y="122"/>
                    </a:lnTo>
                    <a:lnTo>
                      <a:pt x="142" y="120"/>
                    </a:lnTo>
                    <a:lnTo>
                      <a:pt x="142" y="116"/>
                    </a:lnTo>
                    <a:lnTo>
                      <a:pt x="142" y="112"/>
                    </a:lnTo>
                    <a:lnTo>
                      <a:pt x="140" y="110"/>
                    </a:lnTo>
                    <a:lnTo>
                      <a:pt x="138" y="110"/>
                    </a:lnTo>
                    <a:lnTo>
                      <a:pt x="138" y="110"/>
                    </a:lnTo>
                    <a:lnTo>
                      <a:pt x="136" y="110"/>
                    </a:lnTo>
                    <a:lnTo>
                      <a:pt x="136" y="106"/>
                    </a:lnTo>
                    <a:lnTo>
                      <a:pt x="136" y="102"/>
                    </a:lnTo>
                    <a:lnTo>
                      <a:pt x="136" y="98"/>
                    </a:lnTo>
                    <a:lnTo>
                      <a:pt x="136" y="98"/>
                    </a:lnTo>
                    <a:lnTo>
                      <a:pt x="136" y="98"/>
                    </a:lnTo>
                    <a:lnTo>
                      <a:pt x="136" y="98"/>
                    </a:lnTo>
                    <a:lnTo>
                      <a:pt x="140" y="98"/>
                    </a:lnTo>
                    <a:lnTo>
                      <a:pt x="144" y="98"/>
                    </a:lnTo>
                    <a:lnTo>
                      <a:pt x="144" y="98"/>
                    </a:lnTo>
                    <a:lnTo>
                      <a:pt x="144" y="96"/>
                    </a:lnTo>
                    <a:lnTo>
                      <a:pt x="144" y="96"/>
                    </a:lnTo>
                    <a:lnTo>
                      <a:pt x="144" y="96"/>
                    </a:lnTo>
                    <a:lnTo>
                      <a:pt x="146" y="96"/>
                    </a:lnTo>
                    <a:lnTo>
                      <a:pt x="148" y="98"/>
                    </a:lnTo>
                    <a:lnTo>
                      <a:pt x="152" y="96"/>
                    </a:lnTo>
                    <a:lnTo>
                      <a:pt x="152" y="94"/>
                    </a:lnTo>
                    <a:lnTo>
                      <a:pt x="152" y="90"/>
                    </a:lnTo>
                    <a:lnTo>
                      <a:pt x="152" y="90"/>
                    </a:lnTo>
                    <a:lnTo>
                      <a:pt x="150" y="86"/>
                    </a:lnTo>
                    <a:lnTo>
                      <a:pt x="148" y="84"/>
                    </a:lnTo>
                    <a:lnTo>
                      <a:pt x="138" y="80"/>
                    </a:lnTo>
                    <a:lnTo>
                      <a:pt x="130" y="76"/>
                    </a:lnTo>
                    <a:lnTo>
                      <a:pt x="122" y="72"/>
                    </a:lnTo>
                    <a:lnTo>
                      <a:pt x="122" y="72"/>
                    </a:lnTo>
                    <a:lnTo>
                      <a:pt x="118" y="70"/>
                    </a:lnTo>
                    <a:lnTo>
                      <a:pt x="116" y="70"/>
                    </a:lnTo>
                    <a:lnTo>
                      <a:pt x="114" y="70"/>
                    </a:lnTo>
                    <a:lnTo>
                      <a:pt x="114" y="68"/>
                    </a:lnTo>
                    <a:lnTo>
                      <a:pt x="114" y="68"/>
                    </a:lnTo>
                    <a:lnTo>
                      <a:pt x="114" y="66"/>
                    </a:lnTo>
                    <a:lnTo>
                      <a:pt x="112" y="66"/>
                    </a:lnTo>
                    <a:lnTo>
                      <a:pt x="110" y="66"/>
                    </a:lnTo>
                    <a:lnTo>
                      <a:pt x="108" y="66"/>
                    </a:lnTo>
                    <a:lnTo>
                      <a:pt x="108" y="66"/>
                    </a:lnTo>
                    <a:lnTo>
                      <a:pt x="106" y="64"/>
                    </a:lnTo>
                    <a:lnTo>
                      <a:pt x="104" y="64"/>
                    </a:lnTo>
                    <a:lnTo>
                      <a:pt x="102" y="64"/>
                    </a:lnTo>
                    <a:lnTo>
                      <a:pt x="104" y="60"/>
                    </a:lnTo>
                    <a:lnTo>
                      <a:pt x="104" y="60"/>
                    </a:lnTo>
                    <a:lnTo>
                      <a:pt x="106" y="58"/>
                    </a:lnTo>
                    <a:lnTo>
                      <a:pt x="106" y="56"/>
                    </a:lnTo>
                    <a:lnTo>
                      <a:pt x="106" y="54"/>
                    </a:lnTo>
                    <a:lnTo>
                      <a:pt x="104" y="50"/>
                    </a:lnTo>
                    <a:lnTo>
                      <a:pt x="104" y="50"/>
                    </a:lnTo>
                    <a:lnTo>
                      <a:pt x="104" y="48"/>
                    </a:lnTo>
                    <a:lnTo>
                      <a:pt x="102" y="48"/>
                    </a:lnTo>
                    <a:lnTo>
                      <a:pt x="100" y="46"/>
                    </a:lnTo>
                    <a:lnTo>
                      <a:pt x="96" y="44"/>
                    </a:lnTo>
                    <a:lnTo>
                      <a:pt x="96" y="44"/>
                    </a:lnTo>
                    <a:lnTo>
                      <a:pt x="94" y="40"/>
                    </a:lnTo>
                    <a:lnTo>
                      <a:pt x="92" y="40"/>
                    </a:lnTo>
                    <a:lnTo>
                      <a:pt x="92" y="40"/>
                    </a:lnTo>
                    <a:lnTo>
                      <a:pt x="90" y="38"/>
                    </a:lnTo>
                    <a:lnTo>
                      <a:pt x="90" y="38"/>
                    </a:lnTo>
                    <a:lnTo>
                      <a:pt x="90" y="36"/>
                    </a:lnTo>
                    <a:lnTo>
                      <a:pt x="88" y="34"/>
                    </a:lnTo>
                    <a:lnTo>
                      <a:pt x="84" y="34"/>
                    </a:lnTo>
                    <a:lnTo>
                      <a:pt x="78" y="32"/>
                    </a:lnTo>
                    <a:lnTo>
                      <a:pt x="76" y="32"/>
                    </a:lnTo>
                    <a:lnTo>
                      <a:pt x="72" y="28"/>
                    </a:lnTo>
                    <a:lnTo>
                      <a:pt x="72" y="28"/>
                    </a:lnTo>
                    <a:lnTo>
                      <a:pt x="68" y="22"/>
                    </a:lnTo>
                    <a:lnTo>
                      <a:pt x="64" y="20"/>
                    </a:lnTo>
                    <a:lnTo>
                      <a:pt x="56" y="16"/>
                    </a:lnTo>
                    <a:lnTo>
                      <a:pt x="50" y="16"/>
                    </a:lnTo>
                    <a:lnTo>
                      <a:pt x="46" y="14"/>
                    </a:lnTo>
                    <a:lnTo>
                      <a:pt x="46" y="14"/>
                    </a:lnTo>
                    <a:lnTo>
                      <a:pt x="40" y="10"/>
                    </a:lnTo>
                    <a:lnTo>
                      <a:pt x="32" y="6"/>
                    </a:lnTo>
                    <a:lnTo>
                      <a:pt x="16" y="0"/>
                    </a:lnTo>
                    <a:lnTo>
                      <a:pt x="16" y="0"/>
                    </a:lnTo>
                    <a:lnTo>
                      <a:pt x="12" y="52"/>
                    </a:lnTo>
                    <a:lnTo>
                      <a:pt x="8" y="98"/>
                    </a:lnTo>
                    <a:lnTo>
                      <a:pt x="0" y="164"/>
                    </a:lnTo>
                    <a:lnTo>
                      <a:pt x="0" y="1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1" name="Freeform 199">
                <a:extLst>
                  <a:ext uri="{FF2B5EF4-FFF2-40B4-BE49-F238E27FC236}">
                    <a16:creationId xmlns:a16="http://schemas.microsoft.com/office/drawing/2014/main" id="{869E0E09-F62E-4435-8CFA-B20152E65D71}"/>
                  </a:ext>
                </a:extLst>
              </p:cNvPr>
              <p:cNvSpPr>
                <a:spLocks/>
              </p:cNvSpPr>
              <p:nvPr/>
            </p:nvSpPr>
            <p:spPr bwMode="auto">
              <a:xfrm>
                <a:off x="4044532" y="2157175"/>
                <a:ext cx="97843" cy="233170"/>
              </a:xfrm>
              <a:custGeom>
                <a:avLst/>
                <a:gdLst/>
                <a:ahLst/>
                <a:cxnLst>
                  <a:cxn ang="0">
                    <a:pos x="50" y="158"/>
                  </a:cxn>
                  <a:cxn ang="0">
                    <a:pos x="50" y="132"/>
                  </a:cxn>
                  <a:cxn ang="0">
                    <a:pos x="48" y="120"/>
                  </a:cxn>
                  <a:cxn ang="0">
                    <a:pos x="50" y="118"/>
                  </a:cxn>
                  <a:cxn ang="0">
                    <a:pos x="48" y="88"/>
                  </a:cxn>
                  <a:cxn ang="0">
                    <a:pos x="52" y="86"/>
                  </a:cxn>
                  <a:cxn ang="0">
                    <a:pos x="50" y="80"/>
                  </a:cxn>
                  <a:cxn ang="0">
                    <a:pos x="52" y="78"/>
                  </a:cxn>
                  <a:cxn ang="0">
                    <a:pos x="54" y="72"/>
                  </a:cxn>
                  <a:cxn ang="0">
                    <a:pos x="58" y="68"/>
                  </a:cxn>
                  <a:cxn ang="0">
                    <a:pos x="62" y="64"/>
                  </a:cxn>
                  <a:cxn ang="0">
                    <a:pos x="64" y="56"/>
                  </a:cxn>
                  <a:cxn ang="0">
                    <a:pos x="62" y="54"/>
                  </a:cxn>
                  <a:cxn ang="0">
                    <a:pos x="62" y="52"/>
                  </a:cxn>
                  <a:cxn ang="0">
                    <a:pos x="64" y="50"/>
                  </a:cxn>
                  <a:cxn ang="0">
                    <a:pos x="68" y="44"/>
                  </a:cxn>
                  <a:cxn ang="0">
                    <a:pos x="66" y="34"/>
                  </a:cxn>
                  <a:cxn ang="0">
                    <a:pos x="64" y="30"/>
                  </a:cxn>
                  <a:cxn ang="0">
                    <a:pos x="64" y="22"/>
                  </a:cxn>
                  <a:cxn ang="0">
                    <a:pos x="62" y="20"/>
                  </a:cxn>
                  <a:cxn ang="0">
                    <a:pos x="62" y="10"/>
                  </a:cxn>
                  <a:cxn ang="0">
                    <a:pos x="52" y="2"/>
                  </a:cxn>
                  <a:cxn ang="0">
                    <a:pos x="42" y="2"/>
                  </a:cxn>
                  <a:cxn ang="0">
                    <a:pos x="34" y="6"/>
                  </a:cxn>
                  <a:cxn ang="0">
                    <a:pos x="24" y="10"/>
                  </a:cxn>
                  <a:cxn ang="0">
                    <a:pos x="16" y="16"/>
                  </a:cxn>
                  <a:cxn ang="0">
                    <a:pos x="14" y="20"/>
                  </a:cxn>
                  <a:cxn ang="0">
                    <a:pos x="10" y="24"/>
                  </a:cxn>
                  <a:cxn ang="0">
                    <a:pos x="8" y="24"/>
                  </a:cxn>
                  <a:cxn ang="0">
                    <a:pos x="6" y="30"/>
                  </a:cxn>
                  <a:cxn ang="0">
                    <a:pos x="2" y="30"/>
                  </a:cxn>
                  <a:cxn ang="0">
                    <a:pos x="0" y="42"/>
                  </a:cxn>
                  <a:cxn ang="0">
                    <a:pos x="4" y="54"/>
                  </a:cxn>
                  <a:cxn ang="0">
                    <a:pos x="12" y="58"/>
                  </a:cxn>
                  <a:cxn ang="0">
                    <a:pos x="16" y="64"/>
                  </a:cxn>
                  <a:cxn ang="0">
                    <a:pos x="16" y="78"/>
                  </a:cxn>
                  <a:cxn ang="0">
                    <a:pos x="20" y="84"/>
                  </a:cxn>
                  <a:cxn ang="0">
                    <a:pos x="24" y="86"/>
                  </a:cxn>
                  <a:cxn ang="0">
                    <a:pos x="24" y="92"/>
                  </a:cxn>
                  <a:cxn ang="0">
                    <a:pos x="26" y="134"/>
                  </a:cxn>
                  <a:cxn ang="0">
                    <a:pos x="24" y="138"/>
                  </a:cxn>
                  <a:cxn ang="0">
                    <a:pos x="22" y="142"/>
                  </a:cxn>
                  <a:cxn ang="0">
                    <a:pos x="24" y="148"/>
                  </a:cxn>
                  <a:cxn ang="0">
                    <a:pos x="30" y="154"/>
                  </a:cxn>
                  <a:cxn ang="0">
                    <a:pos x="32" y="160"/>
                  </a:cxn>
                  <a:cxn ang="0">
                    <a:pos x="40" y="160"/>
                  </a:cxn>
                  <a:cxn ang="0">
                    <a:pos x="40" y="158"/>
                  </a:cxn>
                  <a:cxn ang="0">
                    <a:pos x="40" y="156"/>
                  </a:cxn>
                  <a:cxn ang="0">
                    <a:pos x="44" y="158"/>
                  </a:cxn>
                  <a:cxn ang="0">
                    <a:pos x="44" y="158"/>
                  </a:cxn>
                  <a:cxn ang="0">
                    <a:pos x="50" y="158"/>
                  </a:cxn>
                </a:cxnLst>
                <a:rect l="0" t="0" r="r" b="b"/>
                <a:pathLst>
                  <a:path w="68" h="160">
                    <a:moveTo>
                      <a:pt x="50" y="158"/>
                    </a:moveTo>
                    <a:lnTo>
                      <a:pt x="50" y="158"/>
                    </a:lnTo>
                    <a:lnTo>
                      <a:pt x="50" y="144"/>
                    </a:lnTo>
                    <a:lnTo>
                      <a:pt x="50" y="132"/>
                    </a:lnTo>
                    <a:lnTo>
                      <a:pt x="50" y="124"/>
                    </a:lnTo>
                    <a:lnTo>
                      <a:pt x="48" y="120"/>
                    </a:lnTo>
                    <a:lnTo>
                      <a:pt x="48" y="120"/>
                    </a:lnTo>
                    <a:lnTo>
                      <a:pt x="50" y="118"/>
                    </a:lnTo>
                    <a:lnTo>
                      <a:pt x="50" y="110"/>
                    </a:lnTo>
                    <a:lnTo>
                      <a:pt x="48" y="88"/>
                    </a:lnTo>
                    <a:lnTo>
                      <a:pt x="48" y="88"/>
                    </a:lnTo>
                    <a:lnTo>
                      <a:pt x="52" y="86"/>
                    </a:lnTo>
                    <a:lnTo>
                      <a:pt x="52" y="82"/>
                    </a:lnTo>
                    <a:lnTo>
                      <a:pt x="50" y="80"/>
                    </a:lnTo>
                    <a:lnTo>
                      <a:pt x="52" y="78"/>
                    </a:lnTo>
                    <a:lnTo>
                      <a:pt x="52" y="78"/>
                    </a:lnTo>
                    <a:lnTo>
                      <a:pt x="54" y="74"/>
                    </a:lnTo>
                    <a:lnTo>
                      <a:pt x="54" y="72"/>
                    </a:lnTo>
                    <a:lnTo>
                      <a:pt x="56" y="70"/>
                    </a:lnTo>
                    <a:lnTo>
                      <a:pt x="58" y="68"/>
                    </a:lnTo>
                    <a:lnTo>
                      <a:pt x="58" y="68"/>
                    </a:lnTo>
                    <a:lnTo>
                      <a:pt x="62" y="64"/>
                    </a:lnTo>
                    <a:lnTo>
                      <a:pt x="64" y="60"/>
                    </a:lnTo>
                    <a:lnTo>
                      <a:pt x="64" y="56"/>
                    </a:lnTo>
                    <a:lnTo>
                      <a:pt x="62" y="54"/>
                    </a:lnTo>
                    <a:lnTo>
                      <a:pt x="62" y="54"/>
                    </a:lnTo>
                    <a:lnTo>
                      <a:pt x="62" y="52"/>
                    </a:lnTo>
                    <a:lnTo>
                      <a:pt x="62" y="52"/>
                    </a:lnTo>
                    <a:lnTo>
                      <a:pt x="64" y="50"/>
                    </a:lnTo>
                    <a:lnTo>
                      <a:pt x="64" y="50"/>
                    </a:lnTo>
                    <a:lnTo>
                      <a:pt x="66" y="48"/>
                    </a:lnTo>
                    <a:lnTo>
                      <a:pt x="68" y="44"/>
                    </a:lnTo>
                    <a:lnTo>
                      <a:pt x="68" y="40"/>
                    </a:lnTo>
                    <a:lnTo>
                      <a:pt x="66" y="34"/>
                    </a:lnTo>
                    <a:lnTo>
                      <a:pt x="66" y="34"/>
                    </a:lnTo>
                    <a:lnTo>
                      <a:pt x="64" y="30"/>
                    </a:lnTo>
                    <a:lnTo>
                      <a:pt x="64" y="26"/>
                    </a:lnTo>
                    <a:lnTo>
                      <a:pt x="64" y="22"/>
                    </a:lnTo>
                    <a:lnTo>
                      <a:pt x="62" y="20"/>
                    </a:lnTo>
                    <a:lnTo>
                      <a:pt x="62" y="20"/>
                    </a:lnTo>
                    <a:lnTo>
                      <a:pt x="60" y="18"/>
                    </a:lnTo>
                    <a:lnTo>
                      <a:pt x="62" y="10"/>
                    </a:lnTo>
                    <a:lnTo>
                      <a:pt x="62" y="10"/>
                    </a:lnTo>
                    <a:lnTo>
                      <a:pt x="52" y="2"/>
                    </a:lnTo>
                    <a:lnTo>
                      <a:pt x="46" y="0"/>
                    </a:lnTo>
                    <a:lnTo>
                      <a:pt x="42" y="2"/>
                    </a:lnTo>
                    <a:lnTo>
                      <a:pt x="34" y="6"/>
                    </a:lnTo>
                    <a:lnTo>
                      <a:pt x="34" y="6"/>
                    </a:lnTo>
                    <a:lnTo>
                      <a:pt x="28" y="10"/>
                    </a:lnTo>
                    <a:lnTo>
                      <a:pt x="24" y="10"/>
                    </a:lnTo>
                    <a:lnTo>
                      <a:pt x="18" y="12"/>
                    </a:lnTo>
                    <a:lnTo>
                      <a:pt x="16" y="16"/>
                    </a:lnTo>
                    <a:lnTo>
                      <a:pt x="16" y="16"/>
                    </a:lnTo>
                    <a:lnTo>
                      <a:pt x="14" y="20"/>
                    </a:lnTo>
                    <a:lnTo>
                      <a:pt x="10" y="22"/>
                    </a:lnTo>
                    <a:lnTo>
                      <a:pt x="10" y="24"/>
                    </a:lnTo>
                    <a:lnTo>
                      <a:pt x="8" y="24"/>
                    </a:lnTo>
                    <a:lnTo>
                      <a:pt x="8" y="24"/>
                    </a:lnTo>
                    <a:lnTo>
                      <a:pt x="8" y="32"/>
                    </a:lnTo>
                    <a:lnTo>
                      <a:pt x="6" y="30"/>
                    </a:lnTo>
                    <a:lnTo>
                      <a:pt x="6" y="30"/>
                    </a:lnTo>
                    <a:lnTo>
                      <a:pt x="2" y="30"/>
                    </a:lnTo>
                    <a:lnTo>
                      <a:pt x="2" y="30"/>
                    </a:lnTo>
                    <a:lnTo>
                      <a:pt x="0" y="42"/>
                    </a:lnTo>
                    <a:lnTo>
                      <a:pt x="2" y="50"/>
                    </a:lnTo>
                    <a:lnTo>
                      <a:pt x="4" y="54"/>
                    </a:lnTo>
                    <a:lnTo>
                      <a:pt x="12" y="58"/>
                    </a:lnTo>
                    <a:lnTo>
                      <a:pt x="12" y="58"/>
                    </a:lnTo>
                    <a:lnTo>
                      <a:pt x="14" y="60"/>
                    </a:lnTo>
                    <a:lnTo>
                      <a:pt x="16" y="64"/>
                    </a:lnTo>
                    <a:lnTo>
                      <a:pt x="16" y="70"/>
                    </a:lnTo>
                    <a:lnTo>
                      <a:pt x="16" y="78"/>
                    </a:lnTo>
                    <a:lnTo>
                      <a:pt x="18" y="80"/>
                    </a:lnTo>
                    <a:lnTo>
                      <a:pt x="20" y="84"/>
                    </a:lnTo>
                    <a:lnTo>
                      <a:pt x="20" y="84"/>
                    </a:lnTo>
                    <a:lnTo>
                      <a:pt x="24" y="86"/>
                    </a:lnTo>
                    <a:lnTo>
                      <a:pt x="24" y="92"/>
                    </a:lnTo>
                    <a:lnTo>
                      <a:pt x="24" y="92"/>
                    </a:lnTo>
                    <a:lnTo>
                      <a:pt x="26" y="134"/>
                    </a:lnTo>
                    <a:lnTo>
                      <a:pt x="26" y="134"/>
                    </a:lnTo>
                    <a:lnTo>
                      <a:pt x="26" y="136"/>
                    </a:lnTo>
                    <a:lnTo>
                      <a:pt x="24" y="138"/>
                    </a:lnTo>
                    <a:lnTo>
                      <a:pt x="24" y="138"/>
                    </a:lnTo>
                    <a:lnTo>
                      <a:pt x="22" y="142"/>
                    </a:lnTo>
                    <a:lnTo>
                      <a:pt x="22" y="142"/>
                    </a:lnTo>
                    <a:lnTo>
                      <a:pt x="24" y="148"/>
                    </a:lnTo>
                    <a:lnTo>
                      <a:pt x="26" y="152"/>
                    </a:lnTo>
                    <a:lnTo>
                      <a:pt x="30" y="154"/>
                    </a:lnTo>
                    <a:lnTo>
                      <a:pt x="32" y="160"/>
                    </a:lnTo>
                    <a:lnTo>
                      <a:pt x="32" y="160"/>
                    </a:lnTo>
                    <a:lnTo>
                      <a:pt x="38" y="160"/>
                    </a:lnTo>
                    <a:lnTo>
                      <a:pt x="40" y="160"/>
                    </a:lnTo>
                    <a:lnTo>
                      <a:pt x="40" y="158"/>
                    </a:lnTo>
                    <a:lnTo>
                      <a:pt x="40" y="158"/>
                    </a:lnTo>
                    <a:lnTo>
                      <a:pt x="38" y="158"/>
                    </a:lnTo>
                    <a:lnTo>
                      <a:pt x="40" y="156"/>
                    </a:lnTo>
                    <a:lnTo>
                      <a:pt x="44" y="158"/>
                    </a:lnTo>
                    <a:lnTo>
                      <a:pt x="44" y="158"/>
                    </a:lnTo>
                    <a:lnTo>
                      <a:pt x="44" y="158"/>
                    </a:lnTo>
                    <a:lnTo>
                      <a:pt x="44" y="158"/>
                    </a:lnTo>
                    <a:lnTo>
                      <a:pt x="50" y="158"/>
                    </a:lnTo>
                    <a:lnTo>
                      <a:pt x="50" y="1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2" name="Freeform 201">
                <a:extLst>
                  <a:ext uri="{FF2B5EF4-FFF2-40B4-BE49-F238E27FC236}">
                    <a16:creationId xmlns:a16="http://schemas.microsoft.com/office/drawing/2014/main" id="{7E815837-DC72-4A74-AB8D-4752A139FB5E}"/>
                  </a:ext>
                </a:extLst>
              </p:cNvPr>
              <p:cNvSpPr>
                <a:spLocks/>
              </p:cNvSpPr>
              <p:nvPr/>
            </p:nvSpPr>
            <p:spPr bwMode="auto">
              <a:xfrm>
                <a:off x="5287703" y="1192430"/>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3" name="Freeform 202">
                <a:extLst>
                  <a:ext uri="{FF2B5EF4-FFF2-40B4-BE49-F238E27FC236}">
                    <a16:creationId xmlns:a16="http://schemas.microsoft.com/office/drawing/2014/main" id="{9CE516F6-B4DC-4CB8-A1D7-A506F181DC9A}"/>
                  </a:ext>
                </a:extLst>
              </p:cNvPr>
              <p:cNvSpPr>
                <a:spLocks/>
              </p:cNvSpPr>
              <p:nvPr/>
            </p:nvSpPr>
            <p:spPr bwMode="auto">
              <a:xfrm>
                <a:off x="5230150" y="1137053"/>
                <a:ext cx="106477" cy="69952"/>
              </a:xfrm>
              <a:custGeom>
                <a:avLst/>
                <a:gdLst/>
                <a:ahLst/>
                <a:cxnLst>
                  <a:cxn ang="0">
                    <a:pos x="28" y="0"/>
                  </a:cxn>
                  <a:cxn ang="0">
                    <a:pos x="28" y="0"/>
                  </a:cxn>
                  <a:cxn ang="0">
                    <a:pos x="34" y="2"/>
                  </a:cxn>
                  <a:cxn ang="0">
                    <a:pos x="40" y="6"/>
                  </a:cxn>
                  <a:cxn ang="0">
                    <a:pos x="40" y="6"/>
                  </a:cxn>
                  <a:cxn ang="0">
                    <a:pos x="44" y="8"/>
                  </a:cxn>
                  <a:cxn ang="0">
                    <a:pos x="44" y="12"/>
                  </a:cxn>
                  <a:cxn ang="0">
                    <a:pos x="44" y="12"/>
                  </a:cxn>
                  <a:cxn ang="0">
                    <a:pos x="46" y="18"/>
                  </a:cxn>
                  <a:cxn ang="0">
                    <a:pos x="48" y="18"/>
                  </a:cxn>
                  <a:cxn ang="0">
                    <a:pos x="50" y="20"/>
                  </a:cxn>
                  <a:cxn ang="0">
                    <a:pos x="52" y="24"/>
                  </a:cxn>
                  <a:cxn ang="0">
                    <a:pos x="52" y="24"/>
                  </a:cxn>
                  <a:cxn ang="0">
                    <a:pos x="52" y="30"/>
                  </a:cxn>
                  <a:cxn ang="0">
                    <a:pos x="56" y="32"/>
                  </a:cxn>
                  <a:cxn ang="0">
                    <a:pos x="62" y="36"/>
                  </a:cxn>
                  <a:cxn ang="0">
                    <a:pos x="70" y="38"/>
                  </a:cxn>
                  <a:cxn ang="0">
                    <a:pos x="72" y="40"/>
                  </a:cxn>
                  <a:cxn ang="0">
                    <a:pos x="74" y="42"/>
                  </a:cxn>
                  <a:cxn ang="0">
                    <a:pos x="74" y="42"/>
                  </a:cxn>
                  <a:cxn ang="0">
                    <a:pos x="64" y="48"/>
                  </a:cxn>
                  <a:cxn ang="0">
                    <a:pos x="64" y="48"/>
                  </a:cxn>
                  <a:cxn ang="0">
                    <a:pos x="58" y="42"/>
                  </a:cxn>
                  <a:cxn ang="0">
                    <a:pos x="52" y="40"/>
                  </a:cxn>
                  <a:cxn ang="0">
                    <a:pos x="46" y="38"/>
                  </a:cxn>
                  <a:cxn ang="0">
                    <a:pos x="40" y="38"/>
                  </a:cxn>
                  <a:cxn ang="0">
                    <a:pos x="40" y="38"/>
                  </a:cxn>
                  <a:cxn ang="0">
                    <a:pos x="38" y="36"/>
                  </a:cxn>
                  <a:cxn ang="0">
                    <a:pos x="34" y="34"/>
                  </a:cxn>
                  <a:cxn ang="0">
                    <a:pos x="28" y="30"/>
                  </a:cxn>
                  <a:cxn ang="0">
                    <a:pos x="28" y="30"/>
                  </a:cxn>
                  <a:cxn ang="0">
                    <a:pos x="24" y="26"/>
                  </a:cxn>
                  <a:cxn ang="0">
                    <a:pos x="22" y="24"/>
                  </a:cxn>
                  <a:cxn ang="0">
                    <a:pos x="20" y="22"/>
                  </a:cxn>
                  <a:cxn ang="0">
                    <a:pos x="12" y="20"/>
                  </a:cxn>
                  <a:cxn ang="0">
                    <a:pos x="12" y="20"/>
                  </a:cxn>
                  <a:cxn ang="0">
                    <a:pos x="6" y="18"/>
                  </a:cxn>
                  <a:cxn ang="0">
                    <a:pos x="4" y="18"/>
                  </a:cxn>
                  <a:cxn ang="0">
                    <a:pos x="4" y="16"/>
                  </a:cxn>
                  <a:cxn ang="0">
                    <a:pos x="4" y="12"/>
                  </a:cxn>
                  <a:cxn ang="0">
                    <a:pos x="4" y="8"/>
                  </a:cxn>
                  <a:cxn ang="0">
                    <a:pos x="4" y="6"/>
                  </a:cxn>
                  <a:cxn ang="0">
                    <a:pos x="0" y="2"/>
                  </a:cxn>
                  <a:cxn ang="0">
                    <a:pos x="0" y="2"/>
                  </a:cxn>
                  <a:cxn ang="0">
                    <a:pos x="18" y="2"/>
                  </a:cxn>
                  <a:cxn ang="0">
                    <a:pos x="28" y="0"/>
                  </a:cxn>
                  <a:cxn ang="0">
                    <a:pos x="28" y="0"/>
                  </a:cxn>
                </a:cxnLst>
                <a:rect l="0" t="0" r="r" b="b"/>
                <a:pathLst>
                  <a:path w="74" h="48">
                    <a:moveTo>
                      <a:pt x="28" y="0"/>
                    </a:moveTo>
                    <a:lnTo>
                      <a:pt x="28" y="0"/>
                    </a:lnTo>
                    <a:lnTo>
                      <a:pt x="34" y="2"/>
                    </a:lnTo>
                    <a:lnTo>
                      <a:pt x="40" y="6"/>
                    </a:lnTo>
                    <a:lnTo>
                      <a:pt x="40" y="6"/>
                    </a:lnTo>
                    <a:lnTo>
                      <a:pt x="44" y="8"/>
                    </a:lnTo>
                    <a:lnTo>
                      <a:pt x="44" y="12"/>
                    </a:lnTo>
                    <a:lnTo>
                      <a:pt x="44" y="12"/>
                    </a:lnTo>
                    <a:lnTo>
                      <a:pt x="46" y="18"/>
                    </a:lnTo>
                    <a:lnTo>
                      <a:pt x="48" y="18"/>
                    </a:lnTo>
                    <a:lnTo>
                      <a:pt x="50" y="20"/>
                    </a:lnTo>
                    <a:lnTo>
                      <a:pt x="52" y="24"/>
                    </a:lnTo>
                    <a:lnTo>
                      <a:pt x="52" y="24"/>
                    </a:lnTo>
                    <a:lnTo>
                      <a:pt x="52" y="30"/>
                    </a:lnTo>
                    <a:lnTo>
                      <a:pt x="56" y="32"/>
                    </a:lnTo>
                    <a:lnTo>
                      <a:pt x="62" y="36"/>
                    </a:lnTo>
                    <a:lnTo>
                      <a:pt x="70" y="38"/>
                    </a:lnTo>
                    <a:lnTo>
                      <a:pt x="72" y="40"/>
                    </a:lnTo>
                    <a:lnTo>
                      <a:pt x="74" y="42"/>
                    </a:lnTo>
                    <a:lnTo>
                      <a:pt x="74" y="42"/>
                    </a:lnTo>
                    <a:lnTo>
                      <a:pt x="64" y="48"/>
                    </a:lnTo>
                    <a:lnTo>
                      <a:pt x="64" y="48"/>
                    </a:lnTo>
                    <a:lnTo>
                      <a:pt x="58" y="42"/>
                    </a:lnTo>
                    <a:lnTo>
                      <a:pt x="52" y="40"/>
                    </a:lnTo>
                    <a:lnTo>
                      <a:pt x="46" y="38"/>
                    </a:lnTo>
                    <a:lnTo>
                      <a:pt x="40" y="38"/>
                    </a:lnTo>
                    <a:lnTo>
                      <a:pt x="40" y="38"/>
                    </a:lnTo>
                    <a:lnTo>
                      <a:pt x="38" y="36"/>
                    </a:lnTo>
                    <a:lnTo>
                      <a:pt x="34" y="34"/>
                    </a:lnTo>
                    <a:lnTo>
                      <a:pt x="28" y="30"/>
                    </a:lnTo>
                    <a:lnTo>
                      <a:pt x="28" y="30"/>
                    </a:lnTo>
                    <a:lnTo>
                      <a:pt x="24" y="26"/>
                    </a:lnTo>
                    <a:lnTo>
                      <a:pt x="22" y="24"/>
                    </a:lnTo>
                    <a:lnTo>
                      <a:pt x="20" y="22"/>
                    </a:lnTo>
                    <a:lnTo>
                      <a:pt x="12" y="20"/>
                    </a:lnTo>
                    <a:lnTo>
                      <a:pt x="12" y="20"/>
                    </a:lnTo>
                    <a:lnTo>
                      <a:pt x="6" y="18"/>
                    </a:lnTo>
                    <a:lnTo>
                      <a:pt x="4" y="18"/>
                    </a:lnTo>
                    <a:lnTo>
                      <a:pt x="4" y="16"/>
                    </a:lnTo>
                    <a:lnTo>
                      <a:pt x="4" y="12"/>
                    </a:lnTo>
                    <a:lnTo>
                      <a:pt x="4" y="8"/>
                    </a:lnTo>
                    <a:lnTo>
                      <a:pt x="4" y="6"/>
                    </a:lnTo>
                    <a:lnTo>
                      <a:pt x="0" y="2"/>
                    </a:lnTo>
                    <a:lnTo>
                      <a:pt x="0" y="2"/>
                    </a:lnTo>
                    <a:lnTo>
                      <a:pt x="18" y="2"/>
                    </a:lnTo>
                    <a:lnTo>
                      <a:pt x="28" y="0"/>
                    </a:lnTo>
                    <a:lnTo>
                      <a:pt x="28"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4" name="Freeform 203">
                <a:extLst>
                  <a:ext uri="{FF2B5EF4-FFF2-40B4-BE49-F238E27FC236}">
                    <a16:creationId xmlns:a16="http://schemas.microsoft.com/office/drawing/2014/main" id="{09A07118-7C18-4AB1-B60A-7ED04DA3649B}"/>
                  </a:ext>
                </a:extLst>
              </p:cNvPr>
              <p:cNvSpPr>
                <a:spLocks/>
              </p:cNvSpPr>
              <p:nvPr/>
            </p:nvSpPr>
            <p:spPr bwMode="auto">
              <a:xfrm>
                <a:off x="5376914" y="1501383"/>
                <a:ext cx="54676" cy="40805"/>
              </a:xfrm>
              <a:custGeom>
                <a:avLst/>
                <a:gdLst/>
                <a:ahLst/>
                <a:cxnLst>
                  <a:cxn ang="0">
                    <a:pos x="0" y="18"/>
                  </a:cxn>
                  <a:cxn ang="0">
                    <a:pos x="0" y="18"/>
                  </a:cxn>
                  <a:cxn ang="0">
                    <a:pos x="6" y="16"/>
                  </a:cxn>
                  <a:cxn ang="0">
                    <a:pos x="10" y="12"/>
                  </a:cxn>
                  <a:cxn ang="0">
                    <a:pos x="14" y="4"/>
                  </a:cxn>
                  <a:cxn ang="0">
                    <a:pos x="16" y="2"/>
                  </a:cxn>
                  <a:cxn ang="0">
                    <a:pos x="20" y="0"/>
                  </a:cxn>
                  <a:cxn ang="0">
                    <a:pos x="24" y="2"/>
                  </a:cxn>
                  <a:cxn ang="0">
                    <a:pos x="30" y="4"/>
                  </a:cxn>
                  <a:cxn ang="0">
                    <a:pos x="30" y="4"/>
                  </a:cxn>
                  <a:cxn ang="0">
                    <a:pos x="36" y="6"/>
                  </a:cxn>
                  <a:cxn ang="0">
                    <a:pos x="38" y="8"/>
                  </a:cxn>
                  <a:cxn ang="0">
                    <a:pos x="36" y="12"/>
                  </a:cxn>
                  <a:cxn ang="0">
                    <a:pos x="38" y="12"/>
                  </a:cxn>
                  <a:cxn ang="0">
                    <a:pos x="38" y="12"/>
                  </a:cxn>
                  <a:cxn ang="0">
                    <a:pos x="38" y="14"/>
                  </a:cxn>
                  <a:cxn ang="0">
                    <a:pos x="38" y="14"/>
                  </a:cxn>
                  <a:cxn ang="0">
                    <a:pos x="34" y="16"/>
                  </a:cxn>
                  <a:cxn ang="0">
                    <a:pos x="30" y="20"/>
                  </a:cxn>
                  <a:cxn ang="0">
                    <a:pos x="28" y="24"/>
                  </a:cxn>
                  <a:cxn ang="0">
                    <a:pos x="30" y="28"/>
                  </a:cxn>
                  <a:cxn ang="0">
                    <a:pos x="30" y="28"/>
                  </a:cxn>
                  <a:cxn ang="0">
                    <a:pos x="22" y="28"/>
                  </a:cxn>
                  <a:cxn ang="0">
                    <a:pos x="18" y="28"/>
                  </a:cxn>
                  <a:cxn ang="0">
                    <a:pos x="16" y="26"/>
                  </a:cxn>
                  <a:cxn ang="0">
                    <a:pos x="16" y="24"/>
                  </a:cxn>
                  <a:cxn ang="0">
                    <a:pos x="14" y="22"/>
                  </a:cxn>
                  <a:cxn ang="0">
                    <a:pos x="12" y="20"/>
                  </a:cxn>
                  <a:cxn ang="0">
                    <a:pos x="8" y="18"/>
                  </a:cxn>
                  <a:cxn ang="0">
                    <a:pos x="0" y="18"/>
                  </a:cxn>
                  <a:cxn ang="0">
                    <a:pos x="0" y="18"/>
                  </a:cxn>
                </a:cxnLst>
                <a:rect l="0" t="0" r="r" b="b"/>
                <a:pathLst>
                  <a:path w="38" h="28">
                    <a:moveTo>
                      <a:pt x="0" y="18"/>
                    </a:moveTo>
                    <a:lnTo>
                      <a:pt x="0" y="18"/>
                    </a:lnTo>
                    <a:lnTo>
                      <a:pt x="6" y="16"/>
                    </a:lnTo>
                    <a:lnTo>
                      <a:pt x="10" y="12"/>
                    </a:lnTo>
                    <a:lnTo>
                      <a:pt x="14" y="4"/>
                    </a:lnTo>
                    <a:lnTo>
                      <a:pt x="16" y="2"/>
                    </a:lnTo>
                    <a:lnTo>
                      <a:pt x="20" y="0"/>
                    </a:lnTo>
                    <a:lnTo>
                      <a:pt x="24" y="2"/>
                    </a:lnTo>
                    <a:lnTo>
                      <a:pt x="30" y="4"/>
                    </a:lnTo>
                    <a:lnTo>
                      <a:pt x="30" y="4"/>
                    </a:lnTo>
                    <a:lnTo>
                      <a:pt x="36" y="6"/>
                    </a:lnTo>
                    <a:lnTo>
                      <a:pt x="38" y="8"/>
                    </a:lnTo>
                    <a:lnTo>
                      <a:pt x="36" y="12"/>
                    </a:lnTo>
                    <a:lnTo>
                      <a:pt x="38" y="12"/>
                    </a:lnTo>
                    <a:lnTo>
                      <a:pt x="38" y="12"/>
                    </a:lnTo>
                    <a:lnTo>
                      <a:pt x="38" y="14"/>
                    </a:lnTo>
                    <a:lnTo>
                      <a:pt x="38" y="14"/>
                    </a:lnTo>
                    <a:lnTo>
                      <a:pt x="34" y="16"/>
                    </a:lnTo>
                    <a:lnTo>
                      <a:pt x="30" y="20"/>
                    </a:lnTo>
                    <a:lnTo>
                      <a:pt x="28" y="24"/>
                    </a:lnTo>
                    <a:lnTo>
                      <a:pt x="30" y="28"/>
                    </a:lnTo>
                    <a:lnTo>
                      <a:pt x="30" y="28"/>
                    </a:lnTo>
                    <a:lnTo>
                      <a:pt x="22" y="28"/>
                    </a:lnTo>
                    <a:lnTo>
                      <a:pt x="18" y="28"/>
                    </a:lnTo>
                    <a:lnTo>
                      <a:pt x="16" y="26"/>
                    </a:lnTo>
                    <a:lnTo>
                      <a:pt x="16" y="24"/>
                    </a:lnTo>
                    <a:lnTo>
                      <a:pt x="14" y="22"/>
                    </a:lnTo>
                    <a:lnTo>
                      <a:pt x="12" y="20"/>
                    </a:lnTo>
                    <a:lnTo>
                      <a:pt x="8" y="18"/>
                    </a:lnTo>
                    <a:lnTo>
                      <a:pt x="0" y="18"/>
                    </a:lnTo>
                    <a:lnTo>
                      <a:pt x="0" y="1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5" name="Freeform 204">
                <a:extLst>
                  <a:ext uri="{FF2B5EF4-FFF2-40B4-BE49-F238E27FC236}">
                    <a16:creationId xmlns:a16="http://schemas.microsoft.com/office/drawing/2014/main" id="{7882C1F5-1D59-4B56-A7D0-2D9A03EF8F94}"/>
                  </a:ext>
                </a:extLst>
              </p:cNvPr>
              <p:cNvSpPr>
                <a:spLocks/>
              </p:cNvSpPr>
              <p:nvPr/>
            </p:nvSpPr>
            <p:spPr bwMode="auto">
              <a:xfrm>
                <a:off x="5270437" y="1116650"/>
                <a:ext cx="146763" cy="119500"/>
              </a:xfrm>
              <a:custGeom>
                <a:avLst/>
                <a:gdLst/>
                <a:ahLst/>
                <a:cxnLst>
                  <a:cxn ang="0">
                    <a:pos x="46" y="56"/>
                  </a:cxn>
                  <a:cxn ang="0">
                    <a:pos x="58" y="48"/>
                  </a:cxn>
                  <a:cxn ang="0">
                    <a:pos x="60" y="50"/>
                  </a:cxn>
                  <a:cxn ang="0">
                    <a:pos x="66" y="56"/>
                  </a:cxn>
                  <a:cxn ang="0">
                    <a:pos x="64" y="58"/>
                  </a:cxn>
                  <a:cxn ang="0">
                    <a:pos x="68" y="64"/>
                  </a:cxn>
                  <a:cxn ang="0">
                    <a:pos x="62" y="70"/>
                  </a:cxn>
                  <a:cxn ang="0">
                    <a:pos x="72" y="76"/>
                  </a:cxn>
                  <a:cxn ang="0">
                    <a:pos x="82" y="82"/>
                  </a:cxn>
                  <a:cxn ang="0">
                    <a:pos x="88" y="80"/>
                  </a:cxn>
                  <a:cxn ang="0">
                    <a:pos x="82" y="66"/>
                  </a:cxn>
                  <a:cxn ang="0">
                    <a:pos x="84" y="60"/>
                  </a:cxn>
                  <a:cxn ang="0">
                    <a:pos x="86" y="64"/>
                  </a:cxn>
                  <a:cxn ang="0">
                    <a:pos x="90" y="66"/>
                  </a:cxn>
                  <a:cxn ang="0">
                    <a:pos x="90" y="64"/>
                  </a:cxn>
                  <a:cxn ang="0">
                    <a:pos x="88" y="58"/>
                  </a:cxn>
                  <a:cxn ang="0">
                    <a:pos x="90" y="54"/>
                  </a:cxn>
                  <a:cxn ang="0">
                    <a:pos x="90" y="48"/>
                  </a:cxn>
                  <a:cxn ang="0">
                    <a:pos x="92" y="40"/>
                  </a:cxn>
                  <a:cxn ang="0">
                    <a:pos x="94" y="40"/>
                  </a:cxn>
                  <a:cxn ang="0">
                    <a:pos x="102" y="40"/>
                  </a:cxn>
                  <a:cxn ang="0">
                    <a:pos x="102" y="38"/>
                  </a:cxn>
                  <a:cxn ang="0">
                    <a:pos x="96" y="30"/>
                  </a:cxn>
                  <a:cxn ang="0">
                    <a:pos x="94" y="30"/>
                  </a:cxn>
                  <a:cxn ang="0">
                    <a:pos x="90" y="30"/>
                  </a:cxn>
                  <a:cxn ang="0">
                    <a:pos x="80" y="24"/>
                  </a:cxn>
                  <a:cxn ang="0">
                    <a:pos x="70" y="12"/>
                  </a:cxn>
                  <a:cxn ang="0">
                    <a:pos x="58" y="0"/>
                  </a:cxn>
                  <a:cxn ang="0">
                    <a:pos x="52" y="4"/>
                  </a:cxn>
                  <a:cxn ang="0">
                    <a:pos x="36" y="8"/>
                  </a:cxn>
                  <a:cxn ang="0">
                    <a:pos x="22" y="2"/>
                  </a:cxn>
                  <a:cxn ang="0">
                    <a:pos x="26" y="14"/>
                  </a:cxn>
                  <a:cxn ang="0">
                    <a:pos x="26" y="16"/>
                  </a:cxn>
                  <a:cxn ang="0">
                    <a:pos x="16" y="14"/>
                  </a:cxn>
                  <a:cxn ang="0">
                    <a:pos x="0" y="14"/>
                  </a:cxn>
                  <a:cxn ang="0">
                    <a:pos x="6" y="16"/>
                  </a:cxn>
                  <a:cxn ang="0">
                    <a:pos x="12" y="20"/>
                  </a:cxn>
                  <a:cxn ang="0">
                    <a:pos x="16" y="26"/>
                  </a:cxn>
                  <a:cxn ang="0">
                    <a:pos x="18" y="32"/>
                  </a:cxn>
                  <a:cxn ang="0">
                    <a:pos x="22" y="34"/>
                  </a:cxn>
                  <a:cxn ang="0">
                    <a:pos x="24" y="38"/>
                  </a:cxn>
                  <a:cxn ang="0">
                    <a:pos x="28" y="46"/>
                  </a:cxn>
                  <a:cxn ang="0">
                    <a:pos x="42" y="52"/>
                  </a:cxn>
                  <a:cxn ang="0">
                    <a:pos x="46" y="56"/>
                  </a:cxn>
                </a:cxnLst>
                <a:rect l="0" t="0" r="r" b="b"/>
                <a:pathLst>
                  <a:path w="102" h="82">
                    <a:moveTo>
                      <a:pt x="46" y="56"/>
                    </a:moveTo>
                    <a:lnTo>
                      <a:pt x="46" y="56"/>
                    </a:lnTo>
                    <a:lnTo>
                      <a:pt x="56" y="48"/>
                    </a:lnTo>
                    <a:lnTo>
                      <a:pt x="58" y="48"/>
                    </a:lnTo>
                    <a:lnTo>
                      <a:pt x="60" y="50"/>
                    </a:lnTo>
                    <a:lnTo>
                      <a:pt x="60" y="50"/>
                    </a:lnTo>
                    <a:lnTo>
                      <a:pt x="66" y="54"/>
                    </a:lnTo>
                    <a:lnTo>
                      <a:pt x="66" y="56"/>
                    </a:lnTo>
                    <a:lnTo>
                      <a:pt x="64" y="58"/>
                    </a:lnTo>
                    <a:lnTo>
                      <a:pt x="64" y="58"/>
                    </a:lnTo>
                    <a:lnTo>
                      <a:pt x="68" y="60"/>
                    </a:lnTo>
                    <a:lnTo>
                      <a:pt x="68" y="64"/>
                    </a:lnTo>
                    <a:lnTo>
                      <a:pt x="66" y="68"/>
                    </a:lnTo>
                    <a:lnTo>
                      <a:pt x="62" y="70"/>
                    </a:lnTo>
                    <a:lnTo>
                      <a:pt x="62" y="70"/>
                    </a:lnTo>
                    <a:lnTo>
                      <a:pt x="72" y="76"/>
                    </a:lnTo>
                    <a:lnTo>
                      <a:pt x="78" y="80"/>
                    </a:lnTo>
                    <a:lnTo>
                      <a:pt x="82" y="82"/>
                    </a:lnTo>
                    <a:lnTo>
                      <a:pt x="88" y="80"/>
                    </a:lnTo>
                    <a:lnTo>
                      <a:pt x="88" y="80"/>
                    </a:lnTo>
                    <a:lnTo>
                      <a:pt x="84" y="70"/>
                    </a:lnTo>
                    <a:lnTo>
                      <a:pt x="82" y="66"/>
                    </a:lnTo>
                    <a:lnTo>
                      <a:pt x="82" y="62"/>
                    </a:lnTo>
                    <a:lnTo>
                      <a:pt x="84" y="60"/>
                    </a:lnTo>
                    <a:lnTo>
                      <a:pt x="84" y="60"/>
                    </a:lnTo>
                    <a:lnTo>
                      <a:pt x="86" y="64"/>
                    </a:lnTo>
                    <a:lnTo>
                      <a:pt x="88" y="66"/>
                    </a:lnTo>
                    <a:lnTo>
                      <a:pt x="90" y="66"/>
                    </a:lnTo>
                    <a:lnTo>
                      <a:pt x="90" y="66"/>
                    </a:lnTo>
                    <a:lnTo>
                      <a:pt x="90" y="64"/>
                    </a:lnTo>
                    <a:lnTo>
                      <a:pt x="88" y="60"/>
                    </a:lnTo>
                    <a:lnTo>
                      <a:pt x="88" y="58"/>
                    </a:lnTo>
                    <a:lnTo>
                      <a:pt x="90" y="54"/>
                    </a:lnTo>
                    <a:lnTo>
                      <a:pt x="90" y="54"/>
                    </a:lnTo>
                    <a:lnTo>
                      <a:pt x="90" y="50"/>
                    </a:lnTo>
                    <a:lnTo>
                      <a:pt x="90" y="48"/>
                    </a:lnTo>
                    <a:lnTo>
                      <a:pt x="90" y="44"/>
                    </a:lnTo>
                    <a:lnTo>
                      <a:pt x="92" y="40"/>
                    </a:lnTo>
                    <a:lnTo>
                      <a:pt x="92" y="40"/>
                    </a:lnTo>
                    <a:lnTo>
                      <a:pt x="94" y="40"/>
                    </a:lnTo>
                    <a:lnTo>
                      <a:pt x="98" y="40"/>
                    </a:lnTo>
                    <a:lnTo>
                      <a:pt x="102" y="40"/>
                    </a:lnTo>
                    <a:lnTo>
                      <a:pt x="102" y="40"/>
                    </a:lnTo>
                    <a:lnTo>
                      <a:pt x="102" y="38"/>
                    </a:lnTo>
                    <a:lnTo>
                      <a:pt x="100" y="34"/>
                    </a:lnTo>
                    <a:lnTo>
                      <a:pt x="96" y="30"/>
                    </a:lnTo>
                    <a:lnTo>
                      <a:pt x="94" y="30"/>
                    </a:lnTo>
                    <a:lnTo>
                      <a:pt x="94" y="30"/>
                    </a:lnTo>
                    <a:lnTo>
                      <a:pt x="92" y="32"/>
                    </a:lnTo>
                    <a:lnTo>
                      <a:pt x="90" y="30"/>
                    </a:lnTo>
                    <a:lnTo>
                      <a:pt x="80" y="24"/>
                    </a:lnTo>
                    <a:lnTo>
                      <a:pt x="80" y="24"/>
                    </a:lnTo>
                    <a:lnTo>
                      <a:pt x="76" y="18"/>
                    </a:lnTo>
                    <a:lnTo>
                      <a:pt x="70" y="12"/>
                    </a:lnTo>
                    <a:lnTo>
                      <a:pt x="66" y="6"/>
                    </a:lnTo>
                    <a:lnTo>
                      <a:pt x="58" y="0"/>
                    </a:lnTo>
                    <a:lnTo>
                      <a:pt x="58" y="0"/>
                    </a:lnTo>
                    <a:lnTo>
                      <a:pt x="52" y="4"/>
                    </a:lnTo>
                    <a:lnTo>
                      <a:pt x="44" y="8"/>
                    </a:lnTo>
                    <a:lnTo>
                      <a:pt x="36" y="8"/>
                    </a:lnTo>
                    <a:lnTo>
                      <a:pt x="22" y="2"/>
                    </a:lnTo>
                    <a:lnTo>
                      <a:pt x="22" y="2"/>
                    </a:lnTo>
                    <a:lnTo>
                      <a:pt x="24" y="10"/>
                    </a:lnTo>
                    <a:lnTo>
                      <a:pt x="26" y="14"/>
                    </a:lnTo>
                    <a:lnTo>
                      <a:pt x="26" y="16"/>
                    </a:lnTo>
                    <a:lnTo>
                      <a:pt x="26" y="16"/>
                    </a:lnTo>
                    <a:lnTo>
                      <a:pt x="20" y="16"/>
                    </a:lnTo>
                    <a:lnTo>
                      <a:pt x="16" y="14"/>
                    </a:lnTo>
                    <a:lnTo>
                      <a:pt x="10" y="14"/>
                    </a:lnTo>
                    <a:lnTo>
                      <a:pt x="0" y="14"/>
                    </a:lnTo>
                    <a:lnTo>
                      <a:pt x="0" y="14"/>
                    </a:lnTo>
                    <a:lnTo>
                      <a:pt x="6" y="16"/>
                    </a:lnTo>
                    <a:lnTo>
                      <a:pt x="12" y="20"/>
                    </a:lnTo>
                    <a:lnTo>
                      <a:pt x="12" y="20"/>
                    </a:lnTo>
                    <a:lnTo>
                      <a:pt x="16" y="22"/>
                    </a:lnTo>
                    <a:lnTo>
                      <a:pt x="16" y="26"/>
                    </a:lnTo>
                    <a:lnTo>
                      <a:pt x="16" y="26"/>
                    </a:lnTo>
                    <a:lnTo>
                      <a:pt x="18" y="32"/>
                    </a:lnTo>
                    <a:lnTo>
                      <a:pt x="20" y="32"/>
                    </a:lnTo>
                    <a:lnTo>
                      <a:pt x="22" y="34"/>
                    </a:lnTo>
                    <a:lnTo>
                      <a:pt x="24" y="38"/>
                    </a:lnTo>
                    <a:lnTo>
                      <a:pt x="24" y="38"/>
                    </a:lnTo>
                    <a:lnTo>
                      <a:pt x="24" y="44"/>
                    </a:lnTo>
                    <a:lnTo>
                      <a:pt x="28" y="46"/>
                    </a:lnTo>
                    <a:lnTo>
                      <a:pt x="34" y="50"/>
                    </a:lnTo>
                    <a:lnTo>
                      <a:pt x="42" y="52"/>
                    </a:lnTo>
                    <a:lnTo>
                      <a:pt x="44" y="54"/>
                    </a:lnTo>
                    <a:lnTo>
                      <a:pt x="46" y="56"/>
                    </a:lnTo>
                    <a:lnTo>
                      <a:pt x="46" y="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6" name="Freeform 215">
                <a:extLst>
                  <a:ext uri="{FF2B5EF4-FFF2-40B4-BE49-F238E27FC236}">
                    <a16:creationId xmlns:a16="http://schemas.microsoft.com/office/drawing/2014/main" id="{C5FFAE4A-F2AB-48BD-938F-2169A85A4A50}"/>
                  </a:ext>
                </a:extLst>
              </p:cNvPr>
              <p:cNvSpPr>
                <a:spLocks/>
              </p:cNvSpPr>
              <p:nvPr/>
            </p:nvSpPr>
            <p:spPr bwMode="auto">
              <a:xfrm>
                <a:off x="4251726" y="1142881"/>
                <a:ext cx="34533" cy="69952"/>
              </a:xfrm>
              <a:custGeom>
                <a:avLst/>
                <a:gdLst/>
                <a:ahLst/>
                <a:cxnLst>
                  <a:cxn ang="0">
                    <a:pos x="14" y="0"/>
                  </a:cxn>
                  <a:cxn ang="0">
                    <a:pos x="18" y="2"/>
                  </a:cxn>
                  <a:cxn ang="0">
                    <a:pos x="20" y="4"/>
                  </a:cxn>
                  <a:cxn ang="0">
                    <a:pos x="22" y="8"/>
                  </a:cxn>
                  <a:cxn ang="0">
                    <a:pos x="24" y="14"/>
                  </a:cxn>
                  <a:cxn ang="0">
                    <a:pos x="24" y="18"/>
                  </a:cxn>
                  <a:cxn ang="0">
                    <a:pos x="22" y="20"/>
                  </a:cxn>
                  <a:cxn ang="0">
                    <a:pos x="22" y="22"/>
                  </a:cxn>
                  <a:cxn ang="0">
                    <a:pos x="22" y="28"/>
                  </a:cxn>
                  <a:cxn ang="0">
                    <a:pos x="22" y="32"/>
                  </a:cxn>
                  <a:cxn ang="0">
                    <a:pos x="22" y="34"/>
                  </a:cxn>
                  <a:cxn ang="0">
                    <a:pos x="22" y="40"/>
                  </a:cxn>
                  <a:cxn ang="0">
                    <a:pos x="22" y="44"/>
                  </a:cxn>
                  <a:cxn ang="0">
                    <a:pos x="20" y="42"/>
                  </a:cxn>
                  <a:cxn ang="0">
                    <a:pos x="14" y="40"/>
                  </a:cxn>
                  <a:cxn ang="0">
                    <a:pos x="16" y="44"/>
                  </a:cxn>
                  <a:cxn ang="0">
                    <a:pos x="14" y="46"/>
                  </a:cxn>
                  <a:cxn ang="0">
                    <a:pos x="10" y="46"/>
                  </a:cxn>
                  <a:cxn ang="0">
                    <a:pos x="8" y="46"/>
                  </a:cxn>
                  <a:cxn ang="0">
                    <a:pos x="8" y="46"/>
                  </a:cxn>
                  <a:cxn ang="0">
                    <a:pos x="4" y="42"/>
                  </a:cxn>
                  <a:cxn ang="0">
                    <a:pos x="4" y="40"/>
                  </a:cxn>
                  <a:cxn ang="0">
                    <a:pos x="4" y="28"/>
                  </a:cxn>
                  <a:cxn ang="0">
                    <a:pos x="4" y="28"/>
                  </a:cxn>
                  <a:cxn ang="0">
                    <a:pos x="4" y="26"/>
                  </a:cxn>
                  <a:cxn ang="0">
                    <a:pos x="4" y="22"/>
                  </a:cxn>
                  <a:cxn ang="0">
                    <a:pos x="6" y="20"/>
                  </a:cxn>
                  <a:cxn ang="0">
                    <a:pos x="4" y="14"/>
                  </a:cxn>
                  <a:cxn ang="0">
                    <a:pos x="0" y="12"/>
                  </a:cxn>
                  <a:cxn ang="0">
                    <a:pos x="0" y="8"/>
                  </a:cxn>
                  <a:cxn ang="0">
                    <a:pos x="0" y="4"/>
                  </a:cxn>
                  <a:cxn ang="0">
                    <a:pos x="2" y="4"/>
                  </a:cxn>
                  <a:cxn ang="0">
                    <a:pos x="8" y="4"/>
                  </a:cxn>
                  <a:cxn ang="0">
                    <a:pos x="10" y="2"/>
                  </a:cxn>
                  <a:cxn ang="0">
                    <a:pos x="14" y="0"/>
                  </a:cxn>
                </a:cxnLst>
                <a:rect l="0" t="0" r="r" b="b"/>
                <a:pathLst>
                  <a:path w="24" h="48">
                    <a:moveTo>
                      <a:pt x="14" y="0"/>
                    </a:moveTo>
                    <a:lnTo>
                      <a:pt x="14" y="0"/>
                    </a:lnTo>
                    <a:lnTo>
                      <a:pt x="16" y="0"/>
                    </a:lnTo>
                    <a:lnTo>
                      <a:pt x="18" y="2"/>
                    </a:lnTo>
                    <a:lnTo>
                      <a:pt x="18" y="2"/>
                    </a:lnTo>
                    <a:lnTo>
                      <a:pt x="20" y="4"/>
                    </a:lnTo>
                    <a:lnTo>
                      <a:pt x="22" y="8"/>
                    </a:lnTo>
                    <a:lnTo>
                      <a:pt x="22" y="8"/>
                    </a:lnTo>
                    <a:lnTo>
                      <a:pt x="22" y="10"/>
                    </a:lnTo>
                    <a:lnTo>
                      <a:pt x="24" y="14"/>
                    </a:lnTo>
                    <a:lnTo>
                      <a:pt x="24" y="14"/>
                    </a:lnTo>
                    <a:lnTo>
                      <a:pt x="24" y="18"/>
                    </a:lnTo>
                    <a:lnTo>
                      <a:pt x="24" y="18"/>
                    </a:lnTo>
                    <a:lnTo>
                      <a:pt x="22" y="20"/>
                    </a:lnTo>
                    <a:lnTo>
                      <a:pt x="22" y="22"/>
                    </a:lnTo>
                    <a:lnTo>
                      <a:pt x="22" y="22"/>
                    </a:lnTo>
                    <a:lnTo>
                      <a:pt x="24" y="24"/>
                    </a:lnTo>
                    <a:lnTo>
                      <a:pt x="22" y="28"/>
                    </a:lnTo>
                    <a:lnTo>
                      <a:pt x="22" y="28"/>
                    </a:lnTo>
                    <a:lnTo>
                      <a:pt x="22" y="32"/>
                    </a:lnTo>
                    <a:lnTo>
                      <a:pt x="22" y="34"/>
                    </a:lnTo>
                    <a:lnTo>
                      <a:pt x="22" y="34"/>
                    </a:lnTo>
                    <a:lnTo>
                      <a:pt x="22" y="36"/>
                    </a:lnTo>
                    <a:lnTo>
                      <a:pt x="22" y="40"/>
                    </a:lnTo>
                    <a:lnTo>
                      <a:pt x="22" y="42"/>
                    </a:lnTo>
                    <a:lnTo>
                      <a:pt x="22" y="44"/>
                    </a:lnTo>
                    <a:lnTo>
                      <a:pt x="22" y="44"/>
                    </a:lnTo>
                    <a:lnTo>
                      <a:pt x="20" y="42"/>
                    </a:lnTo>
                    <a:lnTo>
                      <a:pt x="18" y="42"/>
                    </a:lnTo>
                    <a:lnTo>
                      <a:pt x="14" y="40"/>
                    </a:lnTo>
                    <a:lnTo>
                      <a:pt x="14" y="40"/>
                    </a:lnTo>
                    <a:lnTo>
                      <a:pt x="16" y="44"/>
                    </a:lnTo>
                    <a:lnTo>
                      <a:pt x="16" y="46"/>
                    </a:lnTo>
                    <a:lnTo>
                      <a:pt x="14" y="46"/>
                    </a:lnTo>
                    <a:lnTo>
                      <a:pt x="14" y="46"/>
                    </a:lnTo>
                    <a:lnTo>
                      <a:pt x="10" y="46"/>
                    </a:lnTo>
                    <a:lnTo>
                      <a:pt x="8" y="48"/>
                    </a:lnTo>
                    <a:lnTo>
                      <a:pt x="8" y="46"/>
                    </a:lnTo>
                    <a:lnTo>
                      <a:pt x="8" y="46"/>
                    </a:lnTo>
                    <a:lnTo>
                      <a:pt x="8" y="46"/>
                    </a:lnTo>
                    <a:lnTo>
                      <a:pt x="6" y="44"/>
                    </a:lnTo>
                    <a:lnTo>
                      <a:pt x="4" y="42"/>
                    </a:lnTo>
                    <a:lnTo>
                      <a:pt x="4" y="40"/>
                    </a:lnTo>
                    <a:lnTo>
                      <a:pt x="4" y="40"/>
                    </a:lnTo>
                    <a:lnTo>
                      <a:pt x="4" y="32"/>
                    </a:lnTo>
                    <a:lnTo>
                      <a:pt x="4" y="28"/>
                    </a:lnTo>
                    <a:lnTo>
                      <a:pt x="4" y="28"/>
                    </a:lnTo>
                    <a:lnTo>
                      <a:pt x="4" y="28"/>
                    </a:lnTo>
                    <a:lnTo>
                      <a:pt x="6" y="26"/>
                    </a:lnTo>
                    <a:lnTo>
                      <a:pt x="4" y="26"/>
                    </a:lnTo>
                    <a:lnTo>
                      <a:pt x="4" y="24"/>
                    </a:lnTo>
                    <a:lnTo>
                      <a:pt x="4" y="22"/>
                    </a:lnTo>
                    <a:lnTo>
                      <a:pt x="4" y="22"/>
                    </a:lnTo>
                    <a:lnTo>
                      <a:pt x="6" y="20"/>
                    </a:lnTo>
                    <a:lnTo>
                      <a:pt x="6" y="16"/>
                    </a:lnTo>
                    <a:lnTo>
                      <a:pt x="4" y="14"/>
                    </a:lnTo>
                    <a:lnTo>
                      <a:pt x="4" y="14"/>
                    </a:lnTo>
                    <a:lnTo>
                      <a:pt x="0" y="12"/>
                    </a:lnTo>
                    <a:lnTo>
                      <a:pt x="0" y="8"/>
                    </a:lnTo>
                    <a:lnTo>
                      <a:pt x="0" y="8"/>
                    </a:lnTo>
                    <a:lnTo>
                      <a:pt x="0" y="4"/>
                    </a:lnTo>
                    <a:lnTo>
                      <a:pt x="0" y="4"/>
                    </a:lnTo>
                    <a:lnTo>
                      <a:pt x="2" y="4"/>
                    </a:lnTo>
                    <a:lnTo>
                      <a:pt x="2" y="4"/>
                    </a:lnTo>
                    <a:lnTo>
                      <a:pt x="6" y="6"/>
                    </a:lnTo>
                    <a:lnTo>
                      <a:pt x="8" y="4"/>
                    </a:lnTo>
                    <a:lnTo>
                      <a:pt x="8" y="4"/>
                    </a:lnTo>
                    <a:lnTo>
                      <a:pt x="10" y="2"/>
                    </a:lnTo>
                    <a:lnTo>
                      <a:pt x="14" y="0"/>
                    </a:lnTo>
                    <a:lnTo>
                      <a:pt x="1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7" name="Freeform 220">
                <a:extLst>
                  <a:ext uri="{FF2B5EF4-FFF2-40B4-BE49-F238E27FC236}">
                    <a16:creationId xmlns:a16="http://schemas.microsoft.com/office/drawing/2014/main" id="{674180A1-4660-4895-9478-B9DFB0954B4C}"/>
                  </a:ext>
                </a:extLst>
              </p:cNvPr>
              <p:cNvSpPr>
                <a:spLocks/>
              </p:cNvSpPr>
              <p:nvPr/>
            </p:nvSpPr>
            <p:spPr bwMode="auto">
              <a:xfrm>
                <a:off x="4551010" y="1102078"/>
                <a:ext cx="51799" cy="90353"/>
              </a:xfrm>
              <a:custGeom>
                <a:avLst/>
                <a:gdLst/>
                <a:ahLst/>
                <a:cxnLst>
                  <a:cxn ang="0">
                    <a:pos x="26" y="62"/>
                  </a:cxn>
                  <a:cxn ang="0">
                    <a:pos x="18" y="56"/>
                  </a:cxn>
                  <a:cxn ang="0">
                    <a:pos x="18" y="54"/>
                  </a:cxn>
                  <a:cxn ang="0">
                    <a:pos x="14" y="52"/>
                  </a:cxn>
                  <a:cxn ang="0">
                    <a:pos x="10" y="50"/>
                  </a:cxn>
                  <a:cxn ang="0">
                    <a:pos x="8" y="44"/>
                  </a:cxn>
                  <a:cxn ang="0">
                    <a:pos x="6" y="42"/>
                  </a:cxn>
                  <a:cxn ang="0">
                    <a:pos x="8" y="42"/>
                  </a:cxn>
                  <a:cxn ang="0">
                    <a:pos x="12" y="44"/>
                  </a:cxn>
                  <a:cxn ang="0">
                    <a:pos x="12" y="42"/>
                  </a:cxn>
                  <a:cxn ang="0">
                    <a:pos x="8" y="38"/>
                  </a:cxn>
                  <a:cxn ang="0">
                    <a:pos x="6" y="36"/>
                  </a:cxn>
                  <a:cxn ang="0">
                    <a:pos x="6" y="30"/>
                  </a:cxn>
                  <a:cxn ang="0">
                    <a:pos x="6" y="30"/>
                  </a:cxn>
                  <a:cxn ang="0">
                    <a:pos x="8" y="26"/>
                  </a:cxn>
                  <a:cxn ang="0">
                    <a:pos x="8" y="26"/>
                  </a:cxn>
                  <a:cxn ang="0">
                    <a:pos x="6" y="24"/>
                  </a:cxn>
                  <a:cxn ang="0">
                    <a:pos x="6" y="20"/>
                  </a:cxn>
                  <a:cxn ang="0">
                    <a:pos x="4" y="14"/>
                  </a:cxn>
                  <a:cxn ang="0">
                    <a:pos x="2" y="12"/>
                  </a:cxn>
                  <a:cxn ang="0">
                    <a:pos x="6" y="10"/>
                  </a:cxn>
                  <a:cxn ang="0">
                    <a:pos x="4" y="10"/>
                  </a:cxn>
                  <a:cxn ang="0">
                    <a:pos x="0" y="8"/>
                  </a:cxn>
                  <a:cxn ang="0">
                    <a:pos x="2" y="6"/>
                  </a:cxn>
                  <a:cxn ang="0">
                    <a:pos x="0" y="4"/>
                  </a:cxn>
                  <a:cxn ang="0">
                    <a:pos x="0" y="2"/>
                  </a:cxn>
                  <a:cxn ang="0">
                    <a:pos x="6" y="0"/>
                  </a:cxn>
                  <a:cxn ang="0">
                    <a:pos x="12" y="0"/>
                  </a:cxn>
                  <a:cxn ang="0">
                    <a:pos x="18" y="4"/>
                  </a:cxn>
                  <a:cxn ang="0">
                    <a:pos x="20" y="10"/>
                  </a:cxn>
                  <a:cxn ang="0">
                    <a:pos x="22" y="16"/>
                  </a:cxn>
                  <a:cxn ang="0">
                    <a:pos x="24" y="18"/>
                  </a:cxn>
                  <a:cxn ang="0">
                    <a:pos x="26" y="22"/>
                  </a:cxn>
                  <a:cxn ang="0">
                    <a:pos x="32" y="26"/>
                  </a:cxn>
                  <a:cxn ang="0">
                    <a:pos x="36" y="36"/>
                  </a:cxn>
                  <a:cxn ang="0">
                    <a:pos x="36" y="40"/>
                  </a:cxn>
                  <a:cxn ang="0">
                    <a:pos x="32" y="50"/>
                  </a:cxn>
                  <a:cxn ang="0">
                    <a:pos x="30" y="56"/>
                  </a:cxn>
                  <a:cxn ang="0">
                    <a:pos x="26" y="58"/>
                  </a:cxn>
                  <a:cxn ang="0">
                    <a:pos x="26" y="60"/>
                  </a:cxn>
                  <a:cxn ang="0">
                    <a:pos x="26" y="62"/>
                  </a:cxn>
                </a:cxnLst>
                <a:rect l="0" t="0" r="r" b="b"/>
                <a:pathLst>
                  <a:path w="36" h="62">
                    <a:moveTo>
                      <a:pt x="26" y="62"/>
                    </a:moveTo>
                    <a:lnTo>
                      <a:pt x="26" y="62"/>
                    </a:lnTo>
                    <a:lnTo>
                      <a:pt x="22" y="60"/>
                    </a:lnTo>
                    <a:lnTo>
                      <a:pt x="18" y="56"/>
                    </a:lnTo>
                    <a:lnTo>
                      <a:pt x="18" y="54"/>
                    </a:lnTo>
                    <a:lnTo>
                      <a:pt x="18" y="54"/>
                    </a:lnTo>
                    <a:lnTo>
                      <a:pt x="16" y="52"/>
                    </a:lnTo>
                    <a:lnTo>
                      <a:pt x="14" y="52"/>
                    </a:lnTo>
                    <a:lnTo>
                      <a:pt x="12" y="52"/>
                    </a:lnTo>
                    <a:lnTo>
                      <a:pt x="10" y="50"/>
                    </a:lnTo>
                    <a:lnTo>
                      <a:pt x="10" y="50"/>
                    </a:lnTo>
                    <a:lnTo>
                      <a:pt x="8" y="44"/>
                    </a:lnTo>
                    <a:lnTo>
                      <a:pt x="6" y="42"/>
                    </a:lnTo>
                    <a:lnTo>
                      <a:pt x="6" y="42"/>
                    </a:lnTo>
                    <a:lnTo>
                      <a:pt x="6" y="40"/>
                    </a:lnTo>
                    <a:lnTo>
                      <a:pt x="8" y="42"/>
                    </a:lnTo>
                    <a:lnTo>
                      <a:pt x="8" y="42"/>
                    </a:lnTo>
                    <a:lnTo>
                      <a:pt x="12" y="44"/>
                    </a:lnTo>
                    <a:lnTo>
                      <a:pt x="12" y="44"/>
                    </a:lnTo>
                    <a:lnTo>
                      <a:pt x="12" y="42"/>
                    </a:lnTo>
                    <a:lnTo>
                      <a:pt x="12" y="42"/>
                    </a:lnTo>
                    <a:lnTo>
                      <a:pt x="8" y="38"/>
                    </a:lnTo>
                    <a:lnTo>
                      <a:pt x="6" y="36"/>
                    </a:lnTo>
                    <a:lnTo>
                      <a:pt x="6" y="36"/>
                    </a:lnTo>
                    <a:lnTo>
                      <a:pt x="6" y="32"/>
                    </a:lnTo>
                    <a:lnTo>
                      <a:pt x="6" y="30"/>
                    </a:lnTo>
                    <a:lnTo>
                      <a:pt x="6" y="30"/>
                    </a:lnTo>
                    <a:lnTo>
                      <a:pt x="6" y="30"/>
                    </a:lnTo>
                    <a:lnTo>
                      <a:pt x="8" y="26"/>
                    </a:lnTo>
                    <a:lnTo>
                      <a:pt x="8" y="26"/>
                    </a:lnTo>
                    <a:lnTo>
                      <a:pt x="8" y="26"/>
                    </a:lnTo>
                    <a:lnTo>
                      <a:pt x="8" y="26"/>
                    </a:lnTo>
                    <a:lnTo>
                      <a:pt x="6" y="26"/>
                    </a:lnTo>
                    <a:lnTo>
                      <a:pt x="6" y="24"/>
                    </a:lnTo>
                    <a:lnTo>
                      <a:pt x="6" y="20"/>
                    </a:lnTo>
                    <a:lnTo>
                      <a:pt x="6" y="20"/>
                    </a:lnTo>
                    <a:lnTo>
                      <a:pt x="6" y="16"/>
                    </a:lnTo>
                    <a:lnTo>
                      <a:pt x="4" y="14"/>
                    </a:lnTo>
                    <a:lnTo>
                      <a:pt x="2" y="12"/>
                    </a:lnTo>
                    <a:lnTo>
                      <a:pt x="2" y="12"/>
                    </a:lnTo>
                    <a:lnTo>
                      <a:pt x="2" y="12"/>
                    </a:lnTo>
                    <a:lnTo>
                      <a:pt x="6" y="10"/>
                    </a:lnTo>
                    <a:lnTo>
                      <a:pt x="6" y="10"/>
                    </a:lnTo>
                    <a:lnTo>
                      <a:pt x="4" y="10"/>
                    </a:lnTo>
                    <a:lnTo>
                      <a:pt x="4" y="10"/>
                    </a:lnTo>
                    <a:lnTo>
                      <a:pt x="0" y="8"/>
                    </a:lnTo>
                    <a:lnTo>
                      <a:pt x="0" y="8"/>
                    </a:lnTo>
                    <a:lnTo>
                      <a:pt x="2" y="6"/>
                    </a:lnTo>
                    <a:lnTo>
                      <a:pt x="2" y="6"/>
                    </a:lnTo>
                    <a:lnTo>
                      <a:pt x="0" y="4"/>
                    </a:lnTo>
                    <a:lnTo>
                      <a:pt x="0" y="4"/>
                    </a:lnTo>
                    <a:lnTo>
                      <a:pt x="0" y="2"/>
                    </a:lnTo>
                    <a:lnTo>
                      <a:pt x="0" y="2"/>
                    </a:lnTo>
                    <a:lnTo>
                      <a:pt x="6" y="0"/>
                    </a:lnTo>
                    <a:lnTo>
                      <a:pt x="6" y="0"/>
                    </a:lnTo>
                    <a:lnTo>
                      <a:pt x="12" y="0"/>
                    </a:lnTo>
                    <a:lnTo>
                      <a:pt x="16" y="2"/>
                    </a:lnTo>
                    <a:lnTo>
                      <a:pt x="18" y="4"/>
                    </a:lnTo>
                    <a:lnTo>
                      <a:pt x="18" y="4"/>
                    </a:lnTo>
                    <a:lnTo>
                      <a:pt x="20" y="10"/>
                    </a:lnTo>
                    <a:lnTo>
                      <a:pt x="22" y="16"/>
                    </a:lnTo>
                    <a:lnTo>
                      <a:pt x="22" y="16"/>
                    </a:lnTo>
                    <a:lnTo>
                      <a:pt x="22" y="18"/>
                    </a:lnTo>
                    <a:lnTo>
                      <a:pt x="24" y="18"/>
                    </a:lnTo>
                    <a:lnTo>
                      <a:pt x="24" y="20"/>
                    </a:lnTo>
                    <a:lnTo>
                      <a:pt x="26" y="22"/>
                    </a:lnTo>
                    <a:lnTo>
                      <a:pt x="26" y="22"/>
                    </a:lnTo>
                    <a:lnTo>
                      <a:pt x="32" y="26"/>
                    </a:lnTo>
                    <a:lnTo>
                      <a:pt x="34" y="30"/>
                    </a:lnTo>
                    <a:lnTo>
                      <a:pt x="36" y="36"/>
                    </a:lnTo>
                    <a:lnTo>
                      <a:pt x="36" y="36"/>
                    </a:lnTo>
                    <a:lnTo>
                      <a:pt x="36" y="40"/>
                    </a:lnTo>
                    <a:lnTo>
                      <a:pt x="34" y="44"/>
                    </a:lnTo>
                    <a:lnTo>
                      <a:pt x="32" y="50"/>
                    </a:lnTo>
                    <a:lnTo>
                      <a:pt x="32" y="50"/>
                    </a:lnTo>
                    <a:lnTo>
                      <a:pt x="30" y="56"/>
                    </a:lnTo>
                    <a:lnTo>
                      <a:pt x="26" y="58"/>
                    </a:lnTo>
                    <a:lnTo>
                      <a:pt x="26" y="58"/>
                    </a:lnTo>
                    <a:lnTo>
                      <a:pt x="26" y="58"/>
                    </a:lnTo>
                    <a:lnTo>
                      <a:pt x="26" y="60"/>
                    </a:lnTo>
                    <a:lnTo>
                      <a:pt x="26" y="60"/>
                    </a:lnTo>
                    <a:lnTo>
                      <a:pt x="26" y="62"/>
                    </a:lnTo>
                    <a:lnTo>
                      <a:pt x="26" y="6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8" name="Freeform 225">
                <a:extLst>
                  <a:ext uri="{FF2B5EF4-FFF2-40B4-BE49-F238E27FC236}">
                    <a16:creationId xmlns:a16="http://schemas.microsoft.com/office/drawing/2014/main" id="{269B4540-A04C-4B9D-BEC2-E37A057964F0}"/>
                  </a:ext>
                </a:extLst>
              </p:cNvPr>
              <p:cNvSpPr>
                <a:spLocks/>
              </p:cNvSpPr>
              <p:nvPr/>
            </p:nvSpPr>
            <p:spPr bwMode="auto">
              <a:xfrm>
                <a:off x="4519355" y="737748"/>
                <a:ext cx="71943" cy="23317"/>
              </a:xfrm>
              <a:custGeom>
                <a:avLst/>
                <a:gdLst/>
                <a:ahLst/>
                <a:cxnLst>
                  <a:cxn ang="0">
                    <a:pos x="2" y="14"/>
                  </a:cxn>
                  <a:cxn ang="0">
                    <a:pos x="2" y="14"/>
                  </a:cxn>
                  <a:cxn ang="0">
                    <a:pos x="4" y="12"/>
                  </a:cxn>
                  <a:cxn ang="0">
                    <a:pos x="8" y="12"/>
                  </a:cxn>
                  <a:cxn ang="0">
                    <a:pos x="8" y="12"/>
                  </a:cxn>
                  <a:cxn ang="0">
                    <a:pos x="8" y="10"/>
                  </a:cxn>
                  <a:cxn ang="0">
                    <a:pos x="6" y="10"/>
                  </a:cxn>
                  <a:cxn ang="0">
                    <a:pos x="2" y="10"/>
                  </a:cxn>
                  <a:cxn ang="0">
                    <a:pos x="2" y="10"/>
                  </a:cxn>
                  <a:cxn ang="0">
                    <a:pos x="2" y="10"/>
                  </a:cxn>
                  <a:cxn ang="0">
                    <a:pos x="0" y="8"/>
                  </a:cxn>
                  <a:cxn ang="0">
                    <a:pos x="0" y="8"/>
                  </a:cxn>
                  <a:cxn ang="0">
                    <a:pos x="0" y="8"/>
                  </a:cxn>
                  <a:cxn ang="0">
                    <a:pos x="4" y="8"/>
                  </a:cxn>
                  <a:cxn ang="0">
                    <a:pos x="4" y="8"/>
                  </a:cxn>
                  <a:cxn ang="0">
                    <a:pos x="8" y="8"/>
                  </a:cxn>
                  <a:cxn ang="0">
                    <a:pos x="10" y="6"/>
                  </a:cxn>
                  <a:cxn ang="0">
                    <a:pos x="10" y="6"/>
                  </a:cxn>
                  <a:cxn ang="0">
                    <a:pos x="14" y="4"/>
                  </a:cxn>
                  <a:cxn ang="0">
                    <a:pos x="18" y="2"/>
                  </a:cxn>
                  <a:cxn ang="0">
                    <a:pos x="18" y="2"/>
                  </a:cxn>
                  <a:cxn ang="0">
                    <a:pos x="20" y="0"/>
                  </a:cxn>
                  <a:cxn ang="0">
                    <a:pos x="20" y="0"/>
                  </a:cxn>
                  <a:cxn ang="0">
                    <a:pos x="20" y="4"/>
                  </a:cxn>
                  <a:cxn ang="0">
                    <a:pos x="20" y="6"/>
                  </a:cxn>
                  <a:cxn ang="0">
                    <a:pos x="24" y="2"/>
                  </a:cxn>
                  <a:cxn ang="0">
                    <a:pos x="24" y="2"/>
                  </a:cxn>
                  <a:cxn ang="0">
                    <a:pos x="28" y="4"/>
                  </a:cxn>
                  <a:cxn ang="0">
                    <a:pos x="30" y="4"/>
                  </a:cxn>
                  <a:cxn ang="0">
                    <a:pos x="30" y="4"/>
                  </a:cxn>
                  <a:cxn ang="0">
                    <a:pos x="38" y="4"/>
                  </a:cxn>
                  <a:cxn ang="0">
                    <a:pos x="44" y="2"/>
                  </a:cxn>
                  <a:cxn ang="0">
                    <a:pos x="48" y="4"/>
                  </a:cxn>
                  <a:cxn ang="0">
                    <a:pos x="48" y="4"/>
                  </a:cxn>
                  <a:cxn ang="0">
                    <a:pos x="50" y="6"/>
                  </a:cxn>
                  <a:cxn ang="0">
                    <a:pos x="50" y="8"/>
                  </a:cxn>
                  <a:cxn ang="0">
                    <a:pos x="48" y="12"/>
                  </a:cxn>
                  <a:cxn ang="0">
                    <a:pos x="48" y="12"/>
                  </a:cxn>
                  <a:cxn ang="0">
                    <a:pos x="46" y="14"/>
                  </a:cxn>
                  <a:cxn ang="0">
                    <a:pos x="42" y="14"/>
                  </a:cxn>
                  <a:cxn ang="0">
                    <a:pos x="38" y="12"/>
                  </a:cxn>
                  <a:cxn ang="0">
                    <a:pos x="32" y="14"/>
                  </a:cxn>
                  <a:cxn ang="0">
                    <a:pos x="32" y="14"/>
                  </a:cxn>
                  <a:cxn ang="0">
                    <a:pos x="28" y="16"/>
                  </a:cxn>
                  <a:cxn ang="0">
                    <a:pos x="22" y="16"/>
                  </a:cxn>
                  <a:cxn ang="0">
                    <a:pos x="16" y="14"/>
                  </a:cxn>
                  <a:cxn ang="0">
                    <a:pos x="2" y="14"/>
                  </a:cxn>
                  <a:cxn ang="0">
                    <a:pos x="2" y="14"/>
                  </a:cxn>
                </a:cxnLst>
                <a:rect l="0" t="0" r="r" b="b"/>
                <a:pathLst>
                  <a:path w="50" h="16">
                    <a:moveTo>
                      <a:pt x="2" y="14"/>
                    </a:moveTo>
                    <a:lnTo>
                      <a:pt x="2" y="14"/>
                    </a:lnTo>
                    <a:lnTo>
                      <a:pt x="4" y="12"/>
                    </a:lnTo>
                    <a:lnTo>
                      <a:pt x="8" y="12"/>
                    </a:lnTo>
                    <a:lnTo>
                      <a:pt x="8" y="12"/>
                    </a:lnTo>
                    <a:lnTo>
                      <a:pt x="8" y="10"/>
                    </a:lnTo>
                    <a:lnTo>
                      <a:pt x="6" y="10"/>
                    </a:lnTo>
                    <a:lnTo>
                      <a:pt x="2" y="10"/>
                    </a:lnTo>
                    <a:lnTo>
                      <a:pt x="2" y="10"/>
                    </a:lnTo>
                    <a:lnTo>
                      <a:pt x="2" y="10"/>
                    </a:lnTo>
                    <a:lnTo>
                      <a:pt x="0" y="8"/>
                    </a:lnTo>
                    <a:lnTo>
                      <a:pt x="0" y="8"/>
                    </a:lnTo>
                    <a:lnTo>
                      <a:pt x="0" y="8"/>
                    </a:lnTo>
                    <a:lnTo>
                      <a:pt x="4" y="8"/>
                    </a:lnTo>
                    <a:lnTo>
                      <a:pt x="4" y="8"/>
                    </a:lnTo>
                    <a:lnTo>
                      <a:pt x="8" y="8"/>
                    </a:lnTo>
                    <a:lnTo>
                      <a:pt x="10" y="6"/>
                    </a:lnTo>
                    <a:lnTo>
                      <a:pt x="10" y="6"/>
                    </a:lnTo>
                    <a:lnTo>
                      <a:pt x="14" y="4"/>
                    </a:lnTo>
                    <a:lnTo>
                      <a:pt x="18" y="2"/>
                    </a:lnTo>
                    <a:lnTo>
                      <a:pt x="18" y="2"/>
                    </a:lnTo>
                    <a:lnTo>
                      <a:pt x="20" y="0"/>
                    </a:lnTo>
                    <a:lnTo>
                      <a:pt x="20" y="0"/>
                    </a:lnTo>
                    <a:lnTo>
                      <a:pt x="20" y="4"/>
                    </a:lnTo>
                    <a:lnTo>
                      <a:pt x="20" y="6"/>
                    </a:lnTo>
                    <a:lnTo>
                      <a:pt x="24" y="2"/>
                    </a:lnTo>
                    <a:lnTo>
                      <a:pt x="24" y="2"/>
                    </a:lnTo>
                    <a:lnTo>
                      <a:pt x="28" y="4"/>
                    </a:lnTo>
                    <a:lnTo>
                      <a:pt x="30" y="4"/>
                    </a:lnTo>
                    <a:lnTo>
                      <a:pt x="30" y="4"/>
                    </a:lnTo>
                    <a:lnTo>
                      <a:pt x="38" y="4"/>
                    </a:lnTo>
                    <a:lnTo>
                      <a:pt x="44" y="2"/>
                    </a:lnTo>
                    <a:lnTo>
                      <a:pt x="48" y="4"/>
                    </a:lnTo>
                    <a:lnTo>
                      <a:pt x="48" y="4"/>
                    </a:lnTo>
                    <a:lnTo>
                      <a:pt x="50" y="6"/>
                    </a:lnTo>
                    <a:lnTo>
                      <a:pt x="50" y="8"/>
                    </a:lnTo>
                    <a:lnTo>
                      <a:pt x="48" y="12"/>
                    </a:lnTo>
                    <a:lnTo>
                      <a:pt x="48" y="12"/>
                    </a:lnTo>
                    <a:lnTo>
                      <a:pt x="46" y="14"/>
                    </a:lnTo>
                    <a:lnTo>
                      <a:pt x="42" y="14"/>
                    </a:lnTo>
                    <a:lnTo>
                      <a:pt x="38" y="12"/>
                    </a:lnTo>
                    <a:lnTo>
                      <a:pt x="32" y="14"/>
                    </a:lnTo>
                    <a:lnTo>
                      <a:pt x="32" y="14"/>
                    </a:lnTo>
                    <a:lnTo>
                      <a:pt x="28" y="16"/>
                    </a:lnTo>
                    <a:lnTo>
                      <a:pt x="22" y="16"/>
                    </a:lnTo>
                    <a:lnTo>
                      <a:pt x="16" y="14"/>
                    </a:lnTo>
                    <a:lnTo>
                      <a:pt x="2" y="14"/>
                    </a:lnTo>
                    <a:lnTo>
                      <a:pt x="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19" name="Freeform 233">
                <a:extLst>
                  <a:ext uri="{FF2B5EF4-FFF2-40B4-BE49-F238E27FC236}">
                    <a16:creationId xmlns:a16="http://schemas.microsoft.com/office/drawing/2014/main" id="{D9BE84AE-4D40-495C-A556-C3A8E119910E}"/>
                  </a:ext>
                </a:extLst>
              </p:cNvPr>
              <p:cNvSpPr>
                <a:spLocks/>
              </p:cNvSpPr>
              <p:nvPr/>
            </p:nvSpPr>
            <p:spPr bwMode="auto">
              <a:xfrm>
                <a:off x="4611441" y="691115"/>
                <a:ext cx="253238" cy="142817"/>
              </a:xfrm>
              <a:custGeom>
                <a:avLst/>
                <a:gdLst/>
                <a:ahLst/>
                <a:cxnLst>
                  <a:cxn ang="0">
                    <a:pos x="144" y="58"/>
                  </a:cxn>
                  <a:cxn ang="0">
                    <a:pos x="146" y="50"/>
                  </a:cxn>
                  <a:cxn ang="0">
                    <a:pos x="152" y="52"/>
                  </a:cxn>
                  <a:cxn ang="0">
                    <a:pos x="168" y="52"/>
                  </a:cxn>
                  <a:cxn ang="0">
                    <a:pos x="176" y="46"/>
                  </a:cxn>
                  <a:cxn ang="0">
                    <a:pos x="172" y="42"/>
                  </a:cxn>
                  <a:cxn ang="0">
                    <a:pos x="162" y="36"/>
                  </a:cxn>
                  <a:cxn ang="0">
                    <a:pos x="154" y="36"/>
                  </a:cxn>
                  <a:cxn ang="0">
                    <a:pos x="152" y="34"/>
                  </a:cxn>
                  <a:cxn ang="0">
                    <a:pos x="148" y="30"/>
                  </a:cxn>
                  <a:cxn ang="0">
                    <a:pos x="140" y="30"/>
                  </a:cxn>
                  <a:cxn ang="0">
                    <a:pos x="124" y="22"/>
                  </a:cxn>
                  <a:cxn ang="0">
                    <a:pos x="120" y="16"/>
                  </a:cxn>
                  <a:cxn ang="0">
                    <a:pos x="116" y="10"/>
                  </a:cxn>
                  <a:cxn ang="0">
                    <a:pos x="114" y="4"/>
                  </a:cxn>
                  <a:cxn ang="0">
                    <a:pos x="106" y="0"/>
                  </a:cxn>
                  <a:cxn ang="0">
                    <a:pos x="96" y="6"/>
                  </a:cxn>
                  <a:cxn ang="0">
                    <a:pos x="90" y="6"/>
                  </a:cxn>
                  <a:cxn ang="0">
                    <a:pos x="88" y="4"/>
                  </a:cxn>
                  <a:cxn ang="0">
                    <a:pos x="68" y="2"/>
                  </a:cxn>
                  <a:cxn ang="0">
                    <a:pos x="66" y="6"/>
                  </a:cxn>
                  <a:cxn ang="0">
                    <a:pos x="68" y="14"/>
                  </a:cxn>
                  <a:cxn ang="0">
                    <a:pos x="58" y="16"/>
                  </a:cxn>
                  <a:cxn ang="0">
                    <a:pos x="52" y="22"/>
                  </a:cxn>
                  <a:cxn ang="0">
                    <a:pos x="50" y="28"/>
                  </a:cxn>
                  <a:cxn ang="0">
                    <a:pos x="52" y="32"/>
                  </a:cxn>
                  <a:cxn ang="0">
                    <a:pos x="42" y="34"/>
                  </a:cxn>
                  <a:cxn ang="0">
                    <a:pos x="36" y="38"/>
                  </a:cxn>
                  <a:cxn ang="0">
                    <a:pos x="30" y="44"/>
                  </a:cxn>
                  <a:cxn ang="0">
                    <a:pos x="30" y="50"/>
                  </a:cxn>
                  <a:cxn ang="0">
                    <a:pos x="32" y="54"/>
                  </a:cxn>
                  <a:cxn ang="0">
                    <a:pos x="26" y="54"/>
                  </a:cxn>
                  <a:cxn ang="0">
                    <a:pos x="16" y="56"/>
                  </a:cxn>
                  <a:cxn ang="0">
                    <a:pos x="0" y="52"/>
                  </a:cxn>
                  <a:cxn ang="0">
                    <a:pos x="4" y="62"/>
                  </a:cxn>
                  <a:cxn ang="0">
                    <a:pos x="10" y="68"/>
                  </a:cxn>
                  <a:cxn ang="0">
                    <a:pos x="4" y="76"/>
                  </a:cxn>
                  <a:cxn ang="0">
                    <a:pos x="4" y="86"/>
                  </a:cxn>
                  <a:cxn ang="0">
                    <a:pos x="12" y="92"/>
                  </a:cxn>
                  <a:cxn ang="0">
                    <a:pos x="26" y="90"/>
                  </a:cxn>
                  <a:cxn ang="0">
                    <a:pos x="44" y="88"/>
                  </a:cxn>
                  <a:cxn ang="0">
                    <a:pos x="76" y="98"/>
                  </a:cxn>
                  <a:cxn ang="0">
                    <a:pos x="92" y="92"/>
                  </a:cxn>
                  <a:cxn ang="0">
                    <a:pos x="96" y="96"/>
                  </a:cxn>
                  <a:cxn ang="0">
                    <a:pos x="106" y="94"/>
                  </a:cxn>
                  <a:cxn ang="0">
                    <a:pos x="112" y="92"/>
                  </a:cxn>
                  <a:cxn ang="0">
                    <a:pos x="118" y="88"/>
                  </a:cxn>
                  <a:cxn ang="0">
                    <a:pos x="126" y="90"/>
                  </a:cxn>
                  <a:cxn ang="0">
                    <a:pos x="142" y="92"/>
                  </a:cxn>
                  <a:cxn ang="0">
                    <a:pos x="144" y="88"/>
                  </a:cxn>
                  <a:cxn ang="0">
                    <a:pos x="140" y="72"/>
                  </a:cxn>
                  <a:cxn ang="0">
                    <a:pos x="154" y="70"/>
                  </a:cxn>
                </a:cxnLst>
                <a:rect l="0" t="0" r="r" b="b"/>
                <a:pathLst>
                  <a:path w="176" h="98">
                    <a:moveTo>
                      <a:pt x="154" y="70"/>
                    </a:moveTo>
                    <a:lnTo>
                      <a:pt x="154" y="70"/>
                    </a:lnTo>
                    <a:lnTo>
                      <a:pt x="144" y="58"/>
                    </a:lnTo>
                    <a:lnTo>
                      <a:pt x="144" y="54"/>
                    </a:lnTo>
                    <a:lnTo>
                      <a:pt x="144" y="52"/>
                    </a:lnTo>
                    <a:lnTo>
                      <a:pt x="146" y="50"/>
                    </a:lnTo>
                    <a:lnTo>
                      <a:pt x="148" y="50"/>
                    </a:lnTo>
                    <a:lnTo>
                      <a:pt x="152" y="52"/>
                    </a:lnTo>
                    <a:lnTo>
                      <a:pt x="152" y="52"/>
                    </a:lnTo>
                    <a:lnTo>
                      <a:pt x="156" y="54"/>
                    </a:lnTo>
                    <a:lnTo>
                      <a:pt x="160" y="54"/>
                    </a:lnTo>
                    <a:lnTo>
                      <a:pt x="168" y="52"/>
                    </a:lnTo>
                    <a:lnTo>
                      <a:pt x="168" y="52"/>
                    </a:lnTo>
                    <a:lnTo>
                      <a:pt x="174" y="50"/>
                    </a:lnTo>
                    <a:lnTo>
                      <a:pt x="176" y="46"/>
                    </a:lnTo>
                    <a:lnTo>
                      <a:pt x="174" y="44"/>
                    </a:lnTo>
                    <a:lnTo>
                      <a:pt x="172" y="42"/>
                    </a:lnTo>
                    <a:lnTo>
                      <a:pt x="172" y="42"/>
                    </a:lnTo>
                    <a:lnTo>
                      <a:pt x="168" y="40"/>
                    </a:lnTo>
                    <a:lnTo>
                      <a:pt x="166" y="40"/>
                    </a:lnTo>
                    <a:lnTo>
                      <a:pt x="162" y="36"/>
                    </a:lnTo>
                    <a:lnTo>
                      <a:pt x="162" y="36"/>
                    </a:lnTo>
                    <a:lnTo>
                      <a:pt x="158" y="36"/>
                    </a:lnTo>
                    <a:lnTo>
                      <a:pt x="154" y="36"/>
                    </a:lnTo>
                    <a:lnTo>
                      <a:pt x="154" y="36"/>
                    </a:lnTo>
                    <a:lnTo>
                      <a:pt x="150" y="34"/>
                    </a:lnTo>
                    <a:lnTo>
                      <a:pt x="152" y="34"/>
                    </a:lnTo>
                    <a:lnTo>
                      <a:pt x="152" y="32"/>
                    </a:lnTo>
                    <a:lnTo>
                      <a:pt x="148" y="30"/>
                    </a:lnTo>
                    <a:lnTo>
                      <a:pt x="148" y="30"/>
                    </a:lnTo>
                    <a:lnTo>
                      <a:pt x="144" y="30"/>
                    </a:lnTo>
                    <a:lnTo>
                      <a:pt x="140" y="30"/>
                    </a:lnTo>
                    <a:lnTo>
                      <a:pt x="140" y="30"/>
                    </a:lnTo>
                    <a:lnTo>
                      <a:pt x="126" y="24"/>
                    </a:lnTo>
                    <a:lnTo>
                      <a:pt x="124" y="22"/>
                    </a:lnTo>
                    <a:lnTo>
                      <a:pt x="124" y="22"/>
                    </a:lnTo>
                    <a:lnTo>
                      <a:pt x="124" y="22"/>
                    </a:lnTo>
                    <a:lnTo>
                      <a:pt x="124" y="18"/>
                    </a:lnTo>
                    <a:lnTo>
                      <a:pt x="120" y="16"/>
                    </a:lnTo>
                    <a:lnTo>
                      <a:pt x="120" y="16"/>
                    </a:lnTo>
                    <a:lnTo>
                      <a:pt x="116" y="12"/>
                    </a:lnTo>
                    <a:lnTo>
                      <a:pt x="116" y="10"/>
                    </a:lnTo>
                    <a:lnTo>
                      <a:pt x="118" y="8"/>
                    </a:lnTo>
                    <a:lnTo>
                      <a:pt x="118" y="6"/>
                    </a:lnTo>
                    <a:lnTo>
                      <a:pt x="114" y="4"/>
                    </a:lnTo>
                    <a:lnTo>
                      <a:pt x="114" y="4"/>
                    </a:lnTo>
                    <a:lnTo>
                      <a:pt x="110" y="2"/>
                    </a:lnTo>
                    <a:lnTo>
                      <a:pt x="106" y="0"/>
                    </a:lnTo>
                    <a:lnTo>
                      <a:pt x="104" y="0"/>
                    </a:lnTo>
                    <a:lnTo>
                      <a:pt x="104" y="0"/>
                    </a:lnTo>
                    <a:lnTo>
                      <a:pt x="96" y="6"/>
                    </a:lnTo>
                    <a:lnTo>
                      <a:pt x="92" y="8"/>
                    </a:lnTo>
                    <a:lnTo>
                      <a:pt x="92" y="8"/>
                    </a:lnTo>
                    <a:lnTo>
                      <a:pt x="90" y="6"/>
                    </a:lnTo>
                    <a:lnTo>
                      <a:pt x="90" y="6"/>
                    </a:lnTo>
                    <a:lnTo>
                      <a:pt x="90" y="6"/>
                    </a:lnTo>
                    <a:lnTo>
                      <a:pt x="88" y="4"/>
                    </a:lnTo>
                    <a:lnTo>
                      <a:pt x="80" y="4"/>
                    </a:lnTo>
                    <a:lnTo>
                      <a:pt x="72" y="4"/>
                    </a:lnTo>
                    <a:lnTo>
                      <a:pt x="68" y="2"/>
                    </a:lnTo>
                    <a:lnTo>
                      <a:pt x="68" y="2"/>
                    </a:lnTo>
                    <a:lnTo>
                      <a:pt x="66" y="4"/>
                    </a:lnTo>
                    <a:lnTo>
                      <a:pt x="66" y="6"/>
                    </a:lnTo>
                    <a:lnTo>
                      <a:pt x="68" y="10"/>
                    </a:lnTo>
                    <a:lnTo>
                      <a:pt x="70" y="14"/>
                    </a:lnTo>
                    <a:lnTo>
                      <a:pt x="68" y="14"/>
                    </a:lnTo>
                    <a:lnTo>
                      <a:pt x="64" y="14"/>
                    </a:lnTo>
                    <a:lnTo>
                      <a:pt x="64" y="14"/>
                    </a:lnTo>
                    <a:lnTo>
                      <a:pt x="58" y="16"/>
                    </a:lnTo>
                    <a:lnTo>
                      <a:pt x="56" y="18"/>
                    </a:lnTo>
                    <a:lnTo>
                      <a:pt x="56" y="20"/>
                    </a:lnTo>
                    <a:lnTo>
                      <a:pt x="52" y="22"/>
                    </a:lnTo>
                    <a:lnTo>
                      <a:pt x="52" y="22"/>
                    </a:lnTo>
                    <a:lnTo>
                      <a:pt x="50" y="26"/>
                    </a:lnTo>
                    <a:lnTo>
                      <a:pt x="50" y="28"/>
                    </a:lnTo>
                    <a:lnTo>
                      <a:pt x="52" y="28"/>
                    </a:lnTo>
                    <a:lnTo>
                      <a:pt x="52" y="32"/>
                    </a:lnTo>
                    <a:lnTo>
                      <a:pt x="52" y="32"/>
                    </a:lnTo>
                    <a:lnTo>
                      <a:pt x="50" y="34"/>
                    </a:lnTo>
                    <a:lnTo>
                      <a:pt x="46" y="34"/>
                    </a:lnTo>
                    <a:lnTo>
                      <a:pt x="42" y="34"/>
                    </a:lnTo>
                    <a:lnTo>
                      <a:pt x="40" y="36"/>
                    </a:lnTo>
                    <a:lnTo>
                      <a:pt x="40" y="36"/>
                    </a:lnTo>
                    <a:lnTo>
                      <a:pt x="36" y="38"/>
                    </a:lnTo>
                    <a:lnTo>
                      <a:pt x="34" y="38"/>
                    </a:lnTo>
                    <a:lnTo>
                      <a:pt x="32" y="40"/>
                    </a:lnTo>
                    <a:lnTo>
                      <a:pt x="30" y="44"/>
                    </a:lnTo>
                    <a:lnTo>
                      <a:pt x="30" y="44"/>
                    </a:lnTo>
                    <a:lnTo>
                      <a:pt x="30" y="48"/>
                    </a:lnTo>
                    <a:lnTo>
                      <a:pt x="30" y="50"/>
                    </a:lnTo>
                    <a:lnTo>
                      <a:pt x="32" y="52"/>
                    </a:lnTo>
                    <a:lnTo>
                      <a:pt x="32" y="54"/>
                    </a:lnTo>
                    <a:lnTo>
                      <a:pt x="32" y="54"/>
                    </a:lnTo>
                    <a:lnTo>
                      <a:pt x="30" y="54"/>
                    </a:lnTo>
                    <a:lnTo>
                      <a:pt x="28" y="54"/>
                    </a:lnTo>
                    <a:lnTo>
                      <a:pt x="26" y="54"/>
                    </a:lnTo>
                    <a:lnTo>
                      <a:pt x="22" y="54"/>
                    </a:lnTo>
                    <a:lnTo>
                      <a:pt x="22" y="54"/>
                    </a:lnTo>
                    <a:lnTo>
                      <a:pt x="16" y="56"/>
                    </a:lnTo>
                    <a:lnTo>
                      <a:pt x="12" y="56"/>
                    </a:lnTo>
                    <a:lnTo>
                      <a:pt x="8" y="54"/>
                    </a:lnTo>
                    <a:lnTo>
                      <a:pt x="0" y="52"/>
                    </a:lnTo>
                    <a:lnTo>
                      <a:pt x="0" y="52"/>
                    </a:lnTo>
                    <a:lnTo>
                      <a:pt x="2" y="56"/>
                    </a:lnTo>
                    <a:lnTo>
                      <a:pt x="4" y="62"/>
                    </a:lnTo>
                    <a:lnTo>
                      <a:pt x="4" y="62"/>
                    </a:lnTo>
                    <a:lnTo>
                      <a:pt x="8" y="64"/>
                    </a:lnTo>
                    <a:lnTo>
                      <a:pt x="10" y="68"/>
                    </a:lnTo>
                    <a:lnTo>
                      <a:pt x="10" y="72"/>
                    </a:lnTo>
                    <a:lnTo>
                      <a:pt x="4" y="76"/>
                    </a:lnTo>
                    <a:lnTo>
                      <a:pt x="4" y="76"/>
                    </a:lnTo>
                    <a:lnTo>
                      <a:pt x="0" y="78"/>
                    </a:lnTo>
                    <a:lnTo>
                      <a:pt x="0" y="82"/>
                    </a:lnTo>
                    <a:lnTo>
                      <a:pt x="4" y="86"/>
                    </a:lnTo>
                    <a:lnTo>
                      <a:pt x="6" y="96"/>
                    </a:lnTo>
                    <a:lnTo>
                      <a:pt x="6" y="96"/>
                    </a:lnTo>
                    <a:lnTo>
                      <a:pt x="12" y="92"/>
                    </a:lnTo>
                    <a:lnTo>
                      <a:pt x="14" y="92"/>
                    </a:lnTo>
                    <a:lnTo>
                      <a:pt x="16" y="94"/>
                    </a:lnTo>
                    <a:lnTo>
                      <a:pt x="26" y="90"/>
                    </a:lnTo>
                    <a:lnTo>
                      <a:pt x="26" y="90"/>
                    </a:lnTo>
                    <a:lnTo>
                      <a:pt x="36" y="88"/>
                    </a:lnTo>
                    <a:lnTo>
                      <a:pt x="44" y="88"/>
                    </a:lnTo>
                    <a:lnTo>
                      <a:pt x="58" y="92"/>
                    </a:lnTo>
                    <a:lnTo>
                      <a:pt x="70" y="96"/>
                    </a:lnTo>
                    <a:lnTo>
                      <a:pt x="76" y="98"/>
                    </a:lnTo>
                    <a:lnTo>
                      <a:pt x="84" y="96"/>
                    </a:lnTo>
                    <a:lnTo>
                      <a:pt x="84" y="96"/>
                    </a:lnTo>
                    <a:lnTo>
                      <a:pt x="92" y="92"/>
                    </a:lnTo>
                    <a:lnTo>
                      <a:pt x="94" y="94"/>
                    </a:lnTo>
                    <a:lnTo>
                      <a:pt x="94" y="94"/>
                    </a:lnTo>
                    <a:lnTo>
                      <a:pt x="96" y="96"/>
                    </a:lnTo>
                    <a:lnTo>
                      <a:pt x="100" y="96"/>
                    </a:lnTo>
                    <a:lnTo>
                      <a:pt x="100" y="96"/>
                    </a:lnTo>
                    <a:lnTo>
                      <a:pt x="106" y="94"/>
                    </a:lnTo>
                    <a:lnTo>
                      <a:pt x="106" y="94"/>
                    </a:lnTo>
                    <a:lnTo>
                      <a:pt x="108" y="96"/>
                    </a:lnTo>
                    <a:lnTo>
                      <a:pt x="112" y="92"/>
                    </a:lnTo>
                    <a:lnTo>
                      <a:pt x="112" y="92"/>
                    </a:lnTo>
                    <a:lnTo>
                      <a:pt x="116" y="88"/>
                    </a:lnTo>
                    <a:lnTo>
                      <a:pt x="118" y="88"/>
                    </a:lnTo>
                    <a:lnTo>
                      <a:pt x="120" y="90"/>
                    </a:lnTo>
                    <a:lnTo>
                      <a:pt x="126" y="90"/>
                    </a:lnTo>
                    <a:lnTo>
                      <a:pt x="126" y="90"/>
                    </a:lnTo>
                    <a:lnTo>
                      <a:pt x="132" y="90"/>
                    </a:lnTo>
                    <a:lnTo>
                      <a:pt x="138" y="92"/>
                    </a:lnTo>
                    <a:lnTo>
                      <a:pt x="142" y="92"/>
                    </a:lnTo>
                    <a:lnTo>
                      <a:pt x="144" y="90"/>
                    </a:lnTo>
                    <a:lnTo>
                      <a:pt x="144" y="88"/>
                    </a:lnTo>
                    <a:lnTo>
                      <a:pt x="144" y="88"/>
                    </a:lnTo>
                    <a:lnTo>
                      <a:pt x="142" y="82"/>
                    </a:lnTo>
                    <a:lnTo>
                      <a:pt x="140" y="76"/>
                    </a:lnTo>
                    <a:lnTo>
                      <a:pt x="140" y="72"/>
                    </a:lnTo>
                    <a:lnTo>
                      <a:pt x="142" y="70"/>
                    </a:lnTo>
                    <a:lnTo>
                      <a:pt x="146" y="70"/>
                    </a:lnTo>
                    <a:lnTo>
                      <a:pt x="154" y="70"/>
                    </a:lnTo>
                    <a:lnTo>
                      <a:pt x="154" y="7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0" name="Freeform 237">
                <a:extLst>
                  <a:ext uri="{FF2B5EF4-FFF2-40B4-BE49-F238E27FC236}">
                    <a16:creationId xmlns:a16="http://schemas.microsoft.com/office/drawing/2014/main" id="{1C30EA3C-3659-47F1-B0C1-3BE56E3D99AC}"/>
                  </a:ext>
                </a:extLst>
              </p:cNvPr>
              <p:cNvSpPr>
                <a:spLocks/>
              </p:cNvSpPr>
              <p:nvPr/>
            </p:nvSpPr>
            <p:spPr bwMode="auto">
              <a:xfrm>
                <a:off x="5086265" y="1052528"/>
                <a:ext cx="221583" cy="87440"/>
              </a:xfrm>
              <a:custGeom>
                <a:avLst/>
                <a:gdLst/>
                <a:ahLst/>
                <a:cxnLst>
                  <a:cxn ang="0">
                    <a:pos x="0" y="2"/>
                  </a:cxn>
                  <a:cxn ang="0">
                    <a:pos x="10" y="6"/>
                  </a:cxn>
                  <a:cxn ang="0">
                    <a:pos x="28" y="16"/>
                  </a:cxn>
                  <a:cxn ang="0">
                    <a:pos x="36" y="20"/>
                  </a:cxn>
                  <a:cxn ang="0">
                    <a:pos x="44" y="22"/>
                  </a:cxn>
                  <a:cxn ang="0">
                    <a:pos x="46" y="26"/>
                  </a:cxn>
                  <a:cxn ang="0">
                    <a:pos x="50" y="30"/>
                  </a:cxn>
                  <a:cxn ang="0">
                    <a:pos x="54" y="38"/>
                  </a:cxn>
                  <a:cxn ang="0">
                    <a:pos x="54" y="48"/>
                  </a:cxn>
                  <a:cxn ang="0">
                    <a:pos x="62" y="48"/>
                  </a:cxn>
                  <a:cxn ang="0">
                    <a:pos x="78" y="52"/>
                  </a:cxn>
                  <a:cxn ang="0">
                    <a:pos x="88" y="50"/>
                  </a:cxn>
                  <a:cxn ang="0">
                    <a:pos x="92" y="50"/>
                  </a:cxn>
                  <a:cxn ang="0">
                    <a:pos x="90" y="56"/>
                  </a:cxn>
                  <a:cxn ang="0">
                    <a:pos x="94" y="60"/>
                  </a:cxn>
                  <a:cxn ang="0">
                    <a:pos x="100" y="60"/>
                  </a:cxn>
                  <a:cxn ang="0">
                    <a:pos x="128" y="58"/>
                  </a:cxn>
                  <a:cxn ang="0">
                    <a:pos x="138" y="58"/>
                  </a:cxn>
                  <a:cxn ang="0">
                    <a:pos x="148" y="60"/>
                  </a:cxn>
                  <a:cxn ang="0">
                    <a:pos x="154" y="60"/>
                  </a:cxn>
                  <a:cxn ang="0">
                    <a:pos x="152" y="54"/>
                  </a:cxn>
                  <a:cxn ang="0">
                    <a:pos x="150" y="46"/>
                  </a:cxn>
                  <a:cxn ang="0">
                    <a:pos x="128" y="32"/>
                  </a:cxn>
                  <a:cxn ang="0">
                    <a:pos x="116" y="24"/>
                  </a:cxn>
                  <a:cxn ang="0">
                    <a:pos x="108" y="22"/>
                  </a:cxn>
                  <a:cxn ang="0">
                    <a:pos x="94" y="24"/>
                  </a:cxn>
                  <a:cxn ang="0">
                    <a:pos x="78" y="18"/>
                  </a:cxn>
                  <a:cxn ang="0">
                    <a:pos x="72" y="14"/>
                  </a:cxn>
                  <a:cxn ang="0">
                    <a:pos x="54" y="10"/>
                  </a:cxn>
                  <a:cxn ang="0">
                    <a:pos x="24" y="4"/>
                  </a:cxn>
                  <a:cxn ang="0">
                    <a:pos x="14" y="0"/>
                  </a:cxn>
                  <a:cxn ang="0">
                    <a:pos x="2" y="2"/>
                  </a:cxn>
                  <a:cxn ang="0">
                    <a:pos x="0" y="2"/>
                  </a:cxn>
                </a:cxnLst>
                <a:rect l="0" t="0" r="r" b="b"/>
                <a:pathLst>
                  <a:path w="154" h="60">
                    <a:moveTo>
                      <a:pt x="0" y="2"/>
                    </a:moveTo>
                    <a:lnTo>
                      <a:pt x="0" y="2"/>
                    </a:lnTo>
                    <a:lnTo>
                      <a:pt x="6" y="6"/>
                    </a:lnTo>
                    <a:lnTo>
                      <a:pt x="10" y="6"/>
                    </a:lnTo>
                    <a:lnTo>
                      <a:pt x="16" y="8"/>
                    </a:lnTo>
                    <a:lnTo>
                      <a:pt x="28" y="16"/>
                    </a:lnTo>
                    <a:lnTo>
                      <a:pt x="28" y="16"/>
                    </a:lnTo>
                    <a:lnTo>
                      <a:pt x="36" y="20"/>
                    </a:lnTo>
                    <a:lnTo>
                      <a:pt x="40" y="20"/>
                    </a:lnTo>
                    <a:lnTo>
                      <a:pt x="44" y="22"/>
                    </a:lnTo>
                    <a:lnTo>
                      <a:pt x="46" y="26"/>
                    </a:lnTo>
                    <a:lnTo>
                      <a:pt x="46" y="26"/>
                    </a:lnTo>
                    <a:lnTo>
                      <a:pt x="48" y="28"/>
                    </a:lnTo>
                    <a:lnTo>
                      <a:pt x="50" y="30"/>
                    </a:lnTo>
                    <a:lnTo>
                      <a:pt x="52" y="32"/>
                    </a:lnTo>
                    <a:lnTo>
                      <a:pt x="54" y="38"/>
                    </a:lnTo>
                    <a:lnTo>
                      <a:pt x="54" y="38"/>
                    </a:lnTo>
                    <a:lnTo>
                      <a:pt x="54" y="48"/>
                    </a:lnTo>
                    <a:lnTo>
                      <a:pt x="54" y="48"/>
                    </a:lnTo>
                    <a:lnTo>
                      <a:pt x="62" y="48"/>
                    </a:lnTo>
                    <a:lnTo>
                      <a:pt x="68" y="50"/>
                    </a:lnTo>
                    <a:lnTo>
                      <a:pt x="78" y="52"/>
                    </a:lnTo>
                    <a:lnTo>
                      <a:pt x="88" y="50"/>
                    </a:lnTo>
                    <a:lnTo>
                      <a:pt x="88" y="50"/>
                    </a:lnTo>
                    <a:lnTo>
                      <a:pt x="92" y="48"/>
                    </a:lnTo>
                    <a:lnTo>
                      <a:pt x="92" y="50"/>
                    </a:lnTo>
                    <a:lnTo>
                      <a:pt x="92" y="52"/>
                    </a:lnTo>
                    <a:lnTo>
                      <a:pt x="90" y="56"/>
                    </a:lnTo>
                    <a:lnTo>
                      <a:pt x="92" y="58"/>
                    </a:lnTo>
                    <a:lnTo>
                      <a:pt x="94" y="60"/>
                    </a:lnTo>
                    <a:lnTo>
                      <a:pt x="100" y="60"/>
                    </a:lnTo>
                    <a:lnTo>
                      <a:pt x="100" y="60"/>
                    </a:lnTo>
                    <a:lnTo>
                      <a:pt x="118" y="60"/>
                    </a:lnTo>
                    <a:lnTo>
                      <a:pt x="128" y="58"/>
                    </a:lnTo>
                    <a:lnTo>
                      <a:pt x="128" y="58"/>
                    </a:lnTo>
                    <a:lnTo>
                      <a:pt x="138" y="58"/>
                    </a:lnTo>
                    <a:lnTo>
                      <a:pt x="144" y="58"/>
                    </a:lnTo>
                    <a:lnTo>
                      <a:pt x="148" y="60"/>
                    </a:lnTo>
                    <a:lnTo>
                      <a:pt x="154" y="60"/>
                    </a:lnTo>
                    <a:lnTo>
                      <a:pt x="154" y="60"/>
                    </a:lnTo>
                    <a:lnTo>
                      <a:pt x="154" y="58"/>
                    </a:lnTo>
                    <a:lnTo>
                      <a:pt x="152" y="54"/>
                    </a:lnTo>
                    <a:lnTo>
                      <a:pt x="150" y="46"/>
                    </a:lnTo>
                    <a:lnTo>
                      <a:pt x="150" y="46"/>
                    </a:lnTo>
                    <a:lnTo>
                      <a:pt x="134" y="38"/>
                    </a:lnTo>
                    <a:lnTo>
                      <a:pt x="128" y="32"/>
                    </a:lnTo>
                    <a:lnTo>
                      <a:pt x="124" y="28"/>
                    </a:lnTo>
                    <a:lnTo>
                      <a:pt x="116" y="24"/>
                    </a:lnTo>
                    <a:lnTo>
                      <a:pt x="116" y="24"/>
                    </a:lnTo>
                    <a:lnTo>
                      <a:pt x="108" y="22"/>
                    </a:lnTo>
                    <a:lnTo>
                      <a:pt x="102" y="22"/>
                    </a:lnTo>
                    <a:lnTo>
                      <a:pt x="94" y="24"/>
                    </a:lnTo>
                    <a:lnTo>
                      <a:pt x="88" y="24"/>
                    </a:lnTo>
                    <a:lnTo>
                      <a:pt x="78" y="18"/>
                    </a:lnTo>
                    <a:lnTo>
                      <a:pt x="78" y="18"/>
                    </a:lnTo>
                    <a:lnTo>
                      <a:pt x="72" y="14"/>
                    </a:lnTo>
                    <a:lnTo>
                      <a:pt x="66" y="12"/>
                    </a:lnTo>
                    <a:lnTo>
                      <a:pt x="54" y="10"/>
                    </a:lnTo>
                    <a:lnTo>
                      <a:pt x="40" y="8"/>
                    </a:lnTo>
                    <a:lnTo>
                      <a:pt x="24" y="4"/>
                    </a:lnTo>
                    <a:lnTo>
                      <a:pt x="24" y="4"/>
                    </a:lnTo>
                    <a:lnTo>
                      <a:pt x="14" y="0"/>
                    </a:lnTo>
                    <a:lnTo>
                      <a:pt x="6" y="0"/>
                    </a:lnTo>
                    <a:lnTo>
                      <a:pt x="2" y="2"/>
                    </a:lnTo>
                    <a:lnTo>
                      <a:pt x="0" y="2"/>
                    </a:lnTo>
                    <a:lnTo>
                      <a:pt x="0"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1" name="Freeform 241">
                <a:extLst>
                  <a:ext uri="{FF2B5EF4-FFF2-40B4-BE49-F238E27FC236}">
                    <a16:creationId xmlns:a16="http://schemas.microsoft.com/office/drawing/2014/main" id="{2A94D7FB-949E-4829-B72C-F13B285BA6F0}"/>
                  </a:ext>
                </a:extLst>
              </p:cNvPr>
              <p:cNvSpPr>
                <a:spLocks/>
              </p:cNvSpPr>
              <p:nvPr/>
            </p:nvSpPr>
            <p:spPr bwMode="auto">
              <a:xfrm>
                <a:off x="5028709" y="1355650"/>
                <a:ext cx="51799" cy="49548"/>
              </a:xfrm>
              <a:custGeom>
                <a:avLst/>
                <a:gdLst/>
                <a:ahLst/>
                <a:cxnLst>
                  <a:cxn ang="0">
                    <a:pos x="14" y="4"/>
                  </a:cxn>
                  <a:cxn ang="0">
                    <a:pos x="14" y="4"/>
                  </a:cxn>
                  <a:cxn ang="0">
                    <a:pos x="12" y="8"/>
                  </a:cxn>
                  <a:cxn ang="0">
                    <a:pos x="10" y="10"/>
                  </a:cxn>
                  <a:cxn ang="0">
                    <a:pos x="8" y="12"/>
                  </a:cxn>
                  <a:cxn ang="0">
                    <a:pos x="6" y="16"/>
                  </a:cxn>
                  <a:cxn ang="0">
                    <a:pos x="6" y="16"/>
                  </a:cxn>
                  <a:cxn ang="0">
                    <a:pos x="4" y="22"/>
                  </a:cxn>
                  <a:cxn ang="0">
                    <a:pos x="2" y="24"/>
                  </a:cxn>
                  <a:cxn ang="0">
                    <a:pos x="0" y="28"/>
                  </a:cxn>
                  <a:cxn ang="0">
                    <a:pos x="0" y="34"/>
                  </a:cxn>
                  <a:cxn ang="0">
                    <a:pos x="18" y="34"/>
                  </a:cxn>
                  <a:cxn ang="0">
                    <a:pos x="18" y="34"/>
                  </a:cxn>
                  <a:cxn ang="0">
                    <a:pos x="22" y="30"/>
                  </a:cxn>
                  <a:cxn ang="0">
                    <a:pos x="22" y="28"/>
                  </a:cxn>
                  <a:cxn ang="0">
                    <a:pos x="20" y="26"/>
                  </a:cxn>
                  <a:cxn ang="0">
                    <a:pos x="22" y="24"/>
                  </a:cxn>
                  <a:cxn ang="0">
                    <a:pos x="22" y="24"/>
                  </a:cxn>
                  <a:cxn ang="0">
                    <a:pos x="26" y="22"/>
                  </a:cxn>
                  <a:cxn ang="0">
                    <a:pos x="28" y="22"/>
                  </a:cxn>
                  <a:cxn ang="0">
                    <a:pos x="30" y="22"/>
                  </a:cxn>
                  <a:cxn ang="0">
                    <a:pos x="32" y="22"/>
                  </a:cxn>
                  <a:cxn ang="0">
                    <a:pos x="32" y="22"/>
                  </a:cxn>
                  <a:cxn ang="0">
                    <a:pos x="34" y="20"/>
                  </a:cxn>
                  <a:cxn ang="0">
                    <a:pos x="32" y="18"/>
                  </a:cxn>
                  <a:cxn ang="0">
                    <a:pos x="32" y="16"/>
                  </a:cxn>
                  <a:cxn ang="0">
                    <a:pos x="34" y="14"/>
                  </a:cxn>
                  <a:cxn ang="0">
                    <a:pos x="34" y="14"/>
                  </a:cxn>
                  <a:cxn ang="0">
                    <a:pos x="36" y="12"/>
                  </a:cxn>
                  <a:cxn ang="0">
                    <a:pos x="36" y="10"/>
                  </a:cxn>
                  <a:cxn ang="0">
                    <a:pos x="34" y="6"/>
                  </a:cxn>
                  <a:cxn ang="0">
                    <a:pos x="30" y="2"/>
                  </a:cxn>
                  <a:cxn ang="0">
                    <a:pos x="26" y="0"/>
                  </a:cxn>
                  <a:cxn ang="0">
                    <a:pos x="26" y="0"/>
                  </a:cxn>
                  <a:cxn ang="0">
                    <a:pos x="20" y="0"/>
                  </a:cxn>
                  <a:cxn ang="0">
                    <a:pos x="14" y="4"/>
                  </a:cxn>
                  <a:cxn ang="0">
                    <a:pos x="14" y="4"/>
                  </a:cxn>
                </a:cxnLst>
                <a:rect l="0" t="0" r="r" b="b"/>
                <a:pathLst>
                  <a:path w="36" h="34">
                    <a:moveTo>
                      <a:pt x="14" y="4"/>
                    </a:moveTo>
                    <a:lnTo>
                      <a:pt x="14" y="4"/>
                    </a:lnTo>
                    <a:lnTo>
                      <a:pt x="12" y="8"/>
                    </a:lnTo>
                    <a:lnTo>
                      <a:pt x="10" y="10"/>
                    </a:lnTo>
                    <a:lnTo>
                      <a:pt x="8" y="12"/>
                    </a:lnTo>
                    <a:lnTo>
                      <a:pt x="6" y="16"/>
                    </a:lnTo>
                    <a:lnTo>
                      <a:pt x="6" y="16"/>
                    </a:lnTo>
                    <a:lnTo>
                      <a:pt x="4" y="22"/>
                    </a:lnTo>
                    <a:lnTo>
                      <a:pt x="2" y="24"/>
                    </a:lnTo>
                    <a:lnTo>
                      <a:pt x="0" y="28"/>
                    </a:lnTo>
                    <a:lnTo>
                      <a:pt x="0" y="34"/>
                    </a:lnTo>
                    <a:lnTo>
                      <a:pt x="18" y="34"/>
                    </a:lnTo>
                    <a:lnTo>
                      <a:pt x="18" y="34"/>
                    </a:lnTo>
                    <a:lnTo>
                      <a:pt x="22" y="30"/>
                    </a:lnTo>
                    <a:lnTo>
                      <a:pt x="22" y="28"/>
                    </a:lnTo>
                    <a:lnTo>
                      <a:pt x="20" y="26"/>
                    </a:lnTo>
                    <a:lnTo>
                      <a:pt x="22" y="24"/>
                    </a:lnTo>
                    <a:lnTo>
                      <a:pt x="22" y="24"/>
                    </a:lnTo>
                    <a:lnTo>
                      <a:pt x="26" y="22"/>
                    </a:lnTo>
                    <a:lnTo>
                      <a:pt x="28" y="22"/>
                    </a:lnTo>
                    <a:lnTo>
                      <a:pt x="30" y="22"/>
                    </a:lnTo>
                    <a:lnTo>
                      <a:pt x="32" y="22"/>
                    </a:lnTo>
                    <a:lnTo>
                      <a:pt x="32" y="22"/>
                    </a:lnTo>
                    <a:lnTo>
                      <a:pt x="34" y="20"/>
                    </a:lnTo>
                    <a:lnTo>
                      <a:pt x="32" y="18"/>
                    </a:lnTo>
                    <a:lnTo>
                      <a:pt x="32" y="16"/>
                    </a:lnTo>
                    <a:lnTo>
                      <a:pt x="34" y="14"/>
                    </a:lnTo>
                    <a:lnTo>
                      <a:pt x="34" y="14"/>
                    </a:lnTo>
                    <a:lnTo>
                      <a:pt x="36" y="12"/>
                    </a:lnTo>
                    <a:lnTo>
                      <a:pt x="36" y="10"/>
                    </a:lnTo>
                    <a:lnTo>
                      <a:pt x="34" y="6"/>
                    </a:lnTo>
                    <a:lnTo>
                      <a:pt x="30" y="2"/>
                    </a:lnTo>
                    <a:lnTo>
                      <a:pt x="26" y="0"/>
                    </a:lnTo>
                    <a:lnTo>
                      <a:pt x="26" y="0"/>
                    </a:lnTo>
                    <a:lnTo>
                      <a:pt x="20" y="0"/>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2" name="Freeform 242">
                <a:extLst>
                  <a:ext uri="{FF2B5EF4-FFF2-40B4-BE49-F238E27FC236}">
                    <a16:creationId xmlns:a16="http://schemas.microsoft.com/office/drawing/2014/main" id="{0A59553D-5DFB-4E44-85F6-DF567827FDF4}"/>
                  </a:ext>
                </a:extLst>
              </p:cNvPr>
              <p:cNvSpPr>
                <a:spLocks/>
              </p:cNvSpPr>
              <p:nvPr/>
            </p:nvSpPr>
            <p:spPr bwMode="auto">
              <a:xfrm>
                <a:off x="4740938" y="1113735"/>
                <a:ext cx="86332" cy="61208"/>
              </a:xfrm>
              <a:custGeom>
                <a:avLst/>
                <a:gdLst/>
                <a:ahLst/>
                <a:cxnLst>
                  <a:cxn ang="0">
                    <a:pos x="0" y="28"/>
                  </a:cxn>
                  <a:cxn ang="0">
                    <a:pos x="2" y="28"/>
                  </a:cxn>
                  <a:cxn ang="0">
                    <a:pos x="6" y="30"/>
                  </a:cxn>
                  <a:cxn ang="0">
                    <a:pos x="8" y="36"/>
                  </a:cxn>
                  <a:cxn ang="0">
                    <a:pos x="10" y="36"/>
                  </a:cxn>
                  <a:cxn ang="0">
                    <a:pos x="20" y="30"/>
                  </a:cxn>
                  <a:cxn ang="0">
                    <a:pos x="24" y="30"/>
                  </a:cxn>
                  <a:cxn ang="0">
                    <a:pos x="24" y="32"/>
                  </a:cxn>
                  <a:cxn ang="0">
                    <a:pos x="22" y="32"/>
                  </a:cxn>
                  <a:cxn ang="0">
                    <a:pos x="12" y="40"/>
                  </a:cxn>
                  <a:cxn ang="0">
                    <a:pos x="10" y="42"/>
                  </a:cxn>
                  <a:cxn ang="0">
                    <a:pos x="18" y="40"/>
                  </a:cxn>
                  <a:cxn ang="0">
                    <a:pos x="30" y="32"/>
                  </a:cxn>
                  <a:cxn ang="0">
                    <a:pos x="32" y="30"/>
                  </a:cxn>
                  <a:cxn ang="0">
                    <a:pos x="34" y="28"/>
                  </a:cxn>
                  <a:cxn ang="0">
                    <a:pos x="34" y="26"/>
                  </a:cxn>
                  <a:cxn ang="0">
                    <a:pos x="38" y="24"/>
                  </a:cxn>
                  <a:cxn ang="0">
                    <a:pos x="42" y="20"/>
                  </a:cxn>
                  <a:cxn ang="0">
                    <a:pos x="44" y="22"/>
                  </a:cxn>
                  <a:cxn ang="0">
                    <a:pos x="48" y="24"/>
                  </a:cxn>
                  <a:cxn ang="0">
                    <a:pos x="50" y="22"/>
                  </a:cxn>
                  <a:cxn ang="0">
                    <a:pos x="56" y="22"/>
                  </a:cxn>
                  <a:cxn ang="0">
                    <a:pos x="60" y="18"/>
                  </a:cxn>
                  <a:cxn ang="0">
                    <a:pos x="60" y="18"/>
                  </a:cxn>
                  <a:cxn ang="0">
                    <a:pos x="52" y="14"/>
                  </a:cxn>
                  <a:cxn ang="0">
                    <a:pos x="42" y="8"/>
                  </a:cxn>
                  <a:cxn ang="0">
                    <a:pos x="36" y="2"/>
                  </a:cxn>
                  <a:cxn ang="0">
                    <a:pos x="18" y="0"/>
                  </a:cxn>
                  <a:cxn ang="0">
                    <a:pos x="16" y="0"/>
                  </a:cxn>
                  <a:cxn ang="0">
                    <a:pos x="8" y="4"/>
                  </a:cxn>
                  <a:cxn ang="0">
                    <a:pos x="4" y="4"/>
                  </a:cxn>
                  <a:cxn ang="0">
                    <a:pos x="2" y="8"/>
                  </a:cxn>
                  <a:cxn ang="0">
                    <a:pos x="6" y="10"/>
                  </a:cxn>
                  <a:cxn ang="0">
                    <a:pos x="6" y="12"/>
                  </a:cxn>
                  <a:cxn ang="0">
                    <a:pos x="4" y="16"/>
                  </a:cxn>
                  <a:cxn ang="0">
                    <a:pos x="0" y="18"/>
                  </a:cxn>
                  <a:cxn ang="0">
                    <a:pos x="2" y="22"/>
                  </a:cxn>
                  <a:cxn ang="0">
                    <a:pos x="0" y="28"/>
                  </a:cxn>
                </a:cxnLst>
                <a:rect l="0" t="0" r="r" b="b"/>
                <a:pathLst>
                  <a:path w="60" h="42">
                    <a:moveTo>
                      <a:pt x="0" y="28"/>
                    </a:moveTo>
                    <a:lnTo>
                      <a:pt x="0" y="28"/>
                    </a:lnTo>
                    <a:lnTo>
                      <a:pt x="0" y="28"/>
                    </a:lnTo>
                    <a:lnTo>
                      <a:pt x="2" y="28"/>
                    </a:lnTo>
                    <a:lnTo>
                      <a:pt x="6" y="30"/>
                    </a:lnTo>
                    <a:lnTo>
                      <a:pt x="6" y="30"/>
                    </a:lnTo>
                    <a:lnTo>
                      <a:pt x="6" y="34"/>
                    </a:lnTo>
                    <a:lnTo>
                      <a:pt x="8" y="36"/>
                    </a:lnTo>
                    <a:lnTo>
                      <a:pt x="10" y="36"/>
                    </a:lnTo>
                    <a:lnTo>
                      <a:pt x="10" y="36"/>
                    </a:lnTo>
                    <a:lnTo>
                      <a:pt x="14" y="34"/>
                    </a:lnTo>
                    <a:lnTo>
                      <a:pt x="20" y="30"/>
                    </a:lnTo>
                    <a:lnTo>
                      <a:pt x="20" y="30"/>
                    </a:lnTo>
                    <a:lnTo>
                      <a:pt x="24" y="30"/>
                    </a:lnTo>
                    <a:lnTo>
                      <a:pt x="24" y="30"/>
                    </a:lnTo>
                    <a:lnTo>
                      <a:pt x="24" y="32"/>
                    </a:lnTo>
                    <a:lnTo>
                      <a:pt x="22" y="32"/>
                    </a:lnTo>
                    <a:lnTo>
                      <a:pt x="22" y="32"/>
                    </a:lnTo>
                    <a:lnTo>
                      <a:pt x="16" y="34"/>
                    </a:lnTo>
                    <a:lnTo>
                      <a:pt x="12" y="40"/>
                    </a:lnTo>
                    <a:lnTo>
                      <a:pt x="12" y="40"/>
                    </a:lnTo>
                    <a:lnTo>
                      <a:pt x="10" y="42"/>
                    </a:lnTo>
                    <a:lnTo>
                      <a:pt x="12" y="42"/>
                    </a:lnTo>
                    <a:lnTo>
                      <a:pt x="18" y="40"/>
                    </a:lnTo>
                    <a:lnTo>
                      <a:pt x="18" y="40"/>
                    </a:lnTo>
                    <a:lnTo>
                      <a:pt x="30" y="32"/>
                    </a:lnTo>
                    <a:lnTo>
                      <a:pt x="30" y="32"/>
                    </a:lnTo>
                    <a:lnTo>
                      <a:pt x="32" y="30"/>
                    </a:lnTo>
                    <a:lnTo>
                      <a:pt x="32" y="28"/>
                    </a:lnTo>
                    <a:lnTo>
                      <a:pt x="34" y="28"/>
                    </a:lnTo>
                    <a:lnTo>
                      <a:pt x="34" y="26"/>
                    </a:lnTo>
                    <a:lnTo>
                      <a:pt x="34" y="26"/>
                    </a:lnTo>
                    <a:lnTo>
                      <a:pt x="36" y="26"/>
                    </a:lnTo>
                    <a:lnTo>
                      <a:pt x="38" y="24"/>
                    </a:lnTo>
                    <a:lnTo>
                      <a:pt x="38" y="22"/>
                    </a:lnTo>
                    <a:lnTo>
                      <a:pt x="42" y="20"/>
                    </a:lnTo>
                    <a:lnTo>
                      <a:pt x="42" y="20"/>
                    </a:lnTo>
                    <a:lnTo>
                      <a:pt x="44" y="22"/>
                    </a:lnTo>
                    <a:lnTo>
                      <a:pt x="46" y="22"/>
                    </a:lnTo>
                    <a:lnTo>
                      <a:pt x="48" y="24"/>
                    </a:lnTo>
                    <a:lnTo>
                      <a:pt x="50" y="22"/>
                    </a:lnTo>
                    <a:lnTo>
                      <a:pt x="50" y="22"/>
                    </a:lnTo>
                    <a:lnTo>
                      <a:pt x="52" y="22"/>
                    </a:lnTo>
                    <a:lnTo>
                      <a:pt x="56" y="22"/>
                    </a:lnTo>
                    <a:lnTo>
                      <a:pt x="58" y="22"/>
                    </a:lnTo>
                    <a:lnTo>
                      <a:pt x="60" y="18"/>
                    </a:lnTo>
                    <a:lnTo>
                      <a:pt x="60" y="18"/>
                    </a:lnTo>
                    <a:lnTo>
                      <a:pt x="60" y="18"/>
                    </a:lnTo>
                    <a:lnTo>
                      <a:pt x="58" y="18"/>
                    </a:lnTo>
                    <a:lnTo>
                      <a:pt x="52" y="14"/>
                    </a:lnTo>
                    <a:lnTo>
                      <a:pt x="52" y="14"/>
                    </a:lnTo>
                    <a:lnTo>
                      <a:pt x="42" y="8"/>
                    </a:lnTo>
                    <a:lnTo>
                      <a:pt x="36" y="2"/>
                    </a:lnTo>
                    <a:lnTo>
                      <a:pt x="36" y="2"/>
                    </a:lnTo>
                    <a:lnTo>
                      <a:pt x="26" y="2"/>
                    </a:lnTo>
                    <a:lnTo>
                      <a:pt x="18" y="0"/>
                    </a:lnTo>
                    <a:lnTo>
                      <a:pt x="18" y="0"/>
                    </a:lnTo>
                    <a:lnTo>
                      <a:pt x="16" y="0"/>
                    </a:lnTo>
                    <a:lnTo>
                      <a:pt x="12" y="0"/>
                    </a:lnTo>
                    <a:lnTo>
                      <a:pt x="8" y="4"/>
                    </a:lnTo>
                    <a:lnTo>
                      <a:pt x="8" y="4"/>
                    </a:lnTo>
                    <a:lnTo>
                      <a:pt x="4" y="4"/>
                    </a:lnTo>
                    <a:lnTo>
                      <a:pt x="2" y="8"/>
                    </a:lnTo>
                    <a:lnTo>
                      <a:pt x="2" y="8"/>
                    </a:lnTo>
                    <a:lnTo>
                      <a:pt x="6" y="10"/>
                    </a:lnTo>
                    <a:lnTo>
                      <a:pt x="6" y="10"/>
                    </a:lnTo>
                    <a:lnTo>
                      <a:pt x="6" y="12"/>
                    </a:lnTo>
                    <a:lnTo>
                      <a:pt x="6" y="12"/>
                    </a:lnTo>
                    <a:lnTo>
                      <a:pt x="4" y="14"/>
                    </a:lnTo>
                    <a:lnTo>
                      <a:pt x="4" y="16"/>
                    </a:lnTo>
                    <a:lnTo>
                      <a:pt x="2" y="16"/>
                    </a:lnTo>
                    <a:lnTo>
                      <a:pt x="0" y="18"/>
                    </a:lnTo>
                    <a:lnTo>
                      <a:pt x="0" y="18"/>
                    </a:lnTo>
                    <a:lnTo>
                      <a:pt x="2" y="22"/>
                    </a:lnTo>
                    <a:lnTo>
                      <a:pt x="2" y="24"/>
                    </a:lnTo>
                    <a:lnTo>
                      <a:pt x="0" y="28"/>
                    </a:lnTo>
                    <a:lnTo>
                      <a:pt x="0" y="2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3" name="Jordan">
                <a:extLst>
                  <a:ext uri="{FF2B5EF4-FFF2-40B4-BE49-F238E27FC236}">
                    <a16:creationId xmlns:a16="http://schemas.microsoft.com/office/drawing/2014/main" id="{2F22B63A-D510-4D06-93BF-A7E990AFF1BB}"/>
                  </a:ext>
                </a:extLst>
              </p:cNvPr>
              <p:cNvSpPr>
                <a:spLocks/>
              </p:cNvSpPr>
              <p:nvPr/>
            </p:nvSpPr>
            <p:spPr bwMode="auto">
              <a:xfrm>
                <a:off x="5028709" y="1390626"/>
                <a:ext cx="117987" cy="151560"/>
              </a:xfrm>
              <a:custGeom>
                <a:avLst/>
                <a:gdLst/>
                <a:ahLst/>
                <a:cxnLst>
                  <a:cxn ang="0">
                    <a:pos x="70" y="0"/>
                  </a:cxn>
                  <a:cxn ang="0">
                    <a:pos x="80" y="26"/>
                  </a:cxn>
                  <a:cxn ang="0">
                    <a:pos x="82" y="32"/>
                  </a:cxn>
                  <a:cxn ang="0">
                    <a:pos x="72" y="38"/>
                  </a:cxn>
                  <a:cxn ang="0">
                    <a:pos x="66" y="70"/>
                  </a:cxn>
                  <a:cxn ang="0">
                    <a:pos x="58" y="74"/>
                  </a:cxn>
                  <a:cxn ang="0">
                    <a:pos x="52" y="82"/>
                  </a:cxn>
                  <a:cxn ang="0">
                    <a:pos x="46" y="84"/>
                  </a:cxn>
                  <a:cxn ang="0">
                    <a:pos x="38" y="88"/>
                  </a:cxn>
                  <a:cxn ang="0">
                    <a:pos x="32" y="100"/>
                  </a:cxn>
                  <a:cxn ang="0">
                    <a:pos x="28" y="104"/>
                  </a:cxn>
                  <a:cxn ang="0">
                    <a:pos x="26" y="104"/>
                  </a:cxn>
                  <a:cxn ang="0">
                    <a:pos x="18" y="96"/>
                  </a:cxn>
                  <a:cxn ang="0">
                    <a:pos x="10" y="90"/>
                  </a:cxn>
                  <a:cxn ang="0">
                    <a:pos x="8" y="90"/>
                  </a:cxn>
                  <a:cxn ang="0">
                    <a:pos x="12" y="56"/>
                  </a:cxn>
                  <a:cxn ang="0">
                    <a:pos x="12" y="50"/>
                  </a:cxn>
                  <a:cxn ang="0">
                    <a:pos x="8" y="48"/>
                  </a:cxn>
                  <a:cxn ang="0">
                    <a:pos x="2" y="50"/>
                  </a:cxn>
                  <a:cxn ang="0">
                    <a:pos x="0" y="50"/>
                  </a:cxn>
                  <a:cxn ang="0">
                    <a:pos x="4" y="44"/>
                  </a:cxn>
                  <a:cxn ang="0">
                    <a:pos x="4" y="38"/>
                  </a:cxn>
                  <a:cxn ang="0">
                    <a:pos x="2" y="36"/>
                  </a:cxn>
                  <a:cxn ang="0">
                    <a:pos x="0" y="28"/>
                  </a:cxn>
                  <a:cxn ang="0">
                    <a:pos x="2" y="20"/>
                  </a:cxn>
                  <a:cxn ang="0">
                    <a:pos x="4" y="18"/>
                  </a:cxn>
                  <a:cxn ang="0">
                    <a:pos x="8" y="20"/>
                  </a:cxn>
                  <a:cxn ang="0">
                    <a:pos x="10" y="22"/>
                  </a:cxn>
                  <a:cxn ang="0">
                    <a:pos x="12" y="20"/>
                  </a:cxn>
                  <a:cxn ang="0">
                    <a:pos x="12" y="16"/>
                  </a:cxn>
                  <a:cxn ang="0">
                    <a:pos x="16" y="16"/>
                  </a:cxn>
                  <a:cxn ang="0">
                    <a:pos x="34" y="22"/>
                  </a:cxn>
                  <a:cxn ang="0">
                    <a:pos x="38" y="20"/>
                  </a:cxn>
                  <a:cxn ang="0">
                    <a:pos x="70" y="0"/>
                  </a:cxn>
                </a:cxnLst>
                <a:rect l="0" t="0" r="r" b="b"/>
                <a:pathLst>
                  <a:path w="82" h="104">
                    <a:moveTo>
                      <a:pt x="70" y="0"/>
                    </a:moveTo>
                    <a:lnTo>
                      <a:pt x="70" y="0"/>
                    </a:lnTo>
                    <a:lnTo>
                      <a:pt x="78" y="18"/>
                    </a:lnTo>
                    <a:lnTo>
                      <a:pt x="80" y="26"/>
                    </a:lnTo>
                    <a:lnTo>
                      <a:pt x="82" y="32"/>
                    </a:lnTo>
                    <a:lnTo>
                      <a:pt x="82" y="32"/>
                    </a:lnTo>
                    <a:lnTo>
                      <a:pt x="78" y="36"/>
                    </a:lnTo>
                    <a:lnTo>
                      <a:pt x="72" y="38"/>
                    </a:lnTo>
                    <a:lnTo>
                      <a:pt x="42" y="42"/>
                    </a:lnTo>
                    <a:lnTo>
                      <a:pt x="66" y="70"/>
                    </a:lnTo>
                    <a:lnTo>
                      <a:pt x="66" y="70"/>
                    </a:lnTo>
                    <a:lnTo>
                      <a:pt x="58" y="74"/>
                    </a:lnTo>
                    <a:lnTo>
                      <a:pt x="56" y="80"/>
                    </a:lnTo>
                    <a:lnTo>
                      <a:pt x="52" y="82"/>
                    </a:lnTo>
                    <a:lnTo>
                      <a:pt x="46" y="84"/>
                    </a:lnTo>
                    <a:lnTo>
                      <a:pt x="46" y="84"/>
                    </a:lnTo>
                    <a:lnTo>
                      <a:pt x="42" y="86"/>
                    </a:lnTo>
                    <a:lnTo>
                      <a:pt x="38" y="88"/>
                    </a:lnTo>
                    <a:lnTo>
                      <a:pt x="34" y="94"/>
                    </a:lnTo>
                    <a:lnTo>
                      <a:pt x="32" y="100"/>
                    </a:lnTo>
                    <a:lnTo>
                      <a:pt x="30" y="102"/>
                    </a:lnTo>
                    <a:lnTo>
                      <a:pt x="28" y="104"/>
                    </a:lnTo>
                    <a:lnTo>
                      <a:pt x="28" y="104"/>
                    </a:lnTo>
                    <a:lnTo>
                      <a:pt x="26" y="104"/>
                    </a:lnTo>
                    <a:lnTo>
                      <a:pt x="24" y="102"/>
                    </a:lnTo>
                    <a:lnTo>
                      <a:pt x="18" y="96"/>
                    </a:lnTo>
                    <a:lnTo>
                      <a:pt x="14" y="92"/>
                    </a:lnTo>
                    <a:lnTo>
                      <a:pt x="10" y="90"/>
                    </a:lnTo>
                    <a:lnTo>
                      <a:pt x="8" y="90"/>
                    </a:lnTo>
                    <a:lnTo>
                      <a:pt x="8" y="90"/>
                    </a:lnTo>
                    <a:lnTo>
                      <a:pt x="10" y="74"/>
                    </a:lnTo>
                    <a:lnTo>
                      <a:pt x="12" y="56"/>
                    </a:lnTo>
                    <a:lnTo>
                      <a:pt x="12" y="56"/>
                    </a:lnTo>
                    <a:lnTo>
                      <a:pt x="12" y="50"/>
                    </a:lnTo>
                    <a:lnTo>
                      <a:pt x="10" y="48"/>
                    </a:lnTo>
                    <a:lnTo>
                      <a:pt x="8" y="48"/>
                    </a:lnTo>
                    <a:lnTo>
                      <a:pt x="4" y="50"/>
                    </a:lnTo>
                    <a:lnTo>
                      <a:pt x="2" y="50"/>
                    </a:lnTo>
                    <a:lnTo>
                      <a:pt x="0" y="50"/>
                    </a:lnTo>
                    <a:lnTo>
                      <a:pt x="0" y="50"/>
                    </a:lnTo>
                    <a:lnTo>
                      <a:pt x="0" y="46"/>
                    </a:lnTo>
                    <a:lnTo>
                      <a:pt x="4" y="44"/>
                    </a:lnTo>
                    <a:lnTo>
                      <a:pt x="6" y="40"/>
                    </a:lnTo>
                    <a:lnTo>
                      <a:pt x="4" y="38"/>
                    </a:lnTo>
                    <a:lnTo>
                      <a:pt x="2" y="36"/>
                    </a:lnTo>
                    <a:lnTo>
                      <a:pt x="2" y="36"/>
                    </a:lnTo>
                    <a:lnTo>
                      <a:pt x="2" y="34"/>
                    </a:lnTo>
                    <a:lnTo>
                      <a:pt x="0" y="28"/>
                    </a:lnTo>
                    <a:lnTo>
                      <a:pt x="0" y="22"/>
                    </a:lnTo>
                    <a:lnTo>
                      <a:pt x="2" y="20"/>
                    </a:lnTo>
                    <a:lnTo>
                      <a:pt x="4" y="18"/>
                    </a:lnTo>
                    <a:lnTo>
                      <a:pt x="4" y="18"/>
                    </a:lnTo>
                    <a:lnTo>
                      <a:pt x="6" y="18"/>
                    </a:lnTo>
                    <a:lnTo>
                      <a:pt x="8" y="20"/>
                    </a:lnTo>
                    <a:lnTo>
                      <a:pt x="8" y="22"/>
                    </a:lnTo>
                    <a:lnTo>
                      <a:pt x="10" y="22"/>
                    </a:lnTo>
                    <a:lnTo>
                      <a:pt x="10" y="22"/>
                    </a:lnTo>
                    <a:lnTo>
                      <a:pt x="12" y="20"/>
                    </a:lnTo>
                    <a:lnTo>
                      <a:pt x="12" y="18"/>
                    </a:lnTo>
                    <a:lnTo>
                      <a:pt x="12" y="16"/>
                    </a:lnTo>
                    <a:lnTo>
                      <a:pt x="16" y="16"/>
                    </a:lnTo>
                    <a:lnTo>
                      <a:pt x="16" y="16"/>
                    </a:lnTo>
                    <a:lnTo>
                      <a:pt x="30" y="22"/>
                    </a:lnTo>
                    <a:lnTo>
                      <a:pt x="34" y="22"/>
                    </a:lnTo>
                    <a:lnTo>
                      <a:pt x="38" y="20"/>
                    </a:lnTo>
                    <a:lnTo>
                      <a:pt x="38" y="20"/>
                    </a:lnTo>
                    <a:lnTo>
                      <a:pt x="70" y="0"/>
                    </a:lnTo>
                    <a:lnTo>
                      <a:pt x="7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4" name="Saudi Arabia">
                <a:extLst>
                  <a:ext uri="{FF2B5EF4-FFF2-40B4-BE49-F238E27FC236}">
                    <a16:creationId xmlns:a16="http://schemas.microsoft.com/office/drawing/2014/main" id="{319E5CBF-681A-407C-BE4A-D5089CD2CDF5}"/>
                  </a:ext>
                </a:extLst>
              </p:cNvPr>
              <p:cNvSpPr>
                <a:spLocks/>
              </p:cNvSpPr>
              <p:nvPr/>
            </p:nvSpPr>
            <p:spPr bwMode="auto">
              <a:xfrm>
                <a:off x="5040222" y="1437262"/>
                <a:ext cx="638852" cy="600415"/>
              </a:xfrm>
              <a:custGeom>
                <a:avLst/>
                <a:gdLst/>
                <a:ahLst/>
                <a:cxnLst>
                  <a:cxn ang="0">
                    <a:pos x="354" y="182"/>
                  </a:cxn>
                  <a:cxn ang="0">
                    <a:pos x="352" y="180"/>
                  </a:cxn>
                  <a:cxn ang="0">
                    <a:pos x="336" y="170"/>
                  </a:cxn>
                  <a:cxn ang="0">
                    <a:pos x="326" y="156"/>
                  </a:cxn>
                  <a:cxn ang="0">
                    <a:pos x="320" y="140"/>
                  </a:cxn>
                  <a:cxn ang="0">
                    <a:pos x="316" y="130"/>
                  </a:cxn>
                  <a:cxn ang="0">
                    <a:pos x="310" y="124"/>
                  </a:cxn>
                  <a:cxn ang="0">
                    <a:pos x="296" y="114"/>
                  </a:cxn>
                  <a:cxn ang="0">
                    <a:pos x="296" y="110"/>
                  </a:cxn>
                  <a:cxn ang="0">
                    <a:pos x="288" y="104"/>
                  </a:cxn>
                  <a:cxn ang="0">
                    <a:pos x="266" y="70"/>
                  </a:cxn>
                  <a:cxn ang="0">
                    <a:pos x="252" y="72"/>
                  </a:cxn>
                  <a:cxn ang="0">
                    <a:pos x="246" y="64"/>
                  </a:cxn>
                  <a:cxn ang="0">
                    <a:pos x="210" y="62"/>
                  </a:cxn>
                  <a:cxn ang="0">
                    <a:pos x="170" y="46"/>
                  </a:cxn>
                  <a:cxn ang="0">
                    <a:pos x="134" y="18"/>
                  </a:cxn>
                  <a:cxn ang="0">
                    <a:pos x="74" y="0"/>
                  </a:cxn>
                  <a:cxn ang="0">
                    <a:pos x="34" y="10"/>
                  </a:cxn>
                  <a:cxn ang="0">
                    <a:pos x="48" y="48"/>
                  </a:cxn>
                  <a:cxn ang="0">
                    <a:pos x="34" y="54"/>
                  </a:cxn>
                  <a:cxn ang="0">
                    <a:pos x="22" y="70"/>
                  </a:cxn>
                  <a:cxn ang="0">
                    <a:pos x="16" y="70"/>
                  </a:cxn>
                  <a:cxn ang="0">
                    <a:pos x="0" y="58"/>
                  </a:cxn>
                  <a:cxn ang="0">
                    <a:pos x="2" y="68"/>
                  </a:cxn>
                  <a:cxn ang="0">
                    <a:pos x="4" y="80"/>
                  </a:cxn>
                  <a:cxn ang="0">
                    <a:pos x="4" y="90"/>
                  </a:cxn>
                  <a:cxn ang="0">
                    <a:pos x="10" y="98"/>
                  </a:cxn>
                  <a:cxn ang="0">
                    <a:pos x="24" y="116"/>
                  </a:cxn>
                  <a:cxn ang="0">
                    <a:pos x="24" y="122"/>
                  </a:cxn>
                  <a:cxn ang="0">
                    <a:pos x="50" y="160"/>
                  </a:cxn>
                  <a:cxn ang="0">
                    <a:pos x="60" y="186"/>
                  </a:cxn>
                  <a:cxn ang="0">
                    <a:pos x="76" y="194"/>
                  </a:cxn>
                  <a:cxn ang="0">
                    <a:pos x="86" y="204"/>
                  </a:cxn>
                  <a:cxn ang="0">
                    <a:pos x="90" y="220"/>
                  </a:cxn>
                  <a:cxn ang="0">
                    <a:pos x="110" y="260"/>
                  </a:cxn>
                  <a:cxn ang="0">
                    <a:pos x="104" y="266"/>
                  </a:cxn>
                  <a:cxn ang="0">
                    <a:pos x="108" y="278"/>
                  </a:cxn>
                  <a:cxn ang="0">
                    <a:pos x="132" y="298"/>
                  </a:cxn>
                  <a:cxn ang="0">
                    <a:pos x="150" y="328"/>
                  </a:cxn>
                  <a:cxn ang="0">
                    <a:pos x="172" y="352"/>
                  </a:cxn>
                  <a:cxn ang="0">
                    <a:pos x="186" y="382"/>
                  </a:cxn>
                  <a:cxn ang="0">
                    <a:pos x="192" y="390"/>
                  </a:cxn>
                  <a:cxn ang="0">
                    <a:pos x="192" y="394"/>
                  </a:cxn>
                  <a:cxn ang="0">
                    <a:pos x="204" y="386"/>
                  </a:cxn>
                  <a:cxn ang="0">
                    <a:pos x="210" y="380"/>
                  </a:cxn>
                  <a:cxn ang="0">
                    <a:pos x="226" y="378"/>
                  </a:cxn>
                  <a:cxn ang="0">
                    <a:pos x="258" y="388"/>
                  </a:cxn>
                  <a:cxn ang="0">
                    <a:pos x="270" y="396"/>
                  </a:cxn>
                  <a:cxn ang="0">
                    <a:pos x="286" y="396"/>
                  </a:cxn>
                  <a:cxn ang="0">
                    <a:pos x="374" y="332"/>
                  </a:cxn>
                  <a:cxn ang="0">
                    <a:pos x="430" y="242"/>
                  </a:cxn>
                  <a:cxn ang="0">
                    <a:pos x="366" y="224"/>
                  </a:cxn>
                  <a:cxn ang="0">
                    <a:pos x="356" y="200"/>
                  </a:cxn>
                  <a:cxn ang="0">
                    <a:pos x="354" y="184"/>
                  </a:cxn>
                </a:cxnLst>
                <a:rect l="0" t="0" r="r" b="b"/>
                <a:pathLst>
                  <a:path w="444" h="412">
                    <a:moveTo>
                      <a:pt x="354" y="184"/>
                    </a:moveTo>
                    <a:lnTo>
                      <a:pt x="354" y="184"/>
                    </a:lnTo>
                    <a:lnTo>
                      <a:pt x="352" y="184"/>
                    </a:lnTo>
                    <a:lnTo>
                      <a:pt x="354" y="182"/>
                    </a:lnTo>
                    <a:lnTo>
                      <a:pt x="354" y="182"/>
                    </a:lnTo>
                    <a:lnTo>
                      <a:pt x="354" y="180"/>
                    </a:lnTo>
                    <a:lnTo>
                      <a:pt x="352" y="180"/>
                    </a:lnTo>
                    <a:lnTo>
                      <a:pt x="352" y="180"/>
                    </a:lnTo>
                    <a:lnTo>
                      <a:pt x="352" y="178"/>
                    </a:lnTo>
                    <a:lnTo>
                      <a:pt x="352" y="178"/>
                    </a:lnTo>
                    <a:lnTo>
                      <a:pt x="344" y="176"/>
                    </a:lnTo>
                    <a:lnTo>
                      <a:pt x="336" y="170"/>
                    </a:lnTo>
                    <a:lnTo>
                      <a:pt x="336" y="170"/>
                    </a:lnTo>
                    <a:lnTo>
                      <a:pt x="330" y="164"/>
                    </a:lnTo>
                    <a:lnTo>
                      <a:pt x="326" y="156"/>
                    </a:lnTo>
                    <a:lnTo>
                      <a:pt x="326" y="156"/>
                    </a:lnTo>
                    <a:lnTo>
                      <a:pt x="322" y="148"/>
                    </a:lnTo>
                    <a:lnTo>
                      <a:pt x="320" y="144"/>
                    </a:lnTo>
                    <a:lnTo>
                      <a:pt x="320" y="140"/>
                    </a:lnTo>
                    <a:lnTo>
                      <a:pt x="320" y="140"/>
                    </a:lnTo>
                    <a:lnTo>
                      <a:pt x="320" y="134"/>
                    </a:lnTo>
                    <a:lnTo>
                      <a:pt x="318" y="132"/>
                    </a:lnTo>
                    <a:lnTo>
                      <a:pt x="316" y="132"/>
                    </a:lnTo>
                    <a:lnTo>
                      <a:pt x="316" y="130"/>
                    </a:lnTo>
                    <a:lnTo>
                      <a:pt x="316" y="130"/>
                    </a:lnTo>
                    <a:lnTo>
                      <a:pt x="314" y="126"/>
                    </a:lnTo>
                    <a:lnTo>
                      <a:pt x="312" y="126"/>
                    </a:lnTo>
                    <a:lnTo>
                      <a:pt x="310" y="124"/>
                    </a:lnTo>
                    <a:lnTo>
                      <a:pt x="304" y="120"/>
                    </a:lnTo>
                    <a:lnTo>
                      <a:pt x="304" y="120"/>
                    </a:lnTo>
                    <a:lnTo>
                      <a:pt x="298" y="114"/>
                    </a:lnTo>
                    <a:lnTo>
                      <a:pt x="296" y="114"/>
                    </a:lnTo>
                    <a:lnTo>
                      <a:pt x="298" y="112"/>
                    </a:lnTo>
                    <a:lnTo>
                      <a:pt x="298" y="112"/>
                    </a:lnTo>
                    <a:lnTo>
                      <a:pt x="298" y="110"/>
                    </a:lnTo>
                    <a:lnTo>
                      <a:pt x="296" y="110"/>
                    </a:lnTo>
                    <a:lnTo>
                      <a:pt x="292" y="110"/>
                    </a:lnTo>
                    <a:lnTo>
                      <a:pt x="288" y="112"/>
                    </a:lnTo>
                    <a:lnTo>
                      <a:pt x="288" y="112"/>
                    </a:lnTo>
                    <a:lnTo>
                      <a:pt x="288" y="104"/>
                    </a:lnTo>
                    <a:lnTo>
                      <a:pt x="280" y="88"/>
                    </a:lnTo>
                    <a:lnTo>
                      <a:pt x="280" y="88"/>
                    </a:lnTo>
                    <a:lnTo>
                      <a:pt x="270" y="72"/>
                    </a:lnTo>
                    <a:lnTo>
                      <a:pt x="266" y="70"/>
                    </a:lnTo>
                    <a:lnTo>
                      <a:pt x="264" y="72"/>
                    </a:lnTo>
                    <a:lnTo>
                      <a:pt x="264" y="72"/>
                    </a:lnTo>
                    <a:lnTo>
                      <a:pt x="256" y="72"/>
                    </a:lnTo>
                    <a:lnTo>
                      <a:pt x="252" y="72"/>
                    </a:lnTo>
                    <a:lnTo>
                      <a:pt x="250" y="70"/>
                    </a:lnTo>
                    <a:lnTo>
                      <a:pt x="250" y="68"/>
                    </a:lnTo>
                    <a:lnTo>
                      <a:pt x="248" y="66"/>
                    </a:lnTo>
                    <a:lnTo>
                      <a:pt x="246" y="64"/>
                    </a:lnTo>
                    <a:lnTo>
                      <a:pt x="242" y="62"/>
                    </a:lnTo>
                    <a:lnTo>
                      <a:pt x="234" y="62"/>
                    </a:lnTo>
                    <a:lnTo>
                      <a:pt x="234" y="62"/>
                    </a:lnTo>
                    <a:lnTo>
                      <a:pt x="210" y="62"/>
                    </a:lnTo>
                    <a:lnTo>
                      <a:pt x="194" y="60"/>
                    </a:lnTo>
                    <a:lnTo>
                      <a:pt x="182" y="56"/>
                    </a:lnTo>
                    <a:lnTo>
                      <a:pt x="170" y="46"/>
                    </a:lnTo>
                    <a:lnTo>
                      <a:pt x="170" y="46"/>
                    </a:lnTo>
                    <a:lnTo>
                      <a:pt x="156" y="34"/>
                    </a:lnTo>
                    <a:lnTo>
                      <a:pt x="150" y="26"/>
                    </a:lnTo>
                    <a:lnTo>
                      <a:pt x="146" y="22"/>
                    </a:lnTo>
                    <a:lnTo>
                      <a:pt x="134" y="18"/>
                    </a:lnTo>
                    <a:lnTo>
                      <a:pt x="134" y="18"/>
                    </a:lnTo>
                    <a:lnTo>
                      <a:pt x="108" y="4"/>
                    </a:lnTo>
                    <a:lnTo>
                      <a:pt x="96" y="2"/>
                    </a:lnTo>
                    <a:lnTo>
                      <a:pt x="74" y="0"/>
                    </a:lnTo>
                    <a:lnTo>
                      <a:pt x="74" y="0"/>
                    </a:lnTo>
                    <a:lnTo>
                      <a:pt x="70" y="4"/>
                    </a:lnTo>
                    <a:lnTo>
                      <a:pt x="64" y="6"/>
                    </a:lnTo>
                    <a:lnTo>
                      <a:pt x="34" y="10"/>
                    </a:lnTo>
                    <a:lnTo>
                      <a:pt x="58" y="38"/>
                    </a:lnTo>
                    <a:lnTo>
                      <a:pt x="58" y="38"/>
                    </a:lnTo>
                    <a:lnTo>
                      <a:pt x="50" y="42"/>
                    </a:lnTo>
                    <a:lnTo>
                      <a:pt x="48" y="48"/>
                    </a:lnTo>
                    <a:lnTo>
                      <a:pt x="44" y="50"/>
                    </a:lnTo>
                    <a:lnTo>
                      <a:pt x="38" y="52"/>
                    </a:lnTo>
                    <a:lnTo>
                      <a:pt x="38" y="52"/>
                    </a:lnTo>
                    <a:lnTo>
                      <a:pt x="34" y="54"/>
                    </a:lnTo>
                    <a:lnTo>
                      <a:pt x="30" y="56"/>
                    </a:lnTo>
                    <a:lnTo>
                      <a:pt x="26" y="62"/>
                    </a:lnTo>
                    <a:lnTo>
                      <a:pt x="24" y="68"/>
                    </a:lnTo>
                    <a:lnTo>
                      <a:pt x="22" y="70"/>
                    </a:lnTo>
                    <a:lnTo>
                      <a:pt x="20" y="72"/>
                    </a:lnTo>
                    <a:lnTo>
                      <a:pt x="20" y="72"/>
                    </a:lnTo>
                    <a:lnTo>
                      <a:pt x="18" y="72"/>
                    </a:lnTo>
                    <a:lnTo>
                      <a:pt x="16" y="70"/>
                    </a:lnTo>
                    <a:lnTo>
                      <a:pt x="10" y="64"/>
                    </a:lnTo>
                    <a:lnTo>
                      <a:pt x="6" y="60"/>
                    </a:lnTo>
                    <a:lnTo>
                      <a:pt x="2" y="58"/>
                    </a:lnTo>
                    <a:lnTo>
                      <a:pt x="0" y="58"/>
                    </a:lnTo>
                    <a:lnTo>
                      <a:pt x="0" y="58"/>
                    </a:lnTo>
                    <a:lnTo>
                      <a:pt x="2" y="62"/>
                    </a:lnTo>
                    <a:lnTo>
                      <a:pt x="4" y="64"/>
                    </a:lnTo>
                    <a:lnTo>
                      <a:pt x="2" y="68"/>
                    </a:lnTo>
                    <a:lnTo>
                      <a:pt x="2" y="68"/>
                    </a:lnTo>
                    <a:lnTo>
                      <a:pt x="0" y="72"/>
                    </a:lnTo>
                    <a:lnTo>
                      <a:pt x="2" y="76"/>
                    </a:lnTo>
                    <a:lnTo>
                      <a:pt x="4" y="80"/>
                    </a:lnTo>
                    <a:lnTo>
                      <a:pt x="2" y="86"/>
                    </a:lnTo>
                    <a:lnTo>
                      <a:pt x="2" y="86"/>
                    </a:lnTo>
                    <a:lnTo>
                      <a:pt x="2" y="90"/>
                    </a:lnTo>
                    <a:lnTo>
                      <a:pt x="4" y="90"/>
                    </a:lnTo>
                    <a:lnTo>
                      <a:pt x="8" y="92"/>
                    </a:lnTo>
                    <a:lnTo>
                      <a:pt x="10" y="94"/>
                    </a:lnTo>
                    <a:lnTo>
                      <a:pt x="10" y="98"/>
                    </a:lnTo>
                    <a:lnTo>
                      <a:pt x="10" y="98"/>
                    </a:lnTo>
                    <a:lnTo>
                      <a:pt x="14" y="106"/>
                    </a:lnTo>
                    <a:lnTo>
                      <a:pt x="20" y="112"/>
                    </a:lnTo>
                    <a:lnTo>
                      <a:pt x="24" y="114"/>
                    </a:lnTo>
                    <a:lnTo>
                      <a:pt x="24" y="116"/>
                    </a:lnTo>
                    <a:lnTo>
                      <a:pt x="24" y="118"/>
                    </a:lnTo>
                    <a:lnTo>
                      <a:pt x="24" y="118"/>
                    </a:lnTo>
                    <a:lnTo>
                      <a:pt x="24" y="120"/>
                    </a:lnTo>
                    <a:lnTo>
                      <a:pt x="24" y="122"/>
                    </a:lnTo>
                    <a:lnTo>
                      <a:pt x="28" y="128"/>
                    </a:lnTo>
                    <a:lnTo>
                      <a:pt x="38" y="140"/>
                    </a:lnTo>
                    <a:lnTo>
                      <a:pt x="50" y="160"/>
                    </a:lnTo>
                    <a:lnTo>
                      <a:pt x="50" y="160"/>
                    </a:lnTo>
                    <a:lnTo>
                      <a:pt x="54" y="170"/>
                    </a:lnTo>
                    <a:lnTo>
                      <a:pt x="54" y="172"/>
                    </a:lnTo>
                    <a:lnTo>
                      <a:pt x="54" y="176"/>
                    </a:lnTo>
                    <a:lnTo>
                      <a:pt x="60" y="186"/>
                    </a:lnTo>
                    <a:lnTo>
                      <a:pt x="60" y="186"/>
                    </a:lnTo>
                    <a:lnTo>
                      <a:pt x="64" y="190"/>
                    </a:lnTo>
                    <a:lnTo>
                      <a:pt x="70" y="192"/>
                    </a:lnTo>
                    <a:lnTo>
                      <a:pt x="76" y="194"/>
                    </a:lnTo>
                    <a:lnTo>
                      <a:pt x="80" y="198"/>
                    </a:lnTo>
                    <a:lnTo>
                      <a:pt x="80" y="198"/>
                    </a:lnTo>
                    <a:lnTo>
                      <a:pt x="84" y="202"/>
                    </a:lnTo>
                    <a:lnTo>
                      <a:pt x="86" y="204"/>
                    </a:lnTo>
                    <a:lnTo>
                      <a:pt x="88" y="206"/>
                    </a:lnTo>
                    <a:lnTo>
                      <a:pt x="88" y="210"/>
                    </a:lnTo>
                    <a:lnTo>
                      <a:pt x="88" y="210"/>
                    </a:lnTo>
                    <a:lnTo>
                      <a:pt x="90" y="220"/>
                    </a:lnTo>
                    <a:lnTo>
                      <a:pt x="96" y="232"/>
                    </a:lnTo>
                    <a:lnTo>
                      <a:pt x="108" y="256"/>
                    </a:lnTo>
                    <a:lnTo>
                      <a:pt x="108" y="256"/>
                    </a:lnTo>
                    <a:lnTo>
                      <a:pt x="110" y="260"/>
                    </a:lnTo>
                    <a:lnTo>
                      <a:pt x="110" y="264"/>
                    </a:lnTo>
                    <a:lnTo>
                      <a:pt x="108" y="264"/>
                    </a:lnTo>
                    <a:lnTo>
                      <a:pt x="106" y="266"/>
                    </a:lnTo>
                    <a:lnTo>
                      <a:pt x="104" y="266"/>
                    </a:lnTo>
                    <a:lnTo>
                      <a:pt x="106" y="270"/>
                    </a:lnTo>
                    <a:lnTo>
                      <a:pt x="106" y="270"/>
                    </a:lnTo>
                    <a:lnTo>
                      <a:pt x="108" y="274"/>
                    </a:lnTo>
                    <a:lnTo>
                      <a:pt x="108" y="278"/>
                    </a:lnTo>
                    <a:lnTo>
                      <a:pt x="112" y="282"/>
                    </a:lnTo>
                    <a:lnTo>
                      <a:pt x="122" y="290"/>
                    </a:lnTo>
                    <a:lnTo>
                      <a:pt x="122" y="290"/>
                    </a:lnTo>
                    <a:lnTo>
                      <a:pt x="132" y="298"/>
                    </a:lnTo>
                    <a:lnTo>
                      <a:pt x="140" y="306"/>
                    </a:lnTo>
                    <a:lnTo>
                      <a:pt x="144" y="312"/>
                    </a:lnTo>
                    <a:lnTo>
                      <a:pt x="146" y="318"/>
                    </a:lnTo>
                    <a:lnTo>
                      <a:pt x="150" y="328"/>
                    </a:lnTo>
                    <a:lnTo>
                      <a:pt x="154" y="332"/>
                    </a:lnTo>
                    <a:lnTo>
                      <a:pt x="158" y="338"/>
                    </a:lnTo>
                    <a:lnTo>
                      <a:pt x="158" y="338"/>
                    </a:lnTo>
                    <a:lnTo>
                      <a:pt x="172" y="352"/>
                    </a:lnTo>
                    <a:lnTo>
                      <a:pt x="180" y="368"/>
                    </a:lnTo>
                    <a:lnTo>
                      <a:pt x="180" y="368"/>
                    </a:lnTo>
                    <a:lnTo>
                      <a:pt x="186" y="378"/>
                    </a:lnTo>
                    <a:lnTo>
                      <a:pt x="186" y="382"/>
                    </a:lnTo>
                    <a:lnTo>
                      <a:pt x="186" y="384"/>
                    </a:lnTo>
                    <a:lnTo>
                      <a:pt x="190" y="386"/>
                    </a:lnTo>
                    <a:lnTo>
                      <a:pt x="190" y="386"/>
                    </a:lnTo>
                    <a:lnTo>
                      <a:pt x="192" y="390"/>
                    </a:lnTo>
                    <a:lnTo>
                      <a:pt x="190" y="390"/>
                    </a:lnTo>
                    <a:lnTo>
                      <a:pt x="190" y="392"/>
                    </a:lnTo>
                    <a:lnTo>
                      <a:pt x="192" y="394"/>
                    </a:lnTo>
                    <a:lnTo>
                      <a:pt x="192" y="394"/>
                    </a:lnTo>
                    <a:lnTo>
                      <a:pt x="202" y="392"/>
                    </a:lnTo>
                    <a:lnTo>
                      <a:pt x="204" y="390"/>
                    </a:lnTo>
                    <a:lnTo>
                      <a:pt x="204" y="388"/>
                    </a:lnTo>
                    <a:lnTo>
                      <a:pt x="204" y="386"/>
                    </a:lnTo>
                    <a:lnTo>
                      <a:pt x="204" y="384"/>
                    </a:lnTo>
                    <a:lnTo>
                      <a:pt x="206" y="382"/>
                    </a:lnTo>
                    <a:lnTo>
                      <a:pt x="206" y="382"/>
                    </a:lnTo>
                    <a:lnTo>
                      <a:pt x="210" y="380"/>
                    </a:lnTo>
                    <a:lnTo>
                      <a:pt x="210" y="378"/>
                    </a:lnTo>
                    <a:lnTo>
                      <a:pt x="210" y="376"/>
                    </a:lnTo>
                    <a:lnTo>
                      <a:pt x="214" y="376"/>
                    </a:lnTo>
                    <a:lnTo>
                      <a:pt x="226" y="378"/>
                    </a:lnTo>
                    <a:lnTo>
                      <a:pt x="226" y="378"/>
                    </a:lnTo>
                    <a:lnTo>
                      <a:pt x="244" y="382"/>
                    </a:lnTo>
                    <a:lnTo>
                      <a:pt x="252" y="386"/>
                    </a:lnTo>
                    <a:lnTo>
                      <a:pt x="258" y="388"/>
                    </a:lnTo>
                    <a:lnTo>
                      <a:pt x="262" y="392"/>
                    </a:lnTo>
                    <a:lnTo>
                      <a:pt x="262" y="392"/>
                    </a:lnTo>
                    <a:lnTo>
                      <a:pt x="268" y="394"/>
                    </a:lnTo>
                    <a:lnTo>
                      <a:pt x="270" y="396"/>
                    </a:lnTo>
                    <a:lnTo>
                      <a:pt x="272" y="402"/>
                    </a:lnTo>
                    <a:lnTo>
                      <a:pt x="270" y="412"/>
                    </a:lnTo>
                    <a:lnTo>
                      <a:pt x="270" y="412"/>
                    </a:lnTo>
                    <a:lnTo>
                      <a:pt x="286" y="396"/>
                    </a:lnTo>
                    <a:lnTo>
                      <a:pt x="306" y="376"/>
                    </a:lnTo>
                    <a:lnTo>
                      <a:pt x="326" y="352"/>
                    </a:lnTo>
                    <a:lnTo>
                      <a:pt x="326" y="352"/>
                    </a:lnTo>
                    <a:lnTo>
                      <a:pt x="374" y="332"/>
                    </a:lnTo>
                    <a:lnTo>
                      <a:pt x="434" y="304"/>
                    </a:lnTo>
                    <a:lnTo>
                      <a:pt x="444" y="254"/>
                    </a:lnTo>
                    <a:lnTo>
                      <a:pt x="444" y="254"/>
                    </a:lnTo>
                    <a:lnTo>
                      <a:pt x="430" y="242"/>
                    </a:lnTo>
                    <a:lnTo>
                      <a:pt x="430" y="242"/>
                    </a:lnTo>
                    <a:lnTo>
                      <a:pt x="418" y="248"/>
                    </a:lnTo>
                    <a:lnTo>
                      <a:pt x="366" y="224"/>
                    </a:lnTo>
                    <a:lnTo>
                      <a:pt x="366" y="224"/>
                    </a:lnTo>
                    <a:lnTo>
                      <a:pt x="366" y="218"/>
                    </a:lnTo>
                    <a:lnTo>
                      <a:pt x="364" y="212"/>
                    </a:lnTo>
                    <a:lnTo>
                      <a:pt x="358" y="202"/>
                    </a:lnTo>
                    <a:lnTo>
                      <a:pt x="356" y="200"/>
                    </a:lnTo>
                    <a:lnTo>
                      <a:pt x="354" y="194"/>
                    </a:lnTo>
                    <a:lnTo>
                      <a:pt x="352" y="190"/>
                    </a:lnTo>
                    <a:lnTo>
                      <a:pt x="354" y="184"/>
                    </a:lnTo>
                    <a:lnTo>
                      <a:pt x="354" y="18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5" name="Freeform 251">
                <a:extLst>
                  <a:ext uri="{FF2B5EF4-FFF2-40B4-BE49-F238E27FC236}">
                    <a16:creationId xmlns:a16="http://schemas.microsoft.com/office/drawing/2014/main" id="{A3148025-01BF-4D8A-942A-93857DA9A391}"/>
                  </a:ext>
                </a:extLst>
              </p:cNvPr>
              <p:cNvSpPr>
                <a:spLocks/>
              </p:cNvSpPr>
              <p:nvPr/>
            </p:nvSpPr>
            <p:spPr bwMode="auto">
              <a:xfrm>
                <a:off x="5894900" y="1160370"/>
                <a:ext cx="215828" cy="107842"/>
              </a:xfrm>
              <a:custGeom>
                <a:avLst/>
                <a:gdLst/>
                <a:ahLst/>
                <a:cxnLst>
                  <a:cxn ang="0">
                    <a:pos x="22" y="58"/>
                  </a:cxn>
                  <a:cxn ang="0">
                    <a:pos x="28" y="64"/>
                  </a:cxn>
                  <a:cxn ang="0">
                    <a:pos x="40" y="62"/>
                  </a:cxn>
                  <a:cxn ang="0">
                    <a:pos x="54" y="62"/>
                  </a:cxn>
                  <a:cxn ang="0">
                    <a:pos x="54" y="58"/>
                  </a:cxn>
                  <a:cxn ang="0">
                    <a:pos x="56" y="54"/>
                  </a:cxn>
                  <a:cxn ang="0">
                    <a:pos x="62" y="52"/>
                  </a:cxn>
                  <a:cxn ang="0">
                    <a:pos x="66" y="50"/>
                  </a:cxn>
                  <a:cxn ang="0">
                    <a:pos x="68" y="42"/>
                  </a:cxn>
                  <a:cxn ang="0">
                    <a:pos x="80" y="40"/>
                  </a:cxn>
                  <a:cxn ang="0">
                    <a:pos x="82" y="46"/>
                  </a:cxn>
                  <a:cxn ang="0">
                    <a:pos x="86" y="50"/>
                  </a:cxn>
                  <a:cxn ang="0">
                    <a:pos x="86" y="52"/>
                  </a:cxn>
                  <a:cxn ang="0">
                    <a:pos x="98" y="70"/>
                  </a:cxn>
                  <a:cxn ang="0">
                    <a:pos x="104" y="74"/>
                  </a:cxn>
                  <a:cxn ang="0">
                    <a:pos x="118" y="64"/>
                  </a:cxn>
                  <a:cxn ang="0">
                    <a:pos x="126" y="60"/>
                  </a:cxn>
                  <a:cxn ang="0">
                    <a:pos x="126" y="62"/>
                  </a:cxn>
                  <a:cxn ang="0">
                    <a:pos x="128" y="64"/>
                  </a:cxn>
                  <a:cxn ang="0">
                    <a:pos x="138" y="60"/>
                  </a:cxn>
                  <a:cxn ang="0">
                    <a:pos x="150" y="56"/>
                  </a:cxn>
                  <a:cxn ang="0">
                    <a:pos x="146" y="44"/>
                  </a:cxn>
                  <a:cxn ang="0">
                    <a:pos x="138" y="32"/>
                  </a:cxn>
                  <a:cxn ang="0">
                    <a:pos x="136" y="26"/>
                  </a:cxn>
                  <a:cxn ang="0">
                    <a:pos x="124" y="28"/>
                  </a:cxn>
                  <a:cxn ang="0">
                    <a:pos x="118" y="22"/>
                  </a:cxn>
                  <a:cxn ang="0">
                    <a:pos x="74" y="26"/>
                  </a:cxn>
                  <a:cxn ang="0">
                    <a:pos x="64" y="24"/>
                  </a:cxn>
                  <a:cxn ang="0">
                    <a:pos x="50" y="24"/>
                  </a:cxn>
                  <a:cxn ang="0">
                    <a:pos x="38" y="24"/>
                  </a:cxn>
                  <a:cxn ang="0">
                    <a:pos x="28" y="22"/>
                  </a:cxn>
                  <a:cxn ang="0">
                    <a:pos x="36" y="16"/>
                  </a:cxn>
                  <a:cxn ang="0">
                    <a:pos x="48" y="16"/>
                  </a:cxn>
                  <a:cxn ang="0">
                    <a:pos x="58" y="14"/>
                  </a:cxn>
                  <a:cxn ang="0">
                    <a:pos x="52" y="8"/>
                  </a:cxn>
                  <a:cxn ang="0">
                    <a:pos x="56" y="4"/>
                  </a:cxn>
                  <a:cxn ang="0">
                    <a:pos x="52" y="0"/>
                  </a:cxn>
                  <a:cxn ang="0">
                    <a:pos x="42" y="4"/>
                  </a:cxn>
                  <a:cxn ang="0">
                    <a:pos x="30" y="4"/>
                  </a:cxn>
                  <a:cxn ang="0">
                    <a:pos x="24" y="12"/>
                  </a:cxn>
                  <a:cxn ang="0">
                    <a:pos x="24" y="14"/>
                  </a:cxn>
                  <a:cxn ang="0">
                    <a:pos x="20" y="20"/>
                  </a:cxn>
                  <a:cxn ang="0">
                    <a:pos x="6" y="22"/>
                  </a:cxn>
                  <a:cxn ang="0">
                    <a:pos x="0" y="28"/>
                  </a:cxn>
                  <a:cxn ang="0">
                    <a:pos x="10" y="34"/>
                  </a:cxn>
                  <a:cxn ang="0">
                    <a:pos x="18" y="36"/>
                  </a:cxn>
                  <a:cxn ang="0">
                    <a:pos x="20" y="38"/>
                  </a:cxn>
                  <a:cxn ang="0">
                    <a:pos x="22" y="44"/>
                  </a:cxn>
                  <a:cxn ang="0">
                    <a:pos x="18" y="58"/>
                  </a:cxn>
                </a:cxnLst>
                <a:rect l="0" t="0" r="r" b="b"/>
                <a:pathLst>
                  <a:path w="150" h="74">
                    <a:moveTo>
                      <a:pt x="18" y="58"/>
                    </a:moveTo>
                    <a:lnTo>
                      <a:pt x="18" y="58"/>
                    </a:lnTo>
                    <a:lnTo>
                      <a:pt x="22" y="58"/>
                    </a:lnTo>
                    <a:lnTo>
                      <a:pt x="24" y="58"/>
                    </a:lnTo>
                    <a:lnTo>
                      <a:pt x="26" y="62"/>
                    </a:lnTo>
                    <a:lnTo>
                      <a:pt x="28" y="64"/>
                    </a:lnTo>
                    <a:lnTo>
                      <a:pt x="34" y="64"/>
                    </a:lnTo>
                    <a:lnTo>
                      <a:pt x="34" y="64"/>
                    </a:lnTo>
                    <a:lnTo>
                      <a:pt x="40" y="62"/>
                    </a:lnTo>
                    <a:lnTo>
                      <a:pt x="44" y="62"/>
                    </a:lnTo>
                    <a:lnTo>
                      <a:pt x="50" y="64"/>
                    </a:lnTo>
                    <a:lnTo>
                      <a:pt x="54" y="62"/>
                    </a:lnTo>
                    <a:lnTo>
                      <a:pt x="54" y="62"/>
                    </a:lnTo>
                    <a:lnTo>
                      <a:pt x="56" y="60"/>
                    </a:lnTo>
                    <a:lnTo>
                      <a:pt x="54" y="58"/>
                    </a:lnTo>
                    <a:lnTo>
                      <a:pt x="54" y="56"/>
                    </a:lnTo>
                    <a:lnTo>
                      <a:pt x="56" y="54"/>
                    </a:lnTo>
                    <a:lnTo>
                      <a:pt x="56" y="54"/>
                    </a:lnTo>
                    <a:lnTo>
                      <a:pt x="60" y="52"/>
                    </a:lnTo>
                    <a:lnTo>
                      <a:pt x="60" y="52"/>
                    </a:lnTo>
                    <a:lnTo>
                      <a:pt x="62" y="52"/>
                    </a:lnTo>
                    <a:lnTo>
                      <a:pt x="64" y="52"/>
                    </a:lnTo>
                    <a:lnTo>
                      <a:pt x="64" y="52"/>
                    </a:lnTo>
                    <a:lnTo>
                      <a:pt x="66" y="50"/>
                    </a:lnTo>
                    <a:lnTo>
                      <a:pt x="64" y="48"/>
                    </a:lnTo>
                    <a:lnTo>
                      <a:pt x="66" y="46"/>
                    </a:lnTo>
                    <a:lnTo>
                      <a:pt x="68" y="42"/>
                    </a:lnTo>
                    <a:lnTo>
                      <a:pt x="68" y="42"/>
                    </a:lnTo>
                    <a:lnTo>
                      <a:pt x="74" y="40"/>
                    </a:lnTo>
                    <a:lnTo>
                      <a:pt x="80" y="40"/>
                    </a:lnTo>
                    <a:lnTo>
                      <a:pt x="82" y="42"/>
                    </a:lnTo>
                    <a:lnTo>
                      <a:pt x="82" y="46"/>
                    </a:lnTo>
                    <a:lnTo>
                      <a:pt x="82" y="46"/>
                    </a:lnTo>
                    <a:lnTo>
                      <a:pt x="80" y="50"/>
                    </a:lnTo>
                    <a:lnTo>
                      <a:pt x="82" y="50"/>
                    </a:lnTo>
                    <a:lnTo>
                      <a:pt x="86" y="50"/>
                    </a:lnTo>
                    <a:lnTo>
                      <a:pt x="86" y="50"/>
                    </a:lnTo>
                    <a:lnTo>
                      <a:pt x="86" y="52"/>
                    </a:lnTo>
                    <a:lnTo>
                      <a:pt x="86" y="52"/>
                    </a:lnTo>
                    <a:lnTo>
                      <a:pt x="88" y="56"/>
                    </a:lnTo>
                    <a:lnTo>
                      <a:pt x="92" y="62"/>
                    </a:lnTo>
                    <a:lnTo>
                      <a:pt x="98" y="70"/>
                    </a:lnTo>
                    <a:lnTo>
                      <a:pt x="98" y="70"/>
                    </a:lnTo>
                    <a:lnTo>
                      <a:pt x="102" y="74"/>
                    </a:lnTo>
                    <a:lnTo>
                      <a:pt x="104" y="74"/>
                    </a:lnTo>
                    <a:lnTo>
                      <a:pt x="112" y="68"/>
                    </a:lnTo>
                    <a:lnTo>
                      <a:pt x="112" y="68"/>
                    </a:lnTo>
                    <a:lnTo>
                      <a:pt x="118" y="64"/>
                    </a:lnTo>
                    <a:lnTo>
                      <a:pt x="122" y="62"/>
                    </a:lnTo>
                    <a:lnTo>
                      <a:pt x="124" y="60"/>
                    </a:lnTo>
                    <a:lnTo>
                      <a:pt x="126" y="60"/>
                    </a:lnTo>
                    <a:lnTo>
                      <a:pt x="126" y="60"/>
                    </a:lnTo>
                    <a:lnTo>
                      <a:pt x="128" y="60"/>
                    </a:lnTo>
                    <a:lnTo>
                      <a:pt x="126" y="62"/>
                    </a:lnTo>
                    <a:lnTo>
                      <a:pt x="126" y="64"/>
                    </a:lnTo>
                    <a:lnTo>
                      <a:pt x="128" y="64"/>
                    </a:lnTo>
                    <a:lnTo>
                      <a:pt x="128" y="64"/>
                    </a:lnTo>
                    <a:lnTo>
                      <a:pt x="130" y="64"/>
                    </a:lnTo>
                    <a:lnTo>
                      <a:pt x="134" y="62"/>
                    </a:lnTo>
                    <a:lnTo>
                      <a:pt x="138" y="60"/>
                    </a:lnTo>
                    <a:lnTo>
                      <a:pt x="148" y="60"/>
                    </a:lnTo>
                    <a:lnTo>
                      <a:pt x="148" y="60"/>
                    </a:lnTo>
                    <a:lnTo>
                      <a:pt x="150" y="56"/>
                    </a:lnTo>
                    <a:lnTo>
                      <a:pt x="148" y="48"/>
                    </a:lnTo>
                    <a:lnTo>
                      <a:pt x="148" y="48"/>
                    </a:lnTo>
                    <a:lnTo>
                      <a:pt x="146" y="44"/>
                    </a:lnTo>
                    <a:lnTo>
                      <a:pt x="140" y="42"/>
                    </a:lnTo>
                    <a:lnTo>
                      <a:pt x="138" y="38"/>
                    </a:lnTo>
                    <a:lnTo>
                      <a:pt x="138" y="32"/>
                    </a:lnTo>
                    <a:lnTo>
                      <a:pt x="138" y="32"/>
                    </a:lnTo>
                    <a:lnTo>
                      <a:pt x="138" y="28"/>
                    </a:lnTo>
                    <a:lnTo>
                      <a:pt x="136" y="26"/>
                    </a:lnTo>
                    <a:lnTo>
                      <a:pt x="130" y="26"/>
                    </a:lnTo>
                    <a:lnTo>
                      <a:pt x="126" y="28"/>
                    </a:lnTo>
                    <a:lnTo>
                      <a:pt x="124" y="28"/>
                    </a:lnTo>
                    <a:lnTo>
                      <a:pt x="120" y="26"/>
                    </a:lnTo>
                    <a:lnTo>
                      <a:pt x="118" y="22"/>
                    </a:lnTo>
                    <a:lnTo>
                      <a:pt x="118" y="22"/>
                    </a:lnTo>
                    <a:lnTo>
                      <a:pt x="102" y="26"/>
                    </a:lnTo>
                    <a:lnTo>
                      <a:pt x="86" y="28"/>
                    </a:lnTo>
                    <a:lnTo>
                      <a:pt x="74" y="26"/>
                    </a:lnTo>
                    <a:lnTo>
                      <a:pt x="68" y="24"/>
                    </a:lnTo>
                    <a:lnTo>
                      <a:pt x="68" y="24"/>
                    </a:lnTo>
                    <a:lnTo>
                      <a:pt x="64" y="24"/>
                    </a:lnTo>
                    <a:lnTo>
                      <a:pt x="60" y="24"/>
                    </a:lnTo>
                    <a:lnTo>
                      <a:pt x="54" y="26"/>
                    </a:lnTo>
                    <a:lnTo>
                      <a:pt x="50" y="24"/>
                    </a:lnTo>
                    <a:lnTo>
                      <a:pt x="50" y="24"/>
                    </a:lnTo>
                    <a:lnTo>
                      <a:pt x="46" y="24"/>
                    </a:lnTo>
                    <a:lnTo>
                      <a:pt x="38" y="24"/>
                    </a:lnTo>
                    <a:lnTo>
                      <a:pt x="30" y="24"/>
                    </a:lnTo>
                    <a:lnTo>
                      <a:pt x="28" y="24"/>
                    </a:lnTo>
                    <a:lnTo>
                      <a:pt x="28" y="22"/>
                    </a:lnTo>
                    <a:lnTo>
                      <a:pt x="28" y="22"/>
                    </a:lnTo>
                    <a:lnTo>
                      <a:pt x="30" y="18"/>
                    </a:lnTo>
                    <a:lnTo>
                      <a:pt x="36" y="16"/>
                    </a:lnTo>
                    <a:lnTo>
                      <a:pt x="42" y="16"/>
                    </a:lnTo>
                    <a:lnTo>
                      <a:pt x="48" y="16"/>
                    </a:lnTo>
                    <a:lnTo>
                      <a:pt x="48" y="16"/>
                    </a:lnTo>
                    <a:lnTo>
                      <a:pt x="52" y="18"/>
                    </a:lnTo>
                    <a:lnTo>
                      <a:pt x="56" y="18"/>
                    </a:lnTo>
                    <a:lnTo>
                      <a:pt x="58" y="14"/>
                    </a:lnTo>
                    <a:lnTo>
                      <a:pt x="58" y="10"/>
                    </a:lnTo>
                    <a:lnTo>
                      <a:pt x="58" y="10"/>
                    </a:lnTo>
                    <a:lnTo>
                      <a:pt x="52" y="8"/>
                    </a:lnTo>
                    <a:lnTo>
                      <a:pt x="52" y="6"/>
                    </a:lnTo>
                    <a:lnTo>
                      <a:pt x="52" y="6"/>
                    </a:lnTo>
                    <a:lnTo>
                      <a:pt x="56" y="4"/>
                    </a:lnTo>
                    <a:lnTo>
                      <a:pt x="56" y="4"/>
                    </a:lnTo>
                    <a:lnTo>
                      <a:pt x="52" y="0"/>
                    </a:lnTo>
                    <a:lnTo>
                      <a:pt x="52" y="0"/>
                    </a:lnTo>
                    <a:lnTo>
                      <a:pt x="50" y="0"/>
                    </a:lnTo>
                    <a:lnTo>
                      <a:pt x="48" y="0"/>
                    </a:lnTo>
                    <a:lnTo>
                      <a:pt x="42" y="4"/>
                    </a:lnTo>
                    <a:lnTo>
                      <a:pt x="36" y="6"/>
                    </a:lnTo>
                    <a:lnTo>
                      <a:pt x="32" y="6"/>
                    </a:lnTo>
                    <a:lnTo>
                      <a:pt x="30" y="4"/>
                    </a:lnTo>
                    <a:lnTo>
                      <a:pt x="30" y="4"/>
                    </a:lnTo>
                    <a:lnTo>
                      <a:pt x="28" y="8"/>
                    </a:lnTo>
                    <a:lnTo>
                      <a:pt x="24" y="12"/>
                    </a:lnTo>
                    <a:lnTo>
                      <a:pt x="16" y="14"/>
                    </a:lnTo>
                    <a:lnTo>
                      <a:pt x="16" y="14"/>
                    </a:lnTo>
                    <a:lnTo>
                      <a:pt x="24" y="14"/>
                    </a:lnTo>
                    <a:lnTo>
                      <a:pt x="24" y="16"/>
                    </a:lnTo>
                    <a:lnTo>
                      <a:pt x="24" y="18"/>
                    </a:lnTo>
                    <a:lnTo>
                      <a:pt x="20" y="20"/>
                    </a:lnTo>
                    <a:lnTo>
                      <a:pt x="10" y="22"/>
                    </a:lnTo>
                    <a:lnTo>
                      <a:pt x="10" y="22"/>
                    </a:lnTo>
                    <a:lnTo>
                      <a:pt x="6" y="22"/>
                    </a:lnTo>
                    <a:lnTo>
                      <a:pt x="2" y="24"/>
                    </a:lnTo>
                    <a:lnTo>
                      <a:pt x="0" y="26"/>
                    </a:lnTo>
                    <a:lnTo>
                      <a:pt x="0" y="28"/>
                    </a:lnTo>
                    <a:lnTo>
                      <a:pt x="4" y="32"/>
                    </a:lnTo>
                    <a:lnTo>
                      <a:pt x="10" y="34"/>
                    </a:lnTo>
                    <a:lnTo>
                      <a:pt x="10" y="34"/>
                    </a:lnTo>
                    <a:lnTo>
                      <a:pt x="16" y="34"/>
                    </a:lnTo>
                    <a:lnTo>
                      <a:pt x="18" y="36"/>
                    </a:lnTo>
                    <a:lnTo>
                      <a:pt x="18" y="36"/>
                    </a:lnTo>
                    <a:lnTo>
                      <a:pt x="16" y="38"/>
                    </a:lnTo>
                    <a:lnTo>
                      <a:pt x="20" y="38"/>
                    </a:lnTo>
                    <a:lnTo>
                      <a:pt x="20" y="38"/>
                    </a:lnTo>
                    <a:lnTo>
                      <a:pt x="22" y="40"/>
                    </a:lnTo>
                    <a:lnTo>
                      <a:pt x="24" y="40"/>
                    </a:lnTo>
                    <a:lnTo>
                      <a:pt x="22" y="44"/>
                    </a:lnTo>
                    <a:lnTo>
                      <a:pt x="18" y="50"/>
                    </a:lnTo>
                    <a:lnTo>
                      <a:pt x="18" y="58"/>
                    </a:lnTo>
                    <a:lnTo>
                      <a:pt x="18" y="5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6" name="Argentina">
                <a:extLst>
                  <a:ext uri="{FF2B5EF4-FFF2-40B4-BE49-F238E27FC236}">
                    <a16:creationId xmlns:a16="http://schemas.microsoft.com/office/drawing/2014/main" id="{D17AC7B8-EF11-4FF2-94EA-E03D06954DC6}"/>
                  </a:ext>
                </a:extLst>
              </p:cNvPr>
              <p:cNvSpPr>
                <a:spLocks/>
              </p:cNvSpPr>
              <p:nvPr/>
            </p:nvSpPr>
            <p:spPr bwMode="auto">
              <a:xfrm>
                <a:off x="2009988" y="3430874"/>
                <a:ext cx="451802" cy="967661"/>
              </a:xfrm>
              <a:custGeom>
                <a:avLst/>
                <a:gdLst/>
                <a:ahLst/>
                <a:cxnLst>
                  <a:cxn ang="0">
                    <a:pos x="174" y="652"/>
                  </a:cxn>
                  <a:cxn ang="0">
                    <a:pos x="164" y="640"/>
                  </a:cxn>
                  <a:cxn ang="0">
                    <a:pos x="178" y="622"/>
                  </a:cxn>
                  <a:cxn ang="0">
                    <a:pos x="190" y="600"/>
                  </a:cxn>
                  <a:cxn ang="0">
                    <a:pos x="200" y="570"/>
                  </a:cxn>
                  <a:cxn ang="0">
                    <a:pos x="162" y="548"/>
                  </a:cxn>
                  <a:cxn ang="0">
                    <a:pos x="190" y="520"/>
                  </a:cxn>
                  <a:cxn ang="0">
                    <a:pos x="192" y="500"/>
                  </a:cxn>
                  <a:cxn ang="0">
                    <a:pos x="200" y="478"/>
                  </a:cxn>
                  <a:cxn ang="0">
                    <a:pos x="202" y="472"/>
                  </a:cxn>
                  <a:cxn ang="0">
                    <a:pos x="202" y="460"/>
                  </a:cxn>
                  <a:cxn ang="0">
                    <a:pos x="184" y="464"/>
                  </a:cxn>
                  <a:cxn ang="0">
                    <a:pos x="170" y="436"/>
                  </a:cxn>
                  <a:cxn ang="0">
                    <a:pos x="192" y="438"/>
                  </a:cxn>
                  <a:cxn ang="0">
                    <a:pos x="218" y="414"/>
                  </a:cxn>
                  <a:cxn ang="0">
                    <a:pos x="220" y="396"/>
                  </a:cxn>
                  <a:cxn ang="0">
                    <a:pos x="226" y="388"/>
                  </a:cxn>
                  <a:cxn ang="0">
                    <a:pos x="296" y="372"/>
                  </a:cxn>
                  <a:cxn ang="0">
                    <a:pos x="310" y="330"/>
                  </a:cxn>
                  <a:cxn ang="0">
                    <a:pos x="288" y="302"/>
                  </a:cxn>
                  <a:cxn ang="0">
                    <a:pos x="254" y="276"/>
                  </a:cxn>
                  <a:cxn ang="0">
                    <a:pos x="250" y="218"/>
                  </a:cxn>
                  <a:cxn ang="0">
                    <a:pos x="260" y="180"/>
                  </a:cxn>
                  <a:cxn ang="0">
                    <a:pos x="284" y="146"/>
                  </a:cxn>
                  <a:cxn ang="0">
                    <a:pos x="296" y="130"/>
                  </a:cxn>
                  <a:cxn ang="0">
                    <a:pos x="310" y="98"/>
                  </a:cxn>
                  <a:cxn ang="0">
                    <a:pos x="292" y="104"/>
                  </a:cxn>
                  <a:cxn ang="0">
                    <a:pos x="268" y="124"/>
                  </a:cxn>
                  <a:cxn ang="0">
                    <a:pos x="240" y="126"/>
                  </a:cxn>
                  <a:cxn ang="0">
                    <a:pos x="222" y="100"/>
                  </a:cxn>
                  <a:cxn ang="0">
                    <a:pos x="210" y="72"/>
                  </a:cxn>
                  <a:cxn ang="0">
                    <a:pos x="162" y="50"/>
                  </a:cxn>
                  <a:cxn ang="0">
                    <a:pos x="124" y="10"/>
                  </a:cxn>
                  <a:cxn ang="0">
                    <a:pos x="86" y="6"/>
                  </a:cxn>
                  <a:cxn ang="0">
                    <a:pos x="80" y="16"/>
                  </a:cxn>
                  <a:cxn ang="0">
                    <a:pos x="48" y="0"/>
                  </a:cxn>
                  <a:cxn ang="0">
                    <a:pos x="30" y="20"/>
                  </a:cxn>
                  <a:cxn ang="0">
                    <a:pos x="18" y="58"/>
                  </a:cxn>
                  <a:cxn ang="0">
                    <a:pos x="6" y="88"/>
                  </a:cxn>
                  <a:cxn ang="0">
                    <a:pos x="18" y="124"/>
                  </a:cxn>
                  <a:cxn ang="0">
                    <a:pos x="6" y="156"/>
                  </a:cxn>
                  <a:cxn ang="0">
                    <a:pos x="4" y="196"/>
                  </a:cxn>
                  <a:cxn ang="0">
                    <a:pos x="10" y="236"/>
                  </a:cxn>
                  <a:cxn ang="0">
                    <a:pos x="22" y="268"/>
                  </a:cxn>
                  <a:cxn ang="0">
                    <a:pos x="30" y="288"/>
                  </a:cxn>
                  <a:cxn ang="0">
                    <a:pos x="24" y="330"/>
                  </a:cxn>
                  <a:cxn ang="0">
                    <a:pos x="38" y="380"/>
                  </a:cxn>
                  <a:cxn ang="0">
                    <a:pos x="30" y="400"/>
                  </a:cxn>
                  <a:cxn ang="0">
                    <a:pos x="40" y="440"/>
                  </a:cxn>
                  <a:cxn ang="0">
                    <a:pos x="42" y="462"/>
                  </a:cxn>
                  <a:cxn ang="0">
                    <a:pos x="54" y="478"/>
                  </a:cxn>
                  <a:cxn ang="0">
                    <a:pos x="62" y="490"/>
                  </a:cxn>
                  <a:cxn ang="0">
                    <a:pos x="70" y="514"/>
                  </a:cxn>
                  <a:cxn ang="0">
                    <a:pos x="64" y="530"/>
                  </a:cxn>
                  <a:cxn ang="0">
                    <a:pos x="78" y="570"/>
                  </a:cxn>
                  <a:cxn ang="0">
                    <a:pos x="78" y="590"/>
                  </a:cxn>
                  <a:cxn ang="0">
                    <a:pos x="82" y="620"/>
                  </a:cxn>
                  <a:cxn ang="0">
                    <a:pos x="106" y="634"/>
                  </a:cxn>
                  <a:cxn ang="0">
                    <a:pos x="120" y="654"/>
                  </a:cxn>
                </a:cxnLst>
                <a:rect l="0" t="0" r="r" b="b"/>
                <a:pathLst>
                  <a:path w="314" h="664">
                    <a:moveTo>
                      <a:pt x="184" y="664"/>
                    </a:moveTo>
                    <a:lnTo>
                      <a:pt x="184" y="664"/>
                    </a:lnTo>
                    <a:lnTo>
                      <a:pt x="182" y="662"/>
                    </a:lnTo>
                    <a:lnTo>
                      <a:pt x="182" y="662"/>
                    </a:lnTo>
                    <a:lnTo>
                      <a:pt x="182" y="660"/>
                    </a:lnTo>
                    <a:lnTo>
                      <a:pt x="180" y="658"/>
                    </a:lnTo>
                    <a:lnTo>
                      <a:pt x="180" y="658"/>
                    </a:lnTo>
                    <a:lnTo>
                      <a:pt x="176" y="656"/>
                    </a:lnTo>
                    <a:lnTo>
                      <a:pt x="176" y="654"/>
                    </a:lnTo>
                    <a:lnTo>
                      <a:pt x="174" y="652"/>
                    </a:lnTo>
                    <a:lnTo>
                      <a:pt x="170" y="650"/>
                    </a:lnTo>
                    <a:lnTo>
                      <a:pt x="170" y="650"/>
                    </a:lnTo>
                    <a:lnTo>
                      <a:pt x="168" y="648"/>
                    </a:lnTo>
                    <a:lnTo>
                      <a:pt x="168" y="648"/>
                    </a:lnTo>
                    <a:lnTo>
                      <a:pt x="170" y="648"/>
                    </a:lnTo>
                    <a:lnTo>
                      <a:pt x="168" y="646"/>
                    </a:lnTo>
                    <a:lnTo>
                      <a:pt x="168" y="646"/>
                    </a:lnTo>
                    <a:lnTo>
                      <a:pt x="166" y="644"/>
                    </a:lnTo>
                    <a:lnTo>
                      <a:pt x="166" y="642"/>
                    </a:lnTo>
                    <a:lnTo>
                      <a:pt x="164" y="640"/>
                    </a:lnTo>
                    <a:lnTo>
                      <a:pt x="162" y="640"/>
                    </a:lnTo>
                    <a:lnTo>
                      <a:pt x="162" y="640"/>
                    </a:lnTo>
                    <a:lnTo>
                      <a:pt x="162" y="638"/>
                    </a:lnTo>
                    <a:lnTo>
                      <a:pt x="162" y="634"/>
                    </a:lnTo>
                    <a:lnTo>
                      <a:pt x="162" y="632"/>
                    </a:lnTo>
                    <a:lnTo>
                      <a:pt x="162" y="632"/>
                    </a:lnTo>
                    <a:lnTo>
                      <a:pt x="166" y="626"/>
                    </a:lnTo>
                    <a:lnTo>
                      <a:pt x="172" y="626"/>
                    </a:lnTo>
                    <a:lnTo>
                      <a:pt x="176" y="626"/>
                    </a:lnTo>
                    <a:lnTo>
                      <a:pt x="178" y="622"/>
                    </a:lnTo>
                    <a:lnTo>
                      <a:pt x="178" y="622"/>
                    </a:lnTo>
                    <a:lnTo>
                      <a:pt x="184" y="614"/>
                    </a:lnTo>
                    <a:lnTo>
                      <a:pt x="186" y="612"/>
                    </a:lnTo>
                    <a:lnTo>
                      <a:pt x="186" y="608"/>
                    </a:lnTo>
                    <a:lnTo>
                      <a:pt x="186" y="608"/>
                    </a:lnTo>
                    <a:lnTo>
                      <a:pt x="186" y="604"/>
                    </a:lnTo>
                    <a:lnTo>
                      <a:pt x="188" y="602"/>
                    </a:lnTo>
                    <a:lnTo>
                      <a:pt x="190" y="602"/>
                    </a:lnTo>
                    <a:lnTo>
                      <a:pt x="190" y="600"/>
                    </a:lnTo>
                    <a:lnTo>
                      <a:pt x="190" y="600"/>
                    </a:lnTo>
                    <a:lnTo>
                      <a:pt x="190" y="598"/>
                    </a:lnTo>
                    <a:lnTo>
                      <a:pt x="192" y="596"/>
                    </a:lnTo>
                    <a:lnTo>
                      <a:pt x="196" y="594"/>
                    </a:lnTo>
                    <a:lnTo>
                      <a:pt x="202" y="584"/>
                    </a:lnTo>
                    <a:lnTo>
                      <a:pt x="202" y="584"/>
                    </a:lnTo>
                    <a:lnTo>
                      <a:pt x="200" y="580"/>
                    </a:lnTo>
                    <a:lnTo>
                      <a:pt x="202" y="578"/>
                    </a:lnTo>
                    <a:lnTo>
                      <a:pt x="202" y="576"/>
                    </a:lnTo>
                    <a:lnTo>
                      <a:pt x="200" y="570"/>
                    </a:lnTo>
                    <a:lnTo>
                      <a:pt x="200" y="570"/>
                    </a:lnTo>
                    <a:lnTo>
                      <a:pt x="196" y="566"/>
                    </a:lnTo>
                    <a:lnTo>
                      <a:pt x="194" y="564"/>
                    </a:lnTo>
                    <a:lnTo>
                      <a:pt x="188" y="564"/>
                    </a:lnTo>
                    <a:lnTo>
                      <a:pt x="182" y="564"/>
                    </a:lnTo>
                    <a:lnTo>
                      <a:pt x="180" y="562"/>
                    </a:lnTo>
                    <a:lnTo>
                      <a:pt x="174" y="558"/>
                    </a:lnTo>
                    <a:lnTo>
                      <a:pt x="174" y="558"/>
                    </a:lnTo>
                    <a:lnTo>
                      <a:pt x="170" y="554"/>
                    </a:lnTo>
                    <a:lnTo>
                      <a:pt x="166" y="552"/>
                    </a:lnTo>
                    <a:lnTo>
                      <a:pt x="162" y="548"/>
                    </a:lnTo>
                    <a:lnTo>
                      <a:pt x="162" y="540"/>
                    </a:lnTo>
                    <a:lnTo>
                      <a:pt x="162" y="540"/>
                    </a:lnTo>
                    <a:lnTo>
                      <a:pt x="166" y="532"/>
                    </a:lnTo>
                    <a:lnTo>
                      <a:pt x="168" y="530"/>
                    </a:lnTo>
                    <a:lnTo>
                      <a:pt x="172" y="528"/>
                    </a:lnTo>
                    <a:lnTo>
                      <a:pt x="176" y="526"/>
                    </a:lnTo>
                    <a:lnTo>
                      <a:pt x="176" y="526"/>
                    </a:lnTo>
                    <a:lnTo>
                      <a:pt x="180" y="522"/>
                    </a:lnTo>
                    <a:lnTo>
                      <a:pt x="186" y="522"/>
                    </a:lnTo>
                    <a:lnTo>
                      <a:pt x="190" y="520"/>
                    </a:lnTo>
                    <a:lnTo>
                      <a:pt x="190" y="518"/>
                    </a:lnTo>
                    <a:lnTo>
                      <a:pt x="190" y="516"/>
                    </a:lnTo>
                    <a:lnTo>
                      <a:pt x="190" y="516"/>
                    </a:lnTo>
                    <a:lnTo>
                      <a:pt x="188" y="514"/>
                    </a:lnTo>
                    <a:lnTo>
                      <a:pt x="188" y="512"/>
                    </a:lnTo>
                    <a:lnTo>
                      <a:pt x="192" y="508"/>
                    </a:lnTo>
                    <a:lnTo>
                      <a:pt x="194" y="506"/>
                    </a:lnTo>
                    <a:lnTo>
                      <a:pt x="194" y="504"/>
                    </a:lnTo>
                    <a:lnTo>
                      <a:pt x="192" y="500"/>
                    </a:lnTo>
                    <a:lnTo>
                      <a:pt x="192" y="500"/>
                    </a:lnTo>
                    <a:lnTo>
                      <a:pt x="190" y="496"/>
                    </a:lnTo>
                    <a:lnTo>
                      <a:pt x="192" y="494"/>
                    </a:lnTo>
                    <a:lnTo>
                      <a:pt x="192" y="492"/>
                    </a:lnTo>
                    <a:lnTo>
                      <a:pt x="192" y="486"/>
                    </a:lnTo>
                    <a:lnTo>
                      <a:pt x="192" y="486"/>
                    </a:lnTo>
                    <a:lnTo>
                      <a:pt x="192" y="482"/>
                    </a:lnTo>
                    <a:lnTo>
                      <a:pt x="196" y="480"/>
                    </a:lnTo>
                    <a:lnTo>
                      <a:pt x="200" y="480"/>
                    </a:lnTo>
                    <a:lnTo>
                      <a:pt x="200" y="478"/>
                    </a:lnTo>
                    <a:lnTo>
                      <a:pt x="200" y="478"/>
                    </a:lnTo>
                    <a:lnTo>
                      <a:pt x="198" y="476"/>
                    </a:lnTo>
                    <a:lnTo>
                      <a:pt x="192" y="476"/>
                    </a:lnTo>
                    <a:lnTo>
                      <a:pt x="188" y="474"/>
                    </a:lnTo>
                    <a:lnTo>
                      <a:pt x="186" y="474"/>
                    </a:lnTo>
                    <a:lnTo>
                      <a:pt x="186" y="474"/>
                    </a:lnTo>
                    <a:lnTo>
                      <a:pt x="188" y="472"/>
                    </a:lnTo>
                    <a:lnTo>
                      <a:pt x="192" y="470"/>
                    </a:lnTo>
                    <a:lnTo>
                      <a:pt x="198" y="470"/>
                    </a:lnTo>
                    <a:lnTo>
                      <a:pt x="202" y="472"/>
                    </a:lnTo>
                    <a:lnTo>
                      <a:pt x="202" y="472"/>
                    </a:lnTo>
                    <a:lnTo>
                      <a:pt x="204" y="474"/>
                    </a:lnTo>
                    <a:lnTo>
                      <a:pt x="206" y="474"/>
                    </a:lnTo>
                    <a:lnTo>
                      <a:pt x="208" y="472"/>
                    </a:lnTo>
                    <a:lnTo>
                      <a:pt x="208" y="470"/>
                    </a:lnTo>
                    <a:lnTo>
                      <a:pt x="208" y="470"/>
                    </a:lnTo>
                    <a:lnTo>
                      <a:pt x="208" y="466"/>
                    </a:lnTo>
                    <a:lnTo>
                      <a:pt x="210" y="462"/>
                    </a:lnTo>
                    <a:lnTo>
                      <a:pt x="208" y="460"/>
                    </a:lnTo>
                    <a:lnTo>
                      <a:pt x="202" y="460"/>
                    </a:lnTo>
                    <a:lnTo>
                      <a:pt x="202" y="460"/>
                    </a:lnTo>
                    <a:lnTo>
                      <a:pt x="198" y="462"/>
                    </a:lnTo>
                    <a:lnTo>
                      <a:pt x="200" y="462"/>
                    </a:lnTo>
                    <a:lnTo>
                      <a:pt x="202" y="464"/>
                    </a:lnTo>
                    <a:lnTo>
                      <a:pt x="198" y="466"/>
                    </a:lnTo>
                    <a:lnTo>
                      <a:pt x="198" y="466"/>
                    </a:lnTo>
                    <a:lnTo>
                      <a:pt x="194" y="468"/>
                    </a:lnTo>
                    <a:lnTo>
                      <a:pt x="192" y="466"/>
                    </a:lnTo>
                    <a:lnTo>
                      <a:pt x="190" y="464"/>
                    </a:lnTo>
                    <a:lnTo>
                      <a:pt x="190" y="464"/>
                    </a:lnTo>
                    <a:lnTo>
                      <a:pt x="184" y="464"/>
                    </a:lnTo>
                    <a:lnTo>
                      <a:pt x="182" y="462"/>
                    </a:lnTo>
                    <a:lnTo>
                      <a:pt x="180" y="460"/>
                    </a:lnTo>
                    <a:lnTo>
                      <a:pt x="182" y="456"/>
                    </a:lnTo>
                    <a:lnTo>
                      <a:pt x="182" y="454"/>
                    </a:lnTo>
                    <a:lnTo>
                      <a:pt x="182" y="448"/>
                    </a:lnTo>
                    <a:lnTo>
                      <a:pt x="178" y="444"/>
                    </a:lnTo>
                    <a:lnTo>
                      <a:pt x="172" y="440"/>
                    </a:lnTo>
                    <a:lnTo>
                      <a:pt x="172" y="440"/>
                    </a:lnTo>
                    <a:lnTo>
                      <a:pt x="170" y="438"/>
                    </a:lnTo>
                    <a:lnTo>
                      <a:pt x="170" y="436"/>
                    </a:lnTo>
                    <a:lnTo>
                      <a:pt x="172" y="432"/>
                    </a:lnTo>
                    <a:lnTo>
                      <a:pt x="178" y="432"/>
                    </a:lnTo>
                    <a:lnTo>
                      <a:pt x="178" y="432"/>
                    </a:lnTo>
                    <a:lnTo>
                      <a:pt x="178" y="434"/>
                    </a:lnTo>
                    <a:lnTo>
                      <a:pt x="178" y="434"/>
                    </a:lnTo>
                    <a:lnTo>
                      <a:pt x="178" y="436"/>
                    </a:lnTo>
                    <a:lnTo>
                      <a:pt x="180" y="436"/>
                    </a:lnTo>
                    <a:lnTo>
                      <a:pt x="186" y="436"/>
                    </a:lnTo>
                    <a:lnTo>
                      <a:pt x="192" y="438"/>
                    </a:lnTo>
                    <a:lnTo>
                      <a:pt x="192" y="438"/>
                    </a:lnTo>
                    <a:lnTo>
                      <a:pt x="198" y="440"/>
                    </a:lnTo>
                    <a:lnTo>
                      <a:pt x="204" y="440"/>
                    </a:lnTo>
                    <a:lnTo>
                      <a:pt x="214" y="436"/>
                    </a:lnTo>
                    <a:lnTo>
                      <a:pt x="222" y="430"/>
                    </a:lnTo>
                    <a:lnTo>
                      <a:pt x="224" y="428"/>
                    </a:lnTo>
                    <a:lnTo>
                      <a:pt x="222" y="426"/>
                    </a:lnTo>
                    <a:lnTo>
                      <a:pt x="222" y="426"/>
                    </a:lnTo>
                    <a:lnTo>
                      <a:pt x="220" y="424"/>
                    </a:lnTo>
                    <a:lnTo>
                      <a:pt x="218" y="418"/>
                    </a:lnTo>
                    <a:lnTo>
                      <a:pt x="218" y="414"/>
                    </a:lnTo>
                    <a:lnTo>
                      <a:pt x="220" y="410"/>
                    </a:lnTo>
                    <a:lnTo>
                      <a:pt x="220" y="410"/>
                    </a:lnTo>
                    <a:lnTo>
                      <a:pt x="224" y="410"/>
                    </a:lnTo>
                    <a:lnTo>
                      <a:pt x="226" y="406"/>
                    </a:lnTo>
                    <a:lnTo>
                      <a:pt x="226" y="404"/>
                    </a:lnTo>
                    <a:lnTo>
                      <a:pt x="222" y="402"/>
                    </a:lnTo>
                    <a:lnTo>
                      <a:pt x="222" y="402"/>
                    </a:lnTo>
                    <a:lnTo>
                      <a:pt x="220" y="400"/>
                    </a:lnTo>
                    <a:lnTo>
                      <a:pt x="220" y="398"/>
                    </a:lnTo>
                    <a:lnTo>
                      <a:pt x="220" y="396"/>
                    </a:lnTo>
                    <a:lnTo>
                      <a:pt x="216" y="394"/>
                    </a:lnTo>
                    <a:lnTo>
                      <a:pt x="216" y="394"/>
                    </a:lnTo>
                    <a:lnTo>
                      <a:pt x="214" y="392"/>
                    </a:lnTo>
                    <a:lnTo>
                      <a:pt x="214" y="388"/>
                    </a:lnTo>
                    <a:lnTo>
                      <a:pt x="218" y="384"/>
                    </a:lnTo>
                    <a:lnTo>
                      <a:pt x="218" y="384"/>
                    </a:lnTo>
                    <a:lnTo>
                      <a:pt x="220" y="384"/>
                    </a:lnTo>
                    <a:lnTo>
                      <a:pt x="220" y="386"/>
                    </a:lnTo>
                    <a:lnTo>
                      <a:pt x="222" y="388"/>
                    </a:lnTo>
                    <a:lnTo>
                      <a:pt x="226" y="388"/>
                    </a:lnTo>
                    <a:lnTo>
                      <a:pt x="226" y="388"/>
                    </a:lnTo>
                    <a:lnTo>
                      <a:pt x="230" y="388"/>
                    </a:lnTo>
                    <a:lnTo>
                      <a:pt x="240" y="390"/>
                    </a:lnTo>
                    <a:lnTo>
                      <a:pt x="254" y="388"/>
                    </a:lnTo>
                    <a:lnTo>
                      <a:pt x="264" y="386"/>
                    </a:lnTo>
                    <a:lnTo>
                      <a:pt x="274" y="382"/>
                    </a:lnTo>
                    <a:lnTo>
                      <a:pt x="274" y="382"/>
                    </a:lnTo>
                    <a:lnTo>
                      <a:pt x="284" y="378"/>
                    </a:lnTo>
                    <a:lnTo>
                      <a:pt x="292" y="376"/>
                    </a:lnTo>
                    <a:lnTo>
                      <a:pt x="296" y="372"/>
                    </a:lnTo>
                    <a:lnTo>
                      <a:pt x="300" y="368"/>
                    </a:lnTo>
                    <a:lnTo>
                      <a:pt x="304" y="364"/>
                    </a:lnTo>
                    <a:lnTo>
                      <a:pt x="308" y="354"/>
                    </a:lnTo>
                    <a:lnTo>
                      <a:pt x="308" y="354"/>
                    </a:lnTo>
                    <a:lnTo>
                      <a:pt x="310" y="350"/>
                    </a:lnTo>
                    <a:lnTo>
                      <a:pt x="312" y="346"/>
                    </a:lnTo>
                    <a:lnTo>
                      <a:pt x="314" y="342"/>
                    </a:lnTo>
                    <a:lnTo>
                      <a:pt x="312" y="332"/>
                    </a:lnTo>
                    <a:lnTo>
                      <a:pt x="312" y="332"/>
                    </a:lnTo>
                    <a:lnTo>
                      <a:pt x="310" y="330"/>
                    </a:lnTo>
                    <a:lnTo>
                      <a:pt x="308" y="330"/>
                    </a:lnTo>
                    <a:lnTo>
                      <a:pt x="302" y="330"/>
                    </a:lnTo>
                    <a:lnTo>
                      <a:pt x="300" y="328"/>
                    </a:lnTo>
                    <a:lnTo>
                      <a:pt x="298" y="326"/>
                    </a:lnTo>
                    <a:lnTo>
                      <a:pt x="296" y="322"/>
                    </a:lnTo>
                    <a:lnTo>
                      <a:pt x="296" y="314"/>
                    </a:lnTo>
                    <a:lnTo>
                      <a:pt x="296" y="314"/>
                    </a:lnTo>
                    <a:lnTo>
                      <a:pt x="296" y="310"/>
                    </a:lnTo>
                    <a:lnTo>
                      <a:pt x="294" y="306"/>
                    </a:lnTo>
                    <a:lnTo>
                      <a:pt x="288" y="302"/>
                    </a:lnTo>
                    <a:lnTo>
                      <a:pt x="280" y="296"/>
                    </a:lnTo>
                    <a:lnTo>
                      <a:pt x="272" y="292"/>
                    </a:lnTo>
                    <a:lnTo>
                      <a:pt x="258" y="288"/>
                    </a:lnTo>
                    <a:lnTo>
                      <a:pt x="254" y="286"/>
                    </a:lnTo>
                    <a:lnTo>
                      <a:pt x="256" y="284"/>
                    </a:lnTo>
                    <a:lnTo>
                      <a:pt x="256" y="284"/>
                    </a:lnTo>
                    <a:lnTo>
                      <a:pt x="258" y="282"/>
                    </a:lnTo>
                    <a:lnTo>
                      <a:pt x="258" y="282"/>
                    </a:lnTo>
                    <a:lnTo>
                      <a:pt x="256" y="278"/>
                    </a:lnTo>
                    <a:lnTo>
                      <a:pt x="254" y="276"/>
                    </a:lnTo>
                    <a:lnTo>
                      <a:pt x="252" y="272"/>
                    </a:lnTo>
                    <a:lnTo>
                      <a:pt x="252" y="266"/>
                    </a:lnTo>
                    <a:lnTo>
                      <a:pt x="254" y="258"/>
                    </a:lnTo>
                    <a:lnTo>
                      <a:pt x="254" y="258"/>
                    </a:lnTo>
                    <a:lnTo>
                      <a:pt x="254" y="254"/>
                    </a:lnTo>
                    <a:lnTo>
                      <a:pt x="254" y="250"/>
                    </a:lnTo>
                    <a:lnTo>
                      <a:pt x="252" y="242"/>
                    </a:lnTo>
                    <a:lnTo>
                      <a:pt x="248" y="230"/>
                    </a:lnTo>
                    <a:lnTo>
                      <a:pt x="248" y="224"/>
                    </a:lnTo>
                    <a:lnTo>
                      <a:pt x="250" y="218"/>
                    </a:lnTo>
                    <a:lnTo>
                      <a:pt x="250" y="218"/>
                    </a:lnTo>
                    <a:lnTo>
                      <a:pt x="250" y="208"/>
                    </a:lnTo>
                    <a:lnTo>
                      <a:pt x="250" y="204"/>
                    </a:lnTo>
                    <a:lnTo>
                      <a:pt x="250" y="198"/>
                    </a:lnTo>
                    <a:lnTo>
                      <a:pt x="252" y="188"/>
                    </a:lnTo>
                    <a:lnTo>
                      <a:pt x="252" y="188"/>
                    </a:lnTo>
                    <a:lnTo>
                      <a:pt x="254" y="186"/>
                    </a:lnTo>
                    <a:lnTo>
                      <a:pt x="258" y="182"/>
                    </a:lnTo>
                    <a:lnTo>
                      <a:pt x="258" y="182"/>
                    </a:lnTo>
                    <a:lnTo>
                      <a:pt x="260" y="180"/>
                    </a:lnTo>
                    <a:lnTo>
                      <a:pt x="262" y="178"/>
                    </a:lnTo>
                    <a:lnTo>
                      <a:pt x="264" y="172"/>
                    </a:lnTo>
                    <a:lnTo>
                      <a:pt x="272" y="158"/>
                    </a:lnTo>
                    <a:lnTo>
                      <a:pt x="272" y="158"/>
                    </a:lnTo>
                    <a:lnTo>
                      <a:pt x="278" y="152"/>
                    </a:lnTo>
                    <a:lnTo>
                      <a:pt x="280" y="152"/>
                    </a:lnTo>
                    <a:lnTo>
                      <a:pt x="282" y="152"/>
                    </a:lnTo>
                    <a:lnTo>
                      <a:pt x="284" y="150"/>
                    </a:lnTo>
                    <a:lnTo>
                      <a:pt x="284" y="150"/>
                    </a:lnTo>
                    <a:lnTo>
                      <a:pt x="284" y="146"/>
                    </a:lnTo>
                    <a:lnTo>
                      <a:pt x="282" y="146"/>
                    </a:lnTo>
                    <a:lnTo>
                      <a:pt x="282" y="144"/>
                    </a:lnTo>
                    <a:lnTo>
                      <a:pt x="282" y="142"/>
                    </a:lnTo>
                    <a:lnTo>
                      <a:pt x="282" y="142"/>
                    </a:lnTo>
                    <a:lnTo>
                      <a:pt x="284" y="140"/>
                    </a:lnTo>
                    <a:lnTo>
                      <a:pt x="286" y="140"/>
                    </a:lnTo>
                    <a:lnTo>
                      <a:pt x="290" y="138"/>
                    </a:lnTo>
                    <a:lnTo>
                      <a:pt x="292" y="136"/>
                    </a:lnTo>
                    <a:lnTo>
                      <a:pt x="292" y="136"/>
                    </a:lnTo>
                    <a:lnTo>
                      <a:pt x="296" y="130"/>
                    </a:lnTo>
                    <a:lnTo>
                      <a:pt x="300" y="130"/>
                    </a:lnTo>
                    <a:lnTo>
                      <a:pt x="304" y="128"/>
                    </a:lnTo>
                    <a:lnTo>
                      <a:pt x="308" y="122"/>
                    </a:lnTo>
                    <a:lnTo>
                      <a:pt x="308" y="122"/>
                    </a:lnTo>
                    <a:lnTo>
                      <a:pt x="314" y="112"/>
                    </a:lnTo>
                    <a:lnTo>
                      <a:pt x="312" y="108"/>
                    </a:lnTo>
                    <a:lnTo>
                      <a:pt x="310" y="106"/>
                    </a:lnTo>
                    <a:lnTo>
                      <a:pt x="310" y="104"/>
                    </a:lnTo>
                    <a:lnTo>
                      <a:pt x="310" y="104"/>
                    </a:lnTo>
                    <a:lnTo>
                      <a:pt x="310" y="98"/>
                    </a:lnTo>
                    <a:lnTo>
                      <a:pt x="308" y="92"/>
                    </a:lnTo>
                    <a:lnTo>
                      <a:pt x="306" y="90"/>
                    </a:lnTo>
                    <a:lnTo>
                      <a:pt x="304" y="88"/>
                    </a:lnTo>
                    <a:lnTo>
                      <a:pt x="300" y="88"/>
                    </a:lnTo>
                    <a:lnTo>
                      <a:pt x="294" y="90"/>
                    </a:lnTo>
                    <a:lnTo>
                      <a:pt x="294" y="90"/>
                    </a:lnTo>
                    <a:lnTo>
                      <a:pt x="294" y="96"/>
                    </a:lnTo>
                    <a:lnTo>
                      <a:pt x="292" y="100"/>
                    </a:lnTo>
                    <a:lnTo>
                      <a:pt x="292" y="100"/>
                    </a:lnTo>
                    <a:lnTo>
                      <a:pt x="292" y="104"/>
                    </a:lnTo>
                    <a:lnTo>
                      <a:pt x="290" y="106"/>
                    </a:lnTo>
                    <a:lnTo>
                      <a:pt x="288" y="108"/>
                    </a:lnTo>
                    <a:lnTo>
                      <a:pt x="286" y="110"/>
                    </a:lnTo>
                    <a:lnTo>
                      <a:pt x="286" y="110"/>
                    </a:lnTo>
                    <a:lnTo>
                      <a:pt x="284" y="116"/>
                    </a:lnTo>
                    <a:lnTo>
                      <a:pt x="280" y="120"/>
                    </a:lnTo>
                    <a:lnTo>
                      <a:pt x="280" y="120"/>
                    </a:lnTo>
                    <a:lnTo>
                      <a:pt x="276" y="126"/>
                    </a:lnTo>
                    <a:lnTo>
                      <a:pt x="272" y="126"/>
                    </a:lnTo>
                    <a:lnTo>
                      <a:pt x="268" y="124"/>
                    </a:lnTo>
                    <a:lnTo>
                      <a:pt x="264" y="126"/>
                    </a:lnTo>
                    <a:lnTo>
                      <a:pt x="264" y="126"/>
                    </a:lnTo>
                    <a:lnTo>
                      <a:pt x="260" y="128"/>
                    </a:lnTo>
                    <a:lnTo>
                      <a:pt x="258" y="128"/>
                    </a:lnTo>
                    <a:lnTo>
                      <a:pt x="256" y="128"/>
                    </a:lnTo>
                    <a:lnTo>
                      <a:pt x="252" y="130"/>
                    </a:lnTo>
                    <a:lnTo>
                      <a:pt x="252" y="130"/>
                    </a:lnTo>
                    <a:lnTo>
                      <a:pt x="250" y="130"/>
                    </a:lnTo>
                    <a:lnTo>
                      <a:pt x="248" y="128"/>
                    </a:lnTo>
                    <a:lnTo>
                      <a:pt x="240" y="126"/>
                    </a:lnTo>
                    <a:lnTo>
                      <a:pt x="230" y="122"/>
                    </a:lnTo>
                    <a:lnTo>
                      <a:pt x="226" y="120"/>
                    </a:lnTo>
                    <a:lnTo>
                      <a:pt x="218" y="122"/>
                    </a:lnTo>
                    <a:lnTo>
                      <a:pt x="218" y="122"/>
                    </a:lnTo>
                    <a:lnTo>
                      <a:pt x="214" y="120"/>
                    </a:lnTo>
                    <a:lnTo>
                      <a:pt x="214" y="118"/>
                    </a:lnTo>
                    <a:lnTo>
                      <a:pt x="218" y="108"/>
                    </a:lnTo>
                    <a:lnTo>
                      <a:pt x="218" y="108"/>
                    </a:lnTo>
                    <a:lnTo>
                      <a:pt x="222" y="104"/>
                    </a:lnTo>
                    <a:lnTo>
                      <a:pt x="222" y="100"/>
                    </a:lnTo>
                    <a:lnTo>
                      <a:pt x="222" y="96"/>
                    </a:lnTo>
                    <a:lnTo>
                      <a:pt x="226" y="92"/>
                    </a:lnTo>
                    <a:lnTo>
                      <a:pt x="226" y="92"/>
                    </a:lnTo>
                    <a:lnTo>
                      <a:pt x="226" y="88"/>
                    </a:lnTo>
                    <a:lnTo>
                      <a:pt x="226" y="86"/>
                    </a:lnTo>
                    <a:lnTo>
                      <a:pt x="222" y="84"/>
                    </a:lnTo>
                    <a:lnTo>
                      <a:pt x="218" y="80"/>
                    </a:lnTo>
                    <a:lnTo>
                      <a:pt x="218" y="80"/>
                    </a:lnTo>
                    <a:lnTo>
                      <a:pt x="214" y="74"/>
                    </a:lnTo>
                    <a:lnTo>
                      <a:pt x="210" y="72"/>
                    </a:lnTo>
                    <a:lnTo>
                      <a:pt x="198" y="64"/>
                    </a:lnTo>
                    <a:lnTo>
                      <a:pt x="198" y="64"/>
                    </a:lnTo>
                    <a:lnTo>
                      <a:pt x="192" y="60"/>
                    </a:lnTo>
                    <a:lnTo>
                      <a:pt x="188" y="60"/>
                    </a:lnTo>
                    <a:lnTo>
                      <a:pt x="186" y="60"/>
                    </a:lnTo>
                    <a:lnTo>
                      <a:pt x="180" y="56"/>
                    </a:lnTo>
                    <a:lnTo>
                      <a:pt x="180" y="56"/>
                    </a:lnTo>
                    <a:lnTo>
                      <a:pt x="170" y="52"/>
                    </a:lnTo>
                    <a:lnTo>
                      <a:pt x="164" y="50"/>
                    </a:lnTo>
                    <a:lnTo>
                      <a:pt x="162" y="50"/>
                    </a:lnTo>
                    <a:lnTo>
                      <a:pt x="158" y="46"/>
                    </a:lnTo>
                    <a:lnTo>
                      <a:pt x="158" y="46"/>
                    </a:lnTo>
                    <a:lnTo>
                      <a:pt x="144" y="34"/>
                    </a:lnTo>
                    <a:lnTo>
                      <a:pt x="132" y="24"/>
                    </a:lnTo>
                    <a:lnTo>
                      <a:pt x="132" y="24"/>
                    </a:lnTo>
                    <a:lnTo>
                      <a:pt x="128" y="22"/>
                    </a:lnTo>
                    <a:lnTo>
                      <a:pt x="126" y="20"/>
                    </a:lnTo>
                    <a:lnTo>
                      <a:pt x="126" y="18"/>
                    </a:lnTo>
                    <a:lnTo>
                      <a:pt x="126" y="12"/>
                    </a:lnTo>
                    <a:lnTo>
                      <a:pt x="124" y="10"/>
                    </a:lnTo>
                    <a:lnTo>
                      <a:pt x="120" y="8"/>
                    </a:lnTo>
                    <a:lnTo>
                      <a:pt x="120" y="8"/>
                    </a:lnTo>
                    <a:lnTo>
                      <a:pt x="116" y="8"/>
                    </a:lnTo>
                    <a:lnTo>
                      <a:pt x="114" y="8"/>
                    </a:lnTo>
                    <a:lnTo>
                      <a:pt x="110" y="6"/>
                    </a:lnTo>
                    <a:lnTo>
                      <a:pt x="102" y="8"/>
                    </a:lnTo>
                    <a:lnTo>
                      <a:pt x="102" y="8"/>
                    </a:lnTo>
                    <a:lnTo>
                      <a:pt x="96" y="8"/>
                    </a:lnTo>
                    <a:lnTo>
                      <a:pt x="90" y="6"/>
                    </a:lnTo>
                    <a:lnTo>
                      <a:pt x="86" y="6"/>
                    </a:lnTo>
                    <a:lnTo>
                      <a:pt x="84" y="8"/>
                    </a:lnTo>
                    <a:lnTo>
                      <a:pt x="84" y="8"/>
                    </a:lnTo>
                    <a:lnTo>
                      <a:pt x="82" y="14"/>
                    </a:lnTo>
                    <a:lnTo>
                      <a:pt x="84" y="18"/>
                    </a:lnTo>
                    <a:lnTo>
                      <a:pt x="84" y="20"/>
                    </a:lnTo>
                    <a:lnTo>
                      <a:pt x="82" y="24"/>
                    </a:lnTo>
                    <a:lnTo>
                      <a:pt x="82" y="24"/>
                    </a:lnTo>
                    <a:lnTo>
                      <a:pt x="82" y="24"/>
                    </a:lnTo>
                    <a:lnTo>
                      <a:pt x="82" y="22"/>
                    </a:lnTo>
                    <a:lnTo>
                      <a:pt x="80" y="16"/>
                    </a:lnTo>
                    <a:lnTo>
                      <a:pt x="76" y="10"/>
                    </a:lnTo>
                    <a:lnTo>
                      <a:pt x="72" y="8"/>
                    </a:lnTo>
                    <a:lnTo>
                      <a:pt x="68" y="6"/>
                    </a:lnTo>
                    <a:lnTo>
                      <a:pt x="68" y="6"/>
                    </a:lnTo>
                    <a:lnTo>
                      <a:pt x="58" y="6"/>
                    </a:lnTo>
                    <a:lnTo>
                      <a:pt x="52" y="6"/>
                    </a:lnTo>
                    <a:lnTo>
                      <a:pt x="52" y="6"/>
                    </a:lnTo>
                    <a:lnTo>
                      <a:pt x="50" y="6"/>
                    </a:lnTo>
                    <a:lnTo>
                      <a:pt x="50" y="4"/>
                    </a:lnTo>
                    <a:lnTo>
                      <a:pt x="48" y="0"/>
                    </a:lnTo>
                    <a:lnTo>
                      <a:pt x="42" y="0"/>
                    </a:lnTo>
                    <a:lnTo>
                      <a:pt x="42" y="0"/>
                    </a:lnTo>
                    <a:lnTo>
                      <a:pt x="42" y="2"/>
                    </a:lnTo>
                    <a:lnTo>
                      <a:pt x="40" y="4"/>
                    </a:lnTo>
                    <a:lnTo>
                      <a:pt x="34" y="10"/>
                    </a:lnTo>
                    <a:lnTo>
                      <a:pt x="30" y="14"/>
                    </a:lnTo>
                    <a:lnTo>
                      <a:pt x="28" y="16"/>
                    </a:lnTo>
                    <a:lnTo>
                      <a:pt x="28" y="18"/>
                    </a:lnTo>
                    <a:lnTo>
                      <a:pt x="28" y="18"/>
                    </a:lnTo>
                    <a:lnTo>
                      <a:pt x="30" y="20"/>
                    </a:lnTo>
                    <a:lnTo>
                      <a:pt x="28" y="20"/>
                    </a:lnTo>
                    <a:lnTo>
                      <a:pt x="24" y="24"/>
                    </a:lnTo>
                    <a:lnTo>
                      <a:pt x="24" y="24"/>
                    </a:lnTo>
                    <a:lnTo>
                      <a:pt x="28" y="26"/>
                    </a:lnTo>
                    <a:lnTo>
                      <a:pt x="28" y="28"/>
                    </a:lnTo>
                    <a:lnTo>
                      <a:pt x="30" y="30"/>
                    </a:lnTo>
                    <a:lnTo>
                      <a:pt x="30" y="30"/>
                    </a:lnTo>
                    <a:lnTo>
                      <a:pt x="26" y="48"/>
                    </a:lnTo>
                    <a:lnTo>
                      <a:pt x="24" y="52"/>
                    </a:lnTo>
                    <a:lnTo>
                      <a:pt x="18" y="58"/>
                    </a:lnTo>
                    <a:lnTo>
                      <a:pt x="18" y="58"/>
                    </a:lnTo>
                    <a:lnTo>
                      <a:pt x="8" y="64"/>
                    </a:lnTo>
                    <a:lnTo>
                      <a:pt x="8" y="66"/>
                    </a:lnTo>
                    <a:lnTo>
                      <a:pt x="8" y="68"/>
                    </a:lnTo>
                    <a:lnTo>
                      <a:pt x="12" y="70"/>
                    </a:lnTo>
                    <a:lnTo>
                      <a:pt x="12" y="72"/>
                    </a:lnTo>
                    <a:lnTo>
                      <a:pt x="10" y="76"/>
                    </a:lnTo>
                    <a:lnTo>
                      <a:pt x="10" y="76"/>
                    </a:lnTo>
                    <a:lnTo>
                      <a:pt x="6" y="84"/>
                    </a:lnTo>
                    <a:lnTo>
                      <a:pt x="6" y="88"/>
                    </a:lnTo>
                    <a:lnTo>
                      <a:pt x="8" y="92"/>
                    </a:lnTo>
                    <a:lnTo>
                      <a:pt x="12" y="96"/>
                    </a:lnTo>
                    <a:lnTo>
                      <a:pt x="16" y="102"/>
                    </a:lnTo>
                    <a:lnTo>
                      <a:pt x="16" y="104"/>
                    </a:lnTo>
                    <a:lnTo>
                      <a:pt x="14" y="108"/>
                    </a:lnTo>
                    <a:lnTo>
                      <a:pt x="14" y="108"/>
                    </a:lnTo>
                    <a:lnTo>
                      <a:pt x="18" y="112"/>
                    </a:lnTo>
                    <a:lnTo>
                      <a:pt x="20" y="114"/>
                    </a:lnTo>
                    <a:lnTo>
                      <a:pt x="20" y="118"/>
                    </a:lnTo>
                    <a:lnTo>
                      <a:pt x="18" y="124"/>
                    </a:lnTo>
                    <a:lnTo>
                      <a:pt x="18" y="124"/>
                    </a:lnTo>
                    <a:lnTo>
                      <a:pt x="14" y="130"/>
                    </a:lnTo>
                    <a:lnTo>
                      <a:pt x="14" y="134"/>
                    </a:lnTo>
                    <a:lnTo>
                      <a:pt x="12" y="138"/>
                    </a:lnTo>
                    <a:lnTo>
                      <a:pt x="10" y="142"/>
                    </a:lnTo>
                    <a:lnTo>
                      <a:pt x="10" y="142"/>
                    </a:lnTo>
                    <a:lnTo>
                      <a:pt x="6" y="146"/>
                    </a:lnTo>
                    <a:lnTo>
                      <a:pt x="8" y="148"/>
                    </a:lnTo>
                    <a:lnTo>
                      <a:pt x="8" y="152"/>
                    </a:lnTo>
                    <a:lnTo>
                      <a:pt x="6" y="156"/>
                    </a:lnTo>
                    <a:lnTo>
                      <a:pt x="6" y="156"/>
                    </a:lnTo>
                    <a:lnTo>
                      <a:pt x="2" y="160"/>
                    </a:lnTo>
                    <a:lnTo>
                      <a:pt x="2" y="164"/>
                    </a:lnTo>
                    <a:lnTo>
                      <a:pt x="2" y="170"/>
                    </a:lnTo>
                    <a:lnTo>
                      <a:pt x="4" y="176"/>
                    </a:lnTo>
                    <a:lnTo>
                      <a:pt x="4" y="182"/>
                    </a:lnTo>
                    <a:lnTo>
                      <a:pt x="4" y="182"/>
                    </a:lnTo>
                    <a:lnTo>
                      <a:pt x="2" y="188"/>
                    </a:lnTo>
                    <a:lnTo>
                      <a:pt x="2" y="192"/>
                    </a:lnTo>
                    <a:lnTo>
                      <a:pt x="4" y="196"/>
                    </a:lnTo>
                    <a:lnTo>
                      <a:pt x="2" y="204"/>
                    </a:lnTo>
                    <a:lnTo>
                      <a:pt x="2" y="204"/>
                    </a:lnTo>
                    <a:lnTo>
                      <a:pt x="0" y="210"/>
                    </a:lnTo>
                    <a:lnTo>
                      <a:pt x="0" y="216"/>
                    </a:lnTo>
                    <a:lnTo>
                      <a:pt x="0" y="226"/>
                    </a:lnTo>
                    <a:lnTo>
                      <a:pt x="2" y="232"/>
                    </a:lnTo>
                    <a:lnTo>
                      <a:pt x="6" y="234"/>
                    </a:lnTo>
                    <a:lnTo>
                      <a:pt x="6" y="234"/>
                    </a:lnTo>
                    <a:lnTo>
                      <a:pt x="8" y="234"/>
                    </a:lnTo>
                    <a:lnTo>
                      <a:pt x="10" y="236"/>
                    </a:lnTo>
                    <a:lnTo>
                      <a:pt x="12" y="240"/>
                    </a:lnTo>
                    <a:lnTo>
                      <a:pt x="10" y="244"/>
                    </a:lnTo>
                    <a:lnTo>
                      <a:pt x="10" y="244"/>
                    </a:lnTo>
                    <a:lnTo>
                      <a:pt x="8" y="246"/>
                    </a:lnTo>
                    <a:lnTo>
                      <a:pt x="10" y="250"/>
                    </a:lnTo>
                    <a:lnTo>
                      <a:pt x="14" y="254"/>
                    </a:lnTo>
                    <a:lnTo>
                      <a:pt x="20" y="260"/>
                    </a:lnTo>
                    <a:lnTo>
                      <a:pt x="22" y="264"/>
                    </a:lnTo>
                    <a:lnTo>
                      <a:pt x="22" y="268"/>
                    </a:lnTo>
                    <a:lnTo>
                      <a:pt x="22" y="268"/>
                    </a:lnTo>
                    <a:lnTo>
                      <a:pt x="22" y="276"/>
                    </a:lnTo>
                    <a:lnTo>
                      <a:pt x="24" y="276"/>
                    </a:lnTo>
                    <a:lnTo>
                      <a:pt x="26" y="274"/>
                    </a:lnTo>
                    <a:lnTo>
                      <a:pt x="26" y="274"/>
                    </a:lnTo>
                    <a:lnTo>
                      <a:pt x="30" y="274"/>
                    </a:lnTo>
                    <a:lnTo>
                      <a:pt x="32" y="274"/>
                    </a:lnTo>
                    <a:lnTo>
                      <a:pt x="32" y="276"/>
                    </a:lnTo>
                    <a:lnTo>
                      <a:pt x="32" y="282"/>
                    </a:lnTo>
                    <a:lnTo>
                      <a:pt x="32" y="282"/>
                    </a:lnTo>
                    <a:lnTo>
                      <a:pt x="30" y="288"/>
                    </a:lnTo>
                    <a:lnTo>
                      <a:pt x="32" y="292"/>
                    </a:lnTo>
                    <a:lnTo>
                      <a:pt x="34" y="296"/>
                    </a:lnTo>
                    <a:lnTo>
                      <a:pt x="30" y="302"/>
                    </a:lnTo>
                    <a:lnTo>
                      <a:pt x="30" y="302"/>
                    </a:lnTo>
                    <a:lnTo>
                      <a:pt x="34" y="306"/>
                    </a:lnTo>
                    <a:lnTo>
                      <a:pt x="36" y="310"/>
                    </a:lnTo>
                    <a:lnTo>
                      <a:pt x="34" y="316"/>
                    </a:lnTo>
                    <a:lnTo>
                      <a:pt x="28" y="322"/>
                    </a:lnTo>
                    <a:lnTo>
                      <a:pt x="28" y="322"/>
                    </a:lnTo>
                    <a:lnTo>
                      <a:pt x="24" y="330"/>
                    </a:lnTo>
                    <a:lnTo>
                      <a:pt x="22" y="336"/>
                    </a:lnTo>
                    <a:lnTo>
                      <a:pt x="24" y="342"/>
                    </a:lnTo>
                    <a:lnTo>
                      <a:pt x="24" y="352"/>
                    </a:lnTo>
                    <a:lnTo>
                      <a:pt x="24" y="352"/>
                    </a:lnTo>
                    <a:lnTo>
                      <a:pt x="26" y="356"/>
                    </a:lnTo>
                    <a:lnTo>
                      <a:pt x="28" y="360"/>
                    </a:lnTo>
                    <a:lnTo>
                      <a:pt x="32" y="366"/>
                    </a:lnTo>
                    <a:lnTo>
                      <a:pt x="38" y="372"/>
                    </a:lnTo>
                    <a:lnTo>
                      <a:pt x="38" y="376"/>
                    </a:lnTo>
                    <a:lnTo>
                      <a:pt x="38" y="380"/>
                    </a:lnTo>
                    <a:lnTo>
                      <a:pt x="38" y="380"/>
                    </a:lnTo>
                    <a:lnTo>
                      <a:pt x="36" y="382"/>
                    </a:lnTo>
                    <a:lnTo>
                      <a:pt x="32" y="384"/>
                    </a:lnTo>
                    <a:lnTo>
                      <a:pt x="32" y="384"/>
                    </a:lnTo>
                    <a:lnTo>
                      <a:pt x="34" y="390"/>
                    </a:lnTo>
                    <a:lnTo>
                      <a:pt x="34" y="390"/>
                    </a:lnTo>
                    <a:lnTo>
                      <a:pt x="36" y="394"/>
                    </a:lnTo>
                    <a:lnTo>
                      <a:pt x="34" y="396"/>
                    </a:lnTo>
                    <a:lnTo>
                      <a:pt x="30" y="400"/>
                    </a:lnTo>
                    <a:lnTo>
                      <a:pt x="30" y="400"/>
                    </a:lnTo>
                    <a:lnTo>
                      <a:pt x="32" y="404"/>
                    </a:lnTo>
                    <a:lnTo>
                      <a:pt x="32" y="404"/>
                    </a:lnTo>
                    <a:lnTo>
                      <a:pt x="32" y="406"/>
                    </a:lnTo>
                    <a:lnTo>
                      <a:pt x="30" y="408"/>
                    </a:lnTo>
                    <a:lnTo>
                      <a:pt x="30" y="410"/>
                    </a:lnTo>
                    <a:lnTo>
                      <a:pt x="32" y="414"/>
                    </a:lnTo>
                    <a:lnTo>
                      <a:pt x="32" y="414"/>
                    </a:lnTo>
                    <a:lnTo>
                      <a:pt x="32" y="422"/>
                    </a:lnTo>
                    <a:lnTo>
                      <a:pt x="34" y="430"/>
                    </a:lnTo>
                    <a:lnTo>
                      <a:pt x="40" y="440"/>
                    </a:lnTo>
                    <a:lnTo>
                      <a:pt x="44" y="446"/>
                    </a:lnTo>
                    <a:lnTo>
                      <a:pt x="44" y="448"/>
                    </a:lnTo>
                    <a:lnTo>
                      <a:pt x="42" y="450"/>
                    </a:lnTo>
                    <a:lnTo>
                      <a:pt x="42" y="450"/>
                    </a:lnTo>
                    <a:lnTo>
                      <a:pt x="38" y="452"/>
                    </a:lnTo>
                    <a:lnTo>
                      <a:pt x="40" y="454"/>
                    </a:lnTo>
                    <a:lnTo>
                      <a:pt x="42" y="456"/>
                    </a:lnTo>
                    <a:lnTo>
                      <a:pt x="42" y="460"/>
                    </a:lnTo>
                    <a:lnTo>
                      <a:pt x="42" y="460"/>
                    </a:lnTo>
                    <a:lnTo>
                      <a:pt x="42" y="462"/>
                    </a:lnTo>
                    <a:lnTo>
                      <a:pt x="42" y="464"/>
                    </a:lnTo>
                    <a:lnTo>
                      <a:pt x="46" y="466"/>
                    </a:lnTo>
                    <a:lnTo>
                      <a:pt x="48" y="466"/>
                    </a:lnTo>
                    <a:lnTo>
                      <a:pt x="48" y="470"/>
                    </a:lnTo>
                    <a:lnTo>
                      <a:pt x="48" y="470"/>
                    </a:lnTo>
                    <a:lnTo>
                      <a:pt x="46" y="470"/>
                    </a:lnTo>
                    <a:lnTo>
                      <a:pt x="48" y="472"/>
                    </a:lnTo>
                    <a:lnTo>
                      <a:pt x="50" y="474"/>
                    </a:lnTo>
                    <a:lnTo>
                      <a:pt x="54" y="476"/>
                    </a:lnTo>
                    <a:lnTo>
                      <a:pt x="54" y="478"/>
                    </a:lnTo>
                    <a:lnTo>
                      <a:pt x="52" y="482"/>
                    </a:lnTo>
                    <a:lnTo>
                      <a:pt x="52" y="482"/>
                    </a:lnTo>
                    <a:lnTo>
                      <a:pt x="50" y="486"/>
                    </a:lnTo>
                    <a:lnTo>
                      <a:pt x="50" y="488"/>
                    </a:lnTo>
                    <a:lnTo>
                      <a:pt x="52" y="490"/>
                    </a:lnTo>
                    <a:lnTo>
                      <a:pt x="54" y="488"/>
                    </a:lnTo>
                    <a:lnTo>
                      <a:pt x="54" y="488"/>
                    </a:lnTo>
                    <a:lnTo>
                      <a:pt x="58" y="486"/>
                    </a:lnTo>
                    <a:lnTo>
                      <a:pt x="60" y="486"/>
                    </a:lnTo>
                    <a:lnTo>
                      <a:pt x="62" y="490"/>
                    </a:lnTo>
                    <a:lnTo>
                      <a:pt x="60" y="494"/>
                    </a:lnTo>
                    <a:lnTo>
                      <a:pt x="60" y="494"/>
                    </a:lnTo>
                    <a:lnTo>
                      <a:pt x="58" y="498"/>
                    </a:lnTo>
                    <a:lnTo>
                      <a:pt x="54" y="498"/>
                    </a:lnTo>
                    <a:lnTo>
                      <a:pt x="54" y="500"/>
                    </a:lnTo>
                    <a:lnTo>
                      <a:pt x="54" y="504"/>
                    </a:lnTo>
                    <a:lnTo>
                      <a:pt x="54" y="504"/>
                    </a:lnTo>
                    <a:lnTo>
                      <a:pt x="60" y="508"/>
                    </a:lnTo>
                    <a:lnTo>
                      <a:pt x="66" y="512"/>
                    </a:lnTo>
                    <a:lnTo>
                      <a:pt x="70" y="514"/>
                    </a:lnTo>
                    <a:lnTo>
                      <a:pt x="70" y="516"/>
                    </a:lnTo>
                    <a:lnTo>
                      <a:pt x="68" y="518"/>
                    </a:lnTo>
                    <a:lnTo>
                      <a:pt x="68" y="518"/>
                    </a:lnTo>
                    <a:lnTo>
                      <a:pt x="66" y="520"/>
                    </a:lnTo>
                    <a:lnTo>
                      <a:pt x="66" y="522"/>
                    </a:lnTo>
                    <a:lnTo>
                      <a:pt x="66" y="524"/>
                    </a:lnTo>
                    <a:lnTo>
                      <a:pt x="64" y="528"/>
                    </a:lnTo>
                    <a:lnTo>
                      <a:pt x="64" y="528"/>
                    </a:lnTo>
                    <a:lnTo>
                      <a:pt x="64" y="528"/>
                    </a:lnTo>
                    <a:lnTo>
                      <a:pt x="64" y="530"/>
                    </a:lnTo>
                    <a:lnTo>
                      <a:pt x="68" y="532"/>
                    </a:lnTo>
                    <a:lnTo>
                      <a:pt x="74" y="536"/>
                    </a:lnTo>
                    <a:lnTo>
                      <a:pt x="74" y="540"/>
                    </a:lnTo>
                    <a:lnTo>
                      <a:pt x="74" y="544"/>
                    </a:lnTo>
                    <a:lnTo>
                      <a:pt x="74" y="544"/>
                    </a:lnTo>
                    <a:lnTo>
                      <a:pt x="72" y="550"/>
                    </a:lnTo>
                    <a:lnTo>
                      <a:pt x="72" y="556"/>
                    </a:lnTo>
                    <a:lnTo>
                      <a:pt x="76" y="562"/>
                    </a:lnTo>
                    <a:lnTo>
                      <a:pt x="78" y="568"/>
                    </a:lnTo>
                    <a:lnTo>
                      <a:pt x="78" y="570"/>
                    </a:lnTo>
                    <a:lnTo>
                      <a:pt x="78" y="572"/>
                    </a:lnTo>
                    <a:lnTo>
                      <a:pt x="78" y="572"/>
                    </a:lnTo>
                    <a:lnTo>
                      <a:pt x="74" y="576"/>
                    </a:lnTo>
                    <a:lnTo>
                      <a:pt x="76" y="576"/>
                    </a:lnTo>
                    <a:lnTo>
                      <a:pt x="76" y="578"/>
                    </a:lnTo>
                    <a:lnTo>
                      <a:pt x="74" y="582"/>
                    </a:lnTo>
                    <a:lnTo>
                      <a:pt x="74" y="582"/>
                    </a:lnTo>
                    <a:lnTo>
                      <a:pt x="74" y="584"/>
                    </a:lnTo>
                    <a:lnTo>
                      <a:pt x="74" y="588"/>
                    </a:lnTo>
                    <a:lnTo>
                      <a:pt x="78" y="590"/>
                    </a:lnTo>
                    <a:lnTo>
                      <a:pt x="82" y="594"/>
                    </a:lnTo>
                    <a:lnTo>
                      <a:pt x="82" y="596"/>
                    </a:lnTo>
                    <a:lnTo>
                      <a:pt x="80" y="598"/>
                    </a:lnTo>
                    <a:lnTo>
                      <a:pt x="80" y="598"/>
                    </a:lnTo>
                    <a:lnTo>
                      <a:pt x="80" y="604"/>
                    </a:lnTo>
                    <a:lnTo>
                      <a:pt x="82" y="608"/>
                    </a:lnTo>
                    <a:lnTo>
                      <a:pt x="84" y="610"/>
                    </a:lnTo>
                    <a:lnTo>
                      <a:pt x="84" y="614"/>
                    </a:lnTo>
                    <a:lnTo>
                      <a:pt x="84" y="614"/>
                    </a:lnTo>
                    <a:lnTo>
                      <a:pt x="82" y="620"/>
                    </a:lnTo>
                    <a:lnTo>
                      <a:pt x="82" y="626"/>
                    </a:lnTo>
                    <a:lnTo>
                      <a:pt x="86" y="634"/>
                    </a:lnTo>
                    <a:lnTo>
                      <a:pt x="88" y="638"/>
                    </a:lnTo>
                    <a:lnTo>
                      <a:pt x="88" y="638"/>
                    </a:lnTo>
                    <a:lnTo>
                      <a:pt x="90" y="636"/>
                    </a:lnTo>
                    <a:lnTo>
                      <a:pt x="94" y="634"/>
                    </a:lnTo>
                    <a:lnTo>
                      <a:pt x="98" y="630"/>
                    </a:lnTo>
                    <a:lnTo>
                      <a:pt x="102" y="630"/>
                    </a:lnTo>
                    <a:lnTo>
                      <a:pt x="102" y="630"/>
                    </a:lnTo>
                    <a:lnTo>
                      <a:pt x="106" y="634"/>
                    </a:lnTo>
                    <a:lnTo>
                      <a:pt x="106" y="638"/>
                    </a:lnTo>
                    <a:lnTo>
                      <a:pt x="104" y="640"/>
                    </a:lnTo>
                    <a:lnTo>
                      <a:pt x="106" y="644"/>
                    </a:lnTo>
                    <a:lnTo>
                      <a:pt x="106" y="644"/>
                    </a:lnTo>
                    <a:lnTo>
                      <a:pt x="108" y="648"/>
                    </a:lnTo>
                    <a:lnTo>
                      <a:pt x="108" y="650"/>
                    </a:lnTo>
                    <a:lnTo>
                      <a:pt x="110" y="652"/>
                    </a:lnTo>
                    <a:lnTo>
                      <a:pt x="116" y="652"/>
                    </a:lnTo>
                    <a:lnTo>
                      <a:pt x="116" y="652"/>
                    </a:lnTo>
                    <a:lnTo>
                      <a:pt x="120" y="654"/>
                    </a:lnTo>
                    <a:lnTo>
                      <a:pt x="124" y="656"/>
                    </a:lnTo>
                    <a:lnTo>
                      <a:pt x="124" y="658"/>
                    </a:lnTo>
                    <a:lnTo>
                      <a:pt x="158" y="658"/>
                    </a:lnTo>
                    <a:lnTo>
                      <a:pt x="158" y="658"/>
                    </a:lnTo>
                    <a:lnTo>
                      <a:pt x="162" y="660"/>
                    </a:lnTo>
                    <a:lnTo>
                      <a:pt x="166" y="658"/>
                    </a:lnTo>
                    <a:lnTo>
                      <a:pt x="172" y="660"/>
                    </a:lnTo>
                    <a:lnTo>
                      <a:pt x="184" y="664"/>
                    </a:lnTo>
                    <a:lnTo>
                      <a:pt x="184" y="6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7" name="Australia">
                <a:extLst>
                  <a:ext uri="{FF2B5EF4-FFF2-40B4-BE49-F238E27FC236}">
                    <a16:creationId xmlns:a16="http://schemas.microsoft.com/office/drawing/2014/main" id="{AE1D8807-16F1-4BF8-92D8-33CD0F211ED2}"/>
                  </a:ext>
                </a:extLst>
              </p:cNvPr>
              <p:cNvSpPr>
                <a:spLocks/>
              </p:cNvSpPr>
              <p:nvPr/>
            </p:nvSpPr>
            <p:spPr bwMode="auto">
              <a:xfrm>
                <a:off x="7273328" y="3011164"/>
                <a:ext cx="1231661" cy="1125051"/>
              </a:xfrm>
              <a:custGeom>
                <a:avLst/>
                <a:gdLst/>
                <a:ahLst/>
                <a:cxnLst/>
                <a:rect l="l" t="t" r="r" b="b"/>
                <a:pathLst>
                  <a:path w="1132417" h="1021292">
                    <a:moveTo>
                      <a:pt x="743479" y="936625"/>
                    </a:moveTo>
                    <a:lnTo>
                      <a:pt x="751416" y="936625"/>
                    </a:lnTo>
                    <a:lnTo>
                      <a:pt x="754062" y="939271"/>
                    </a:lnTo>
                    <a:lnTo>
                      <a:pt x="751416" y="941917"/>
                    </a:lnTo>
                    <a:lnTo>
                      <a:pt x="748771" y="944563"/>
                    </a:lnTo>
                    <a:lnTo>
                      <a:pt x="748771" y="949854"/>
                    </a:lnTo>
                    <a:lnTo>
                      <a:pt x="748771" y="952500"/>
                    </a:lnTo>
                    <a:lnTo>
                      <a:pt x="746125" y="952500"/>
                    </a:lnTo>
                    <a:lnTo>
                      <a:pt x="743479" y="955146"/>
                    </a:lnTo>
                    <a:lnTo>
                      <a:pt x="740833" y="960438"/>
                    </a:lnTo>
                    <a:lnTo>
                      <a:pt x="738187" y="965730"/>
                    </a:lnTo>
                    <a:lnTo>
                      <a:pt x="732896" y="973667"/>
                    </a:lnTo>
                    <a:lnTo>
                      <a:pt x="727604" y="978959"/>
                    </a:lnTo>
                    <a:lnTo>
                      <a:pt x="727604" y="976313"/>
                    </a:lnTo>
                    <a:lnTo>
                      <a:pt x="727604" y="973667"/>
                    </a:lnTo>
                    <a:lnTo>
                      <a:pt x="724958" y="973667"/>
                    </a:lnTo>
                    <a:lnTo>
                      <a:pt x="719666" y="978959"/>
                    </a:lnTo>
                    <a:lnTo>
                      <a:pt x="709083" y="992188"/>
                    </a:lnTo>
                    <a:lnTo>
                      <a:pt x="701145" y="997480"/>
                    </a:lnTo>
                    <a:lnTo>
                      <a:pt x="695854" y="997480"/>
                    </a:lnTo>
                    <a:lnTo>
                      <a:pt x="690562" y="1000125"/>
                    </a:lnTo>
                    <a:lnTo>
                      <a:pt x="685270" y="1002771"/>
                    </a:lnTo>
                    <a:lnTo>
                      <a:pt x="679979" y="1005417"/>
                    </a:lnTo>
                    <a:lnTo>
                      <a:pt x="674687" y="1008063"/>
                    </a:lnTo>
                    <a:lnTo>
                      <a:pt x="666749" y="1008063"/>
                    </a:lnTo>
                    <a:lnTo>
                      <a:pt x="664104" y="1013355"/>
                    </a:lnTo>
                    <a:lnTo>
                      <a:pt x="656166" y="1018646"/>
                    </a:lnTo>
                    <a:lnTo>
                      <a:pt x="650874" y="1021292"/>
                    </a:lnTo>
                    <a:lnTo>
                      <a:pt x="645583" y="1018646"/>
                    </a:lnTo>
                    <a:lnTo>
                      <a:pt x="637645" y="1016001"/>
                    </a:lnTo>
                    <a:lnTo>
                      <a:pt x="640291" y="1016001"/>
                    </a:lnTo>
                    <a:lnTo>
                      <a:pt x="640291" y="1013355"/>
                    </a:lnTo>
                    <a:lnTo>
                      <a:pt x="637645" y="1008063"/>
                    </a:lnTo>
                    <a:lnTo>
                      <a:pt x="637645" y="1002771"/>
                    </a:lnTo>
                    <a:lnTo>
                      <a:pt x="640291" y="1000125"/>
                    </a:lnTo>
                    <a:lnTo>
                      <a:pt x="640291" y="994834"/>
                    </a:lnTo>
                    <a:lnTo>
                      <a:pt x="640291" y="986896"/>
                    </a:lnTo>
                    <a:lnTo>
                      <a:pt x="642937" y="981605"/>
                    </a:lnTo>
                    <a:lnTo>
                      <a:pt x="642937" y="976313"/>
                    </a:lnTo>
                    <a:lnTo>
                      <a:pt x="645583" y="976313"/>
                    </a:lnTo>
                    <a:lnTo>
                      <a:pt x="648229" y="978959"/>
                    </a:lnTo>
                    <a:lnTo>
                      <a:pt x="648229" y="984250"/>
                    </a:lnTo>
                    <a:lnTo>
                      <a:pt x="653520" y="973667"/>
                    </a:lnTo>
                    <a:lnTo>
                      <a:pt x="656166" y="968375"/>
                    </a:lnTo>
                    <a:lnTo>
                      <a:pt x="653520" y="963084"/>
                    </a:lnTo>
                    <a:lnTo>
                      <a:pt x="653520" y="957792"/>
                    </a:lnTo>
                    <a:lnTo>
                      <a:pt x="653520" y="955146"/>
                    </a:lnTo>
                    <a:lnTo>
                      <a:pt x="656166" y="947209"/>
                    </a:lnTo>
                    <a:lnTo>
                      <a:pt x="661458" y="941917"/>
                    </a:lnTo>
                    <a:lnTo>
                      <a:pt x="664104" y="941917"/>
                    </a:lnTo>
                    <a:lnTo>
                      <a:pt x="669395" y="941917"/>
                    </a:lnTo>
                    <a:lnTo>
                      <a:pt x="674687" y="944563"/>
                    </a:lnTo>
                    <a:lnTo>
                      <a:pt x="674687" y="941917"/>
                    </a:lnTo>
                    <a:lnTo>
                      <a:pt x="677333" y="941917"/>
                    </a:lnTo>
                    <a:lnTo>
                      <a:pt x="679979" y="941917"/>
                    </a:lnTo>
                    <a:lnTo>
                      <a:pt x="687916" y="944563"/>
                    </a:lnTo>
                    <a:lnTo>
                      <a:pt x="695854" y="947209"/>
                    </a:lnTo>
                    <a:lnTo>
                      <a:pt x="706437" y="947209"/>
                    </a:lnTo>
                    <a:lnTo>
                      <a:pt x="709083" y="947209"/>
                    </a:lnTo>
                    <a:lnTo>
                      <a:pt x="714375" y="947209"/>
                    </a:lnTo>
                    <a:lnTo>
                      <a:pt x="722312" y="944563"/>
                    </a:lnTo>
                    <a:lnTo>
                      <a:pt x="727604" y="944563"/>
                    </a:lnTo>
                    <a:lnTo>
                      <a:pt x="735541" y="939271"/>
                    </a:lnTo>
                    <a:close/>
                    <a:moveTo>
                      <a:pt x="965730" y="0"/>
                    </a:moveTo>
                    <a:lnTo>
                      <a:pt x="971021" y="0"/>
                    </a:lnTo>
                    <a:lnTo>
                      <a:pt x="973667" y="0"/>
                    </a:lnTo>
                    <a:lnTo>
                      <a:pt x="973667" y="2646"/>
                    </a:lnTo>
                    <a:lnTo>
                      <a:pt x="976313" y="5292"/>
                    </a:lnTo>
                    <a:lnTo>
                      <a:pt x="978959" y="10583"/>
                    </a:lnTo>
                    <a:lnTo>
                      <a:pt x="976313" y="18521"/>
                    </a:lnTo>
                    <a:lnTo>
                      <a:pt x="973667" y="26458"/>
                    </a:lnTo>
                    <a:lnTo>
                      <a:pt x="976313" y="29104"/>
                    </a:lnTo>
                    <a:lnTo>
                      <a:pt x="978959" y="31750"/>
                    </a:lnTo>
                    <a:lnTo>
                      <a:pt x="978959" y="37042"/>
                    </a:lnTo>
                    <a:lnTo>
                      <a:pt x="978959" y="39687"/>
                    </a:lnTo>
                    <a:lnTo>
                      <a:pt x="981605" y="42333"/>
                    </a:lnTo>
                    <a:lnTo>
                      <a:pt x="984251" y="44979"/>
                    </a:lnTo>
                    <a:lnTo>
                      <a:pt x="984251" y="50271"/>
                    </a:lnTo>
                    <a:lnTo>
                      <a:pt x="981605" y="52917"/>
                    </a:lnTo>
                    <a:lnTo>
                      <a:pt x="984251" y="52917"/>
                    </a:lnTo>
                    <a:lnTo>
                      <a:pt x="986896" y="50271"/>
                    </a:lnTo>
                    <a:lnTo>
                      <a:pt x="989542" y="52917"/>
                    </a:lnTo>
                    <a:lnTo>
                      <a:pt x="989542" y="55562"/>
                    </a:lnTo>
                    <a:lnTo>
                      <a:pt x="989542" y="58208"/>
                    </a:lnTo>
                    <a:lnTo>
                      <a:pt x="989542" y="60854"/>
                    </a:lnTo>
                    <a:lnTo>
                      <a:pt x="989542" y="68792"/>
                    </a:lnTo>
                    <a:lnTo>
                      <a:pt x="989542" y="74083"/>
                    </a:lnTo>
                    <a:lnTo>
                      <a:pt x="989542" y="82021"/>
                    </a:lnTo>
                    <a:lnTo>
                      <a:pt x="986896" y="89958"/>
                    </a:lnTo>
                    <a:lnTo>
                      <a:pt x="984251" y="95250"/>
                    </a:lnTo>
                    <a:lnTo>
                      <a:pt x="986896" y="97896"/>
                    </a:lnTo>
                    <a:lnTo>
                      <a:pt x="989542" y="100542"/>
                    </a:lnTo>
                    <a:lnTo>
                      <a:pt x="989542" y="105833"/>
                    </a:lnTo>
                    <a:lnTo>
                      <a:pt x="986896" y="111125"/>
                    </a:lnTo>
                    <a:lnTo>
                      <a:pt x="989542" y="113771"/>
                    </a:lnTo>
                    <a:lnTo>
                      <a:pt x="994834" y="113771"/>
                    </a:lnTo>
                    <a:lnTo>
                      <a:pt x="1000126" y="113771"/>
                    </a:lnTo>
                    <a:lnTo>
                      <a:pt x="1002771" y="111125"/>
                    </a:lnTo>
                    <a:lnTo>
                      <a:pt x="1008063" y="108479"/>
                    </a:lnTo>
                    <a:lnTo>
                      <a:pt x="1010709" y="113771"/>
                    </a:lnTo>
                    <a:lnTo>
                      <a:pt x="1008063" y="116417"/>
                    </a:lnTo>
                    <a:lnTo>
                      <a:pt x="1010709" y="119062"/>
                    </a:lnTo>
                    <a:lnTo>
                      <a:pt x="1016001" y="124354"/>
                    </a:lnTo>
                    <a:lnTo>
                      <a:pt x="1023938" y="129646"/>
                    </a:lnTo>
                    <a:lnTo>
                      <a:pt x="1026584" y="129646"/>
                    </a:lnTo>
                    <a:lnTo>
                      <a:pt x="1029230" y="132292"/>
                    </a:lnTo>
                    <a:lnTo>
                      <a:pt x="1031876" y="134937"/>
                    </a:lnTo>
                    <a:lnTo>
                      <a:pt x="1031876" y="140229"/>
                    </a:lnTo>
                    <a:lnTo>
                      <a:pt x="1026584" y="142875"/>
                    </a:lnTo>
                    <a:lnTo>
                      <a:pt x="1026584" y="148167"/>
                    </a:lnTo>
                    <a:lnTo>
                      <a:pt x="1026584" y="156104"/>
                    </a:lnTo>
                    <a:lnTo>
                      <a:pt x="1023938" y="158750"/>
                    </a:lnTo>
                    <a:lnTo>
                      <a:pt x="1021292" y="164041"/>
                    </a:lnTo>
                    <a:lnTo>
                      <a:pt x="1021292" y="166687"/>
                    </a:lnTo>
                    <a:lnTo>
                      <a:pt x="1021292" y="171979"/>
                    </a:lnTo>
                    <a:lnTo>
                      <a:pt x="1021292" y="177271"/>
                    </a:lnTo>
                    <a:lnTo>
                      <a:pt x="1018646" y="179916"/>
                    </a:lnTo>
                    <a:lnTo>
                      <a:pt x="1021292" y="187854"/>
                    </a:lnTo>
                    <a:lnTo>
                      <a:pt x="1026584" y="198437"/>
                    </a:lnTo>
                    <a:lnTo>
                      <a:pt x="1026584" y="209021"/>
                    </a:lnTo>
                    <a:lnTo>
                      <a:pt x="1026584" y="216958"/>
                    </a:lnTo>
                    <a:lnTo>
                      <a:pt x="1023938" y="224896"/>
                    </a:lnTo>
                    <a:lnTo>
                      <a:pt x="1018646" y="238125"/>
                    </a:lnTo>
                    <a:lnTo>
                      <a:pt x="1018646" y="243416"/>
                    </a:lnTo>
                    <a:lnTo>
                      <a:pt x="1018646" y="248708"/>
                    </a:lnTo>
                    <a:lnTo>
                      <a:pt x="1021292" y="254000"/>
                    </a:lnTo>
                    <a:lnTo>
                      <a:pt x="1023938" y="259291"/>
                    </a:lnTo>
                    <a:lnTo>
                      <a:pt x="1026584" y="264583"/>
                    </a:lnTo>
                    <a:lnTo>
                      <a:pt x="1037167" y="269875"/>
                    </a:lnTo>
                    <a:lnTo>
                      <a:pt x="1045105" y="275166"/>
                    </a:lnTo>
                    <a:lnTo>
                      <a:pt x="1047751" y="280458"/>
                    </a:lnTo>
                    <a:lnTo>
                      <a:pt x="1050396" y="285750"/>
                    </a:lnTo>
                    <a:lnTo>
                      <a:pt x="1055688" y="285750"/>
                    </a:lnTo>
                    <a:lnTo>
                      <a:pt x="1060980" y="285750"/>
                    </a:lnTo>
                    <a:lnTo>
                      <a:pt x="1063626" y="288396"/>
                    </a:lnTo>
                    <a:lnTo>
                      <a:pt x="1066271" y="291041"/>
                    </a:lnTo>
                    <a:lnTo>
                      <a:pt x="1068917" y="291041"/>
                    </a:lnTo>
                    <a:lnTo>
                      <a:pt x="1071563" y="291041"/>
                    </a:lnTo>
                    <a:lnTo>
                      <a:pt x="1071563" y="293687"/>
                    </a:lnTo>
                    <a:lnTo>
                      <a:pt x="1071563" y="298979"/>
                    </a:lnTo>
                    <a:lnTo>
                      <a:pt x="1076855" y="301625"/>
                    </a:lnTo>
                    <a:lnTo>
                      <a:pt x="1079501" y="304271"/>
                    </a:lnTo>
                    <a:lnTo>
                      <a:pt x="1082146" y="309562"/>
                    </a:lnTo>
                    <a:lnTo>
                      <a:pt x="1082146" y="317500"/>
                    </a:lnTo>
                    <a:lnTo>
                      <a:pt x="1079501" y="314854"/>
                    </a:lnTo>
                    <a:lnTo>
                      <a:pt x="1076855" y="314854"/>
                    </a:lnTo>
                    <a:lnTo>
                      <a:pt x="1074209" y="314854"/>
                    </a:lnTo>
                    <a:lnTo>
                      <a:pt x="1071563" y="317500"/>
                    </a:lnTo>
                    <a:lnTo>
                      <a:pt x="1074209" y="320146"/>
                    </a:lnTo>
                    <a:lnTo>
                      <a:pt x="1076855" y="325437"/>
                    </a:lnTo>
                    <a:lnTo>
                      <a:pt x="1079501" y="333375"/>
                    </a:lnTo>
                    <a:lnTo>
                      <a:pt x="1079501" y="336021"/>
                    </a:lnTo>
                    <a:lnTo>
                      <a:pt x="1079501" y="341312"/>
                    </a:lnTo>
                    <a:lnTo>
                      <a:pt x="1076855" y="346604"/>
                    </a:lnTo>
                    <a:lnTo>
                      <a:pt x="1076855" y="349250"/>
                    </a:lnTo>
                    <a:lnTo>
                      <a:pt x="1079501" y="351896"/>
                    </a:lnTo>
                    <a:lnTo>
                      <a:pt x="1079501" y="354541"/>
                    </a:lnTo>
                    <a:lnTo>
                      <a:pt x="1076855" y="367771"/>
                    </a:lnTo>
                    <a:lnTo>
                      <a:pt x="1079501" y="370416"/>
                    </a:lnTo>
                    <a:lnTo>
                      <a:pt x="1082146" y="375708"/>
                    </a:lnTo>
                    <a:lnTo>
                      <a:pt x="1084792" y="367771"/>
                    </a:lnTo>
                    <a:lnTo>
                      <a:pt x="1090084" y="365125"/>
                    </a:lnTo>
                    <a:lnTo>
                      <a:pt x="1095376" y="370416"/>
                    </a:lnTo>
                    <a:lnTo>
                      <a:pt x="1103313" y="378354"/>
                    </a:lnTo>
                    <a:lnTo>
                      <a:pt x="1100667" y="373062"/>
                    </a:lnTo>
                    <a:lnTo>
                      <a:pt x="1100667" y="370416"/>
                    </a:lnTo>
                    <a:lnTo>
                      <a:pt x="1100667" y="367771"/>
                    </a:lnTo>
                    <a:lnTo>
                      <a:pt x="1105959" y="367771"/>
                    </a:lnTo>
                    <a:lnTo>
                      <a:pt x="1108605" y="370416"/>
                    </a:lnTo>
                    <a:lnTo>
                      <a:pt x="1108605" y="378354"/>
                    </a:lnTo>
                    <a:lnTo>
                      <a:pt x="1103313" y="391583"/>
                    </a:lnTo>
                    <a:lnTo>
                      <a:pt x="1103313" y="396875"/>
                    </a:lnTo>
                    <a:lnTo>
                      <a:pt x="1100667" y="402166"/>
                    </a:lnTo>
                    <a:lnTo>
                      <a:pt x="1105959" y="410104"/>
                    </a:lnTo>
                    <a:lnTo>
                      <a:pt x="1108605" y="415396"/>
                    </a:lnTo>
                    <a:lnTo>
                      <a:pt x="1108605" y="418041"/>
                    </a:lnTo>
                    <a:lnTo>
                      <a:pt x="1108605" y="423333"/>
                    </a:lnTo>
                    <a:lnTo>
                      <a:pt x="1111251" y="423333"/>
                    </a:lnTo>
                    <a:lnTo>
                      <a:pt x="1113896" y="425979"/>
                    </a:lnTo>
                    <a:lnTo>
                      <a:pt x="1119188" y="447146"/>
                    </a:lnTo>
                    <a:lnTo>
                      <a:pt x="1121834" y="457729"/>
                    </a:lnTo>
                    <a:lnTo>
                      <a:pt x="1124480" y="455083"/>
                    </a:lnTo>
                    <a:lnTo>
                      <a:pt x="1127126" y="444500"/>
                    </a:lnTo>
                    <a:lnTo>
                      <a:pt x="1129771" y="441854"/>
                    </a:lnTo>
                    <a:lnTo>
                      <a:pt x="1132417" y="447146"/>
                    </a:lnTo>
                    <a:lnTo>
                      <a:pt x="1132417" y="449791"/>
                    </a:lnTo>
                    <a:lnTo>
                      <a:pt x="1129771" y="455083"/>
                    </a:lnTo>
                    <a:lnTo>
                      <a:pt x="1127126" y="463020"/>
                    </a:lnTo>
                    <a:lnTo>
                      <a:pt x="1124480" y="465666"/>
                    </a:lnTo>
                    <a:lnTo>
                      <a:pt x="1124480" y="473604"/>
                    </a:lnTo>
                    <a:lnTo>
                      <a:pt x="1127126" y="478895"/>
                    </a:lnTo>
                    <a:lnTo>
                      <a:pt x="1124480" y="484187"/>
                    </a:lnTo>
                    <a:lnTo>
                      <a:pt x="1119188" y="492125"/>
                    </a:lnTo>
                    <a:lnTo>
                      <a:pt x="1116542" y="500062"/>
                    </a:lnTo>
                    <a:lnTo>
                      <a:pt x="1113896" y="502708"/>
                    </a:lnTo>
                    <a:lnTo>
                      <a:pt x="1116542" y="505354"/>
                    </a:lnTo>
                    <a:lnTo>
                      <a:pt x="1119188" y="510645"/>
                    </a:lnTo>
                    <a:lnTo>
                      <a:pt x="1119188" y="518583"/>
                    </a:lnTo>
                    <a:lnTo>
                      <a:pt x="1113896" y="539750"/>
                    </a:lnTo>
                    <a:lnTo>
                      <a:pt x="1103313" y="563562"/>
                    </a:lnTo>
                    <a:lnTo>
                      <a:pt x="1095376" y="574145"/>
                    </a:lnTo>
                    <a:lnTo>
                      <a:pt x="1087438" y="584729"/>
                    </a:lnTo>
                    <a:lnTo>
                      <a:pt x="1074209" y="600604"/>
                    </a:lnTo>
                    <a:lnTo>
                      <a:pt x="1063626" y="616479"/>
                    </a:lnTo>
                    <a:lnTo>
                      <a:pt x="1058334" y="627062"/>
                    </a:lnTo>
                    <a:lnTo>
                      <a:pt x="1053042" y="635000"/>
                    </a:lnTo>
                    <a:lnTo>
                      <a:pt x="1042459" y="645583"/>
                    </a:lnTo>
                    <a:lnTo>
                      <a:pt x="1042459" y="650875"/>
                    </a:lnTo>
                    <a:lnTo>
                      <a:pt x="1045105" y="653520"/>
                    </a:lnTo>
                    <a:lnTo>
                      <a:pt x="1045105" y="658812"/>
                    </a:lnTo>
                    <a:lnTo>
                      <a:pt x="1039813" y="664104"/>
                    </a:lnTo>
                    <a:lnTo>
                      <a:pt x="1023938" y="677333"/>
                    </a:lnTo>
                    <a:lnTo>
                      <a:pt x="1000126" y="698500"/>
                    </a:lnTo>
                    <a:lnTo>
                      <a:pt x="997480" y="703791"/>
                    </a:lnTo>
                    <a:lnTo>
                      <a:pt x="992188" y="709083"/>
                    </a:lnTo>
                    <a:lnTo>
                      <a:pt x="981605" y="711729"/>
                    </a:lnTo>
                    <a:lnTo>
                      <a:pt x="973667" y="714375"/>
                    </a:lnTo>
                    <a:lnTo>
                      <a:pt x="973667" y="717020"/>
                    </a:lnTo>
                    <a:lnTo>
                      <a:pt x="973667" y="719666"/>
                    </a:lnTo>
                    <a:lnTo>
                      <a:pt x="973667" y="722312"/>
                    </a:lnTo>
                    <a:lnTo>
                      <a:pt x="971021" y="722312"/>
                    </a:lnTo>
                    <a:lnTo>
                      <a:pt x="965730" y="722312"/>
                    </a:lnTo>
                    <a:lnTo>
                      <a:pt x="960438" y="727604"/>
                    </a:lnTo>
                    <a:lnTo>
                      <a:pt x="949855" y="743479"/>
                    </a:lnTo>
                    <a:lnTo>
                      <a:pt x="933980" y="762000"/>
                    </a:lnTo>
                    <a:lnTo>
                      <a:pt x="918105" y="777875"/>
                    </a:lnTo>
                    <a:lnTo>
                      <a:pt x="912813" y="783166"/>
                    </a:lnTo>
                    <a:lnTo>
                      <a:pt x="910167" y="791104"/>
                    </a:lnTo>
                    <a:lnTo>
                      <a:pt x="907521" y="799041"/>
                    </a:lnTo>
                    <a:lnTo>
                      <a:pt x="904876" y="799041"/>
                    </a:lnTo>
                    <a:lnTo>
                      <a:pt x="899584" y="804333"/>
                    </a:lnTo>
                    <a:lnTo>
                      <a:pt x="891646" y="812270"/>
                    </a:lnTo>
                    <a:lnTo>
                      <a:pt x="883709" y="812270"/>
                    </a:lnTo>
                    <a:lnTo>
                      <a:pt x="878417" y="812270"/>
                    </a:lnTo>
                    <a:lnTo>
                      <a:pt x="873126" y="814916"/>
                    </a:lnTo>
                    <a:lnTo>
                      <a:pt x="867834" y="822854"/>
                    </a:lnTo>
                    <a:lnTo>
                      <a:pt x="862542" y="828145"/>
                    </a:lnTo>
                    <a:lnTo>
                      <a:pt x="857251" y="833437"/>
                    </a:lnTo>
                    <a:lnTo>
                      <a:pt x="851959" y="836083"/>
                    </a:lnTo>
                    <a:lnTo>
                      <a:pt x="849313" y="838729"/>
                    </a:lnTo>
                    <a:lnTo>
                      <a:pt x="846667" y="844020"/>
                    </a:lnTo>
                    <a:lnTo>
                      <a:pt x="844021" y="849312"/>
                    </a:lnTo>
                    <a:lnTo>
                      <a:pt x="844021" y="851958"/>
                    </a:lnTo>
                    <a:lnTo>
                      <a:pt x="841376" y="849312"/>
                    </a:lnTo>
                    <a:lnTo>
                      <a:pt x="838730" y="851958"/>
                    </a:lnTo>
                    <a:lnTo>
                      <a:pt x="836084" y="854604"/>
                    </a:lnTo>
                    <a:lnTo>
                      <a:pt x="825500" y="854604"/>
                    </a:lnTo>
                    <a:lnTo>
                      <a:pt x="799042" y="851958"/>
                    </a:lnTo>
                    <a:lnTo>
                      <a:pt x="791105" y="851958"/>
                    </a:lnTo>
                    <a:lnTo>
                      <a:pt x="785813" y="854604"/>
                    </a:lnTo>
                    <a:lnTo>
                      <a:pt x="772584" y="865187"/>
                    </a:lnTo>
                    <a:lnTo>
                      <a:pt x="762000" y="875770"/>
                    </a:lnTo>
                    <a:lnTo>
                      <a:pt x="748771" y="883708"/>
                    </a:lnTo>
                    <a:lnTo>
                      <a:pt x="740834" y="886354"/>
                    </a:lnTo>
                    <a:lnTo>
                      <a:pt x="738188" y="886354"/>
                    </a:lnTo>
                    <a:lnTo>
                      <a:pt x="738188" y="881062"/>
                    </a:lnTo>
                    <a:lnTo>
                      <a:pt x="732896" y="878416"/>
                    </a:lnTo>
                    <a:lnTo>
                      <a:pt x="724959" y="878416"/>
                    </a:lnTo>
                    <a:lnTo>
                      <a:pt x="722313" y="875770"/>
                    </a:lnTo>
                    <a:lnTo>
                      <a:pt x="722313" y="873125"/>
                    </a:lnTo>
                    <a:lnTo>
                      <a:pt x="724959" y="870479"/>
                    </a:lnTo>
                    <a:lnTo>
                      <a:pt x="727605" y="867833"/>
                    </a:lnTo>
                    <a:lnTo>
                      <a:pt x="719667" y="870479"/>
                    </a:lnTo>
                    <a:lnTo>
                      <a:pt x="711730" y="870479"/>
                    </a:lnTo>
                    <a:lnTo>
                      <a:pt x="714375" y="865187"/>
                    </a:lnTo>
                    <a:lnTo>
                      <a:pt x="719667" y="862541"/>
                    </a:lnTo>
                    <a:lnTo>
                      <a:pt x="717021" y="862541"/>
                    </a:lnTo>
                    <a:lnTo>
                      <a:pt x="714375" y="862541"/>
                    </a:lnTo>
                    <a:lnTo>
                      <a:pt x="711730" y="862541"/>
                    </a:lnTo>
                    <a:lnTo>
                      <a:pt x="714375" y="854604"/>
                    </a:lnTo>
                    <a:lnTo>
                      <a:pt x="714375" y="849312"/>
                    </a:lnTo>
                    <a:lnTo>
                      <a:pt x="711730" y="849312"/>
                    </a:lnTo>
                    <a:lnTo>
                      <a:pt x="709084" y="851958"/>
                    </a:lnTo>
                    <a:lnTo>
                      <a:pt x="703792" y="857250"/>
                    </a:lnTo>
                    <a:lnTo>
                      <a:pt x="703792" y="859895"/>
                    </a:lnTo>
                    <a:lnTo>
                      <a:pt x="709084" y="859895"/>
                    </a:lnTo>
                    <a:lnTo>
                      <a:pt x="709084" y="862541"/>
                    </a:lnTo>
                    <a:lnTo>
                      <a:pt x="703792" y="865187"/>
                    </a:lnTo>
                    <a:lnTo>
                      <a:pt x="701146" y="865187"/>
                    </a:lnTo>
                    <a:lnTo>
                      <a:pt x="695855" y="865187"/>
                    </a:lnTo>
                    <a:lnTo>
                      <a:pt x="687917" y="870479"/>
                    </a:lnTo>
                    <a:lnTo>
                      <a:pt x="679980" y="875770"/>
                    </a:lnTo>
                    <a:lnTo>
                      <a:pt x="677334" y="875770"/>
                    </a:lnTo>
                    <a:lnTo>
                      <a:pt x="677334" y="873125"/>
                    </a:lnTo>
                    <a:lnTo>
                      <a:pt x="672042" y="873125"/>
                    </a:lnTo>
                    <a:lnTo>
                      <a:pt x="664105" y="875770"/>
                    </a:lnTo>
                    <a:lnTo>
                      <a:pt x="658813" y="873125"/>
                    </a:lnTo>
                    <a:lnTo>
                      <a:pt x="656167" y="870479"/>
                    </a:lnTo>
                    <a:lnTo>
                      <a:pt x="648230" y="870479"/>
                    </a:lnTo>
                    <a:lnTo>
                      <a:pt x="642938" y="870479"/>
                    </a:lnTo>
                    <a:lnTo>
                      <a:pt x="637646" y="867833"/>
                    </a:lnTo>
                    <a:lnTo>
                      <a:pt x="629708" y="862541"/>
                    </a:lnTo>
                    <a:lnTo>
                      <a:pt x="616479" y="857250"/>
                    </a:lnTo>
                    <a:lnTo>
                      <a:pt x="605896" y="851958"/>
                    </a:lnTo>
                    <a:lnTo>
                      <a:pt x="605896" y="849312"/>
                    </a:lnTo>
                    <a:lnTo>
                      <a:pt x="605896" y="846666"/>
                    </a:lnTo>
                    <a:lnTo>
                      <a:pt x="605896" y="841375"/>
                    </a:lnTo>
                    <a:lnTo>
                      <a:pt x="603250" y="836083"/>
                    </a:lnTo>
                    <a:lnTo>
                      <a:pt x="600604" y="833437"/>
                    </a:lnTo>
                    <a:lnTo>
                      <a:pt x="597958" y="828145"/>
                    </a:lnTo>
                    <a:lnTo>
                      <a:pt x="597958" y="825500"/>
                    </a:lnTo>
                    <a:lnTo>
                      <a:pt x="603250" y="820208"/>
                    </a:lnTo>
                    <a:lnTo>
                      <a:pt x="611187" y="812270"/>
                    </a:lnTo>
                    <a:lnTo>
                      <a:pt x="613833" y="806979"/>
                    </a:lnTo>
                    <a:lnTo>
                      <a:pt x="616479" y="799041"/>
                    </a:lnTo>
                    <a:lnTo>
                      <a:pt x="616479" y="793750"/>
                    </a:lnTo>
                    <a:lnTo>
                      <a:pt x="619125" y="791104"/>
                    </a:lnTo>
                    <a:lnTo>
                      <a:pt x="627062" y="788458"/>
                    </a:lnTo>
                    <a:lnTo>
                      <a:pt x="632354" y="785812"/>
                    </a:lnTo>
                    <a:lnTo>
                      <a:pt x="627062" y="783166"/>
                    </a:lnTo>
                    <a:lnTo>
                      <a:pt x="621771" y="783166"/>
                    </a:lnTo>
                    <a:lnTo>
                      <a:pt x="619125" y="785812"/>
                    </a:lnTo>
                    <a:lnTo>
                      <a:pt x="613833" y="785812"/>
                    </a:lnTo>
                    <a:lnTo>
                      <a:pt x="597958" y="783166"/>
                    </a:lnTo>
                    <a:lnTo>
                      <a:pt x="608542" y="777875"/>
                    </a:lnTo>
                    <a:lnTo>
                      <a:pt x="613833" y="772583"/>
                    </a:lnTo>
                    <a:lnTo>
                      <a:pt x="613833" y="764645"/>
                    </a:lnTo>
                    <a:lnTo>
                      <a:pt x="613833" y="754062"/>
                    </a:lnTo>
                    <a:lnTo>
                      <a:pt x="613833" y="748770"/>
                    </a:lnTo>
                    <a:lnTo>
                      <a:pt x="611187" y="748770"/>
                    </a:lnTo>
                    <a:lnTo>
                      <a:pt x="600604" y="762000"/>
                    </a:lnTo>
                    <a:lnTo>
                      <a:pt x="595312" y="769937"/>
                    </a:lnTo>
                    <a:lnTo>
                      <a:pt x="590021" y="775229"/>
                    </a:lnTo>
                    <a:lnTo>
                      <a:pt x="582083" y="775229"/>
                    </a:lnTo>
                    <a:lnTo>
                      <a:pt x="574146" y="775229"/>
                    </a:lnTo>
                    <a:lnTo>
                      <a:pt x="568854" y="775229"/>
                    </a:lnTo>
                    <a:lnTo>
                      <a:pt x="566208" y="775229"/>
                    </a:lnTo>
                    <a:lnTo>
                      <a:pt x="566208" y="772583"/>
                    </a:lnTo>
                    <a:lnTo>
                      <a:pt x="566208" y="769937"/>
                    </a:lnTo>
                    <a:lnTo>
                      <a:pt x="574146" y="764645"/>
                    </a:lnTo>
                    <a:lnTo>
                      <a:pt x="579437" y="764645"/>
                    </a:lnTo>
                    <a:lnTo>
                      <a:pt x="584729" y="762000"/>
                    </a:lnTo>
                    <a:lnTo>
                      <a:pt x="584729" y="759354"/>
                    </a:lnTo>
                    <a:lnTo>
                      <a:pt x="587375" y="754062"/>
                    </a:lnTo>
                    <a:lnTo>
                      <a:pt x="590021" y="748770"/>
                    </a:lnTo>
                    <a:lnTo>
                      <a:pt x="597958" y="743479"/>
                    </a:lnTo>
                    <a:lnTo>
                      <a:pt x="608542" y="735541"/>
                    </a:lnTo>
                    <a:lnTo>
                      <a:pt x="619125" y="727604"/>
                    </a:lnTo>
                    <a:lnTo>
                      <a:pt x="619125" y="724958"/>
                    </a:lnTo>
                    <a:lnTo>
                      <a:pt x="619125" y="722312"/>
                    </a:lnTo>
                    <a:lnTo>
                      <a:pt x="616479" y="719666"/>
                    </a:lnTo>
                    <a:lnTo>
                      <a:pt x="621771" y="717020"/>
                    </a:lnTo>
                    <a:lnTo>
                      <a:pt x="624417" y="711729"/>
                    </a:lnTo>
                    <a:lnTo>
                      <a:pt x="624417" y="706437"/>
                    </a:lnTo>
                    <a:lnTo>
                      <a:pt x="621771" y="701145"/>
                    </a:lnTo>
                    <a:lnTo>
                      <a:pt x="627062" y="695854"/>
                    </a:lnTo>
                    <a:lnTo>
                      <a:pt x="619125" y="698500"/>
                    </a:lnTo>
                    <a:lnTo>
                      <a:pt x="616479" y="703791"/>
                    </a:lnTo>
                    <a:lnTo>
                      <a:pt x="613833" y="709083"/>
                    </a:lnTo>
                    <a:lnTo>
                      <a:pt x="611187" y="711729"/>
                    </a:lnTo>
                    <a:lnTo>
                      <a:pt x="608542" y="711729"/>
                    </a:lnTo>
                    <a:lnTo>
                      <a:pt x="605896" y="714375"/>
                    </a:lnTo>
                    <a:lnTo>
                      <a:pt x="600604" y="722312"/>
                    </a:lnTo>
                    <a:lnTo>
                      <a:pt x="595312" y="730250"/>
                    </a:lnTo>
                    <a:lnTo>
                      <a:pt x="592667" y="732895"/>
                    </a:lnTo>
                    <a:lnTo>
                      <a:pt x="587375" y="732895"/>
                    </a:lnTo>
                    <a:lnTo>
                      <a:pt x="582083" y="732895"/>
                    </a:lnTo>
                    <a:lnTo>
                      <a:pt x="574146" y="738187"/>
                    </a:lnTo>
                    <a:lnTo>
                      <a:pt x="563562" y="746125"/>
                    </a:lnTo>
                    <a:lnTo>
                      <a:pt x="550333" y="751416"/>
                    </a:lnTo>
                    <a:lnTo>
                      <a:pt x="547687" y="754062"/>
                    </a:lnTo>
                    <a:lnTo>
                      <a:pt x="550333" y="756708"/>
                    </a:lnTo>
                    <a:lnTo>
                      <a:pt x="545042" y="759354"/>
                    </a:lnTo>
                    <a:lnTo>
                      <a:pt x="534458" y="762000"/>
                    </a:lnTo>
                    <a:lnTo>
                      <a:pt x="531812" y="756708"/>
                    </a:lnTo>
                    <a:lnTo>
                      <a:pt x="529167" y="751416"/>
                    </a:lnTo>
                    <a:lnTo>
                      <a:pt x="531812" y="746125"/>
                    </a:lnTo>
                    <a:lnTo>
                      <a:pt x="534458" y="735541"/>
                    </a:lnTo>
                    <a:lnTo>
                      <a:pt x="534458" y="724958"/>
                    </a:lnTo>
                    <a:lnTo>
                      <a:pt x="534458" y="714375"/>
                    </a:lnTo>
                    <a:lnTo>
                      <a:pt x="531812" y="711729"/>
                    </a:lnTo>
                    <a:lnTo>
                      <a:pt x="526521" y="709083"/>
                    </a:lnTo>
                    <a:lnTo>
                      <a:pt x="518583" y="706437"/>
                    </a:lnTo>
                    <a:lnTo>
                      <a:pt x="515937" y="701145"/>
                    </a:lnTo>
                    <a:lnTo>
                      <a:pt x="513292" y="698500"/>
                    </a:lnTo>
                    <a:lnTo>
                      <a:pt x="515937" y="695854"/>
                    </a:lnTo>
                    <a:lnTo>
                      <a:pt x="515937" y="693208"/>
                    </a:lnTo>
                    <a:lnTo>
                      <a:pt x="513292" y="687916"/>
                    </a:lnTo>
                    <a:lnTo>
                      <a:pt x="508000" y="682625"/>
                    </a:lnTo>
                    <a:lnTo>
                      <a:pt x="500062" y="682625"/>
                    </a:lnTo>
                    <a:lnTo>
                      <a:pt x="494771" y="685270"/>
                    </a:lnTo>
                    <a:lnTo>
                      <a:pt x="492125" y="682625"/>
                    </a:lnTo>
                    <a:lnTo>
                      <a:pt x="492125" y="679979"/>
                    </a:lnTo>
                    <a:lnTo>
                      <a:pt x="486833" y="679979"/>
                    </a:lnTo>
                    <a:lnTo>
                      <a:pt x="481542" y="682625"/>
                    </a:lnTo>
                    <a:lnTo>
                      <a:pt x="476250" y="679979"/>
                    </a:lnTo>
                    <a:lnTo>
                      <a:pt x="468312" y="674687"/>
                    </a:lnTo>
                    <a:lnTo>
                      <a:pt x="460375" y="666750"/>
                    </a:lnTo>
                    <a:lnTo>
                      <a:pt x="455083" y="666750"/>
                    </a:lnTo>
                    <a:lnTo>
                      <a:pt x="449792" y="666750"/>
                    </a:lnTo>
                    <a:lnTo>
                      <a:pt x="439208" y="666750"/>
                    </a:lnTo>
                    <a:lnTo>
                      <a:pt x="428625" y="664104"/>
                    </a:lnTo>
                    <a:lnTo>
                      <a:pt x="415396" y="664104"/>
                    </a:lnTo>
                    <a:lnTo>
                      <a:pt x="399521" y="666750"/>
                    </a:lnTo>
                    <a:lnTo>
                      <a:pt x="381000" y="674687"/>
                    </a:lnTo>
                    <a:lnTo>
                      <a:pt x="370417" y="679979"/>
                    </a:lnTo>
                    <a:lnTo>
                      <a:pt x="362479" y="685270"/>
                    </a:lnTo>
                    <a:lnTo>
                      <a:pt x="346604" y="687916"/>
                    </a:lnTo>
                    <a:lnTo>
                      <a:pt x="322792" y="690562"/>
                    </a:lnTo>
                    <a:lnTo>
                      <a:pt x="309562" y="690562"/>
                    </a:lnTo>
                    <a:lnTo>
                      <a:pt x="296333" y="690562"/>
                    </a:lnTo>
                    <a:lnTo>
                      <a:pt x="285750" y="693208"/>
                    </a:lnTo>
                    <a:lnTo>
                      <a:pt x="264583" y="703791"/>
                    </a:lnTo>
                    <a:lnTo>
                      <a:pt x="256646" y="709083"/>
                    </a:lnTo>
                    <a:lnTo>
                      <a:pt x="248708" y="711729"/>
                    </a:lnTo>
                    <a:lnTo>
                      <a:pt x="238125" y="714375"/>
                    </a:lnTo>
                    <a:lnTo>
                      <a:pt x="238125" y="717020"/>
                    </a:lnTo>
                    <a:lnTo>
                      <a:pt x="235479" y="724958"/>
                    </a:lnTo>
                    <a:lnTo>
                      <a:pt x="224896" y="732895"/>
                    </a:lnTo>
                    <a:lnTo>
                      <a:pt x="211666" y="738187"/>
                    </a:lnTo>
                    <a:lnTo>
                      <a:pt x="206375" y="735541"/>
                    </a:lnTo>
                    <a:lnTo>
                      <a:pt x="203729" y="732895"/>
                    </a:lnTo>
                    <a:lnTo>
                      <a:pt x="201083" y="735541"/>
                    </a:lnTo>
                    <a:lnTo>
                      <a:pt x="198437" y="738187"/>
                    </a:lnTo>
                    <a:lnTo>
                      <a:pt x="193146" y="738187"/>
                    </a:lnTo>
                    <a:lnTo>
                      <a:pt x="187854" y="738187"/>
                    </a:lnTo>
                    <a:lnTo>
                      <a:pt x="179916" y="740833"/>
                    </a:lnTo>
                    <a:lnTo>
                      <a:pt x="177271" y="740833"/>
                    </a:lnTo>
                    <a:lnTo>
                      <a:pt x="174625" y="740833"/>
                    </a:lnTo>
                    <a:lnTo>
                      <a:pt x="169333" y="738187"/>
                    </a:lnTo>
                    <a:lnTo>
                      <a:pt x="166687" y="735541"/>
                    </a:lnTo>
                    <a:lnTo>
                      <a:pt x="164041" y="735541"/>
                    </a:lnTo>
                    <a:lnTo>
                      <a:pt x="156104" y="735541"/>
                    </a:lnTo>
                    <a:lnTo>
                      <a:pt x="148166" y="735541"/>
                    </a:lnTo>
                    <a:lnTo>
                      <a:pt x="140229" y="735541"/>
                    </a:lnTo>
                    <a:lnTo>
                      <a:pt x="124354" y="740833"/>
                    </a:lnTo>
                    <a:lnTo>
                      <a:pt x="119062" y="740833"/>
                    </a:lnTo>
                    <a:lnTo>
                      <a:pt x="116416" y="740833"/>
                    </a:lnTo>
                    <a:lnTo>
                      <a:pt x="108479" y="743479"/>
                    </a:lnTo>
                    <a:lnTo>
                      <a:pt x="100541" y="748770"/>
                    </a:lnTo>
                    <a:lnTo>
                      <a:pt x="97896" y="754062"/>
                    </a:lnTo>
                    <a:lnTo>
                      <a:pt x="97896" y="756708"/>
                    </a:lnTo>
                    <a:lnTo>
                      <a:pt x="92604" y="756708"/>
                    </a:lnTo>
                    <a:lnTo>
                      <a:pt x="87312" y="756708"/>
                    </a:lnTo>
                    <a:lnTo>
                      <a:pt x="84666" y="762000"/>
                    </a:lnTo>
                    <a:lnTo>
                      <a:pt x="79375" y="764645"/>
                    </a:lnTo>
                    <a:lnTo>
                      <a:pt x="76729" y="767291"/>
                    </a:lnTo>
                    <a:lnTo>
                      <a:pt x="71437" y="767291"/>
                    </a:lnTo>
                    <a:lnTo>
                      <a:pt x="68791" y="769937"/>
                    </a:lnTo>
                    <a:lnTo>
                      <a:pt x="66146" y="769937"/>
                    </a:lnTo>
                    <a:lnTo>
                      <a:pt x="60854" y="769937"/>
                    </a:lnTo>
                    <a:lnTo>
                      <a:pt x="58208" y="769937"/>
                    </a:lnTo>
                    <a:lnTo>
                      <a:pt x="55562" y="772583"/>
                    </a:lnTo>
                    <a:lnTo>
                      <a:pt x="52916" y="775229"/>
                    </a:lnTo>
                    <a:lnTo>
                      <a:pt x="47625" y="772583"/>
                    </a:lnTo>
                    <a:lnTo>
                      <a:pt x="39687" y="769937"/>
                    </a:lnTo>
                    <a:lnTo>
                      <a:pt x="37041" y="769937"/>
                    </a:lnTo>
                    <a:lnTo>
                      <a:pt x="31750" y="769937"/>
                    </a:lnTo>
                    <a:lnTo>
                      <a:pt x="29104" y="764645"/>
                    </a:lnTo>
                    <a:lnTo>
                      <a:pt x="23812" y="759354"/>
                    </a:lnTo>
                    <a:lnTo>
                      <a:pt x="21166" y="756708"/>
                    </a:lnTo>
                    <a:lnTo>
                      <a:pt x="13229" y="756708"/>
                    </a:lnTo>
                    <a:lnTo>
                      <a:pt x="7937" y="756708"/>
                    </a:lnTo>
                    <a:lnTo>
                      <a:pt x="7937" y="754062"/>
                    </a:lnTo>
                    <a:lnTo>
                      <a:pt x="5291" y="748770"/>
                    </a:lnTo>
                    <a:lnTo>
                      <a:pt x="5291" y="743479"/>
                    </a:lnTo>
                    <a:lnTo>
                      <a:pt x="2646" y="740833"/>
                    </a:lnTo>
                    <a:lnTo>
                      <a:pt x="0" y="738187"/>
                    </a:lnTo>
                    <a:lnTo>
                      <a:pt x="2646" y="735541"/>
                    </a:lnTo>
                    <a:lnTo>
                      <a:pt x="5291" y="732895"/>
                    </a:lnTo>
                    <a:lnTo>
                      <a:pt x="7937" y="735541"/>
                    </a:lnTo>
                    <a:lnTo>
                      <a:pt x="10583" y="735541"/>
                    </a:lnTo>
                    <a:lnTo>
                      <a:pt x="18521" y="732895"/>
                    </a:lnTo>
                    <a:lnTo>
                      <a:pt x="26458" y="730250"/>
                    </a:lnTo>
                    <a:lnTo>
                      <a:pt x="26458" y="727604"/>
                    </a:lnTo>
                    <a:lnTo>
                      <a:pt x="26458" y="724958"/>
                    </a:lnTo>
                    <a:lnTo>
                      <a:pt x="29104" y="719666"/>
                    </a:lnTo>
                    <a:lnTo>
                      <a:pt x="31750" y="714375"/>
                    </a:lnTo>
                    <a:lnTo>
                      <a:pt x="31750" y="709083"/>
                    </a:lnTo>
                    <a:lnTo>
                      <a:pt x="31750" y="703791"/>
                    </a:lnTo>
                    <a:lnTo>
                      <a:pt x="31750" y="698500"/>
                    </a:lnTo>
                    <a:lnTo>
                      <a:pt x="34396" y="695854"/>
                    </a:lnTo>
                    <a:lnTo>
                      <a:pt x="37041" y="698500"/>
                    </a:lnTo>
                    <a:lnTo>
                      <a:pt x="39687" y="701145"/>
                    </a:lnTo>
                    <a:lnTo>
                      <a:pt x="42333" y="698500"/>
                    </a:lnTo>
                    <a:lnTo>
                      <a:pt x="42333" y="695854"/>
                    </a:lnTo>
                    <a:lnTo>
                      <a:pt x="42333" y="693208"/>
                    </a:lnTo>
                    <a:lnTo>
                      <a:pt x="44979" y="685270"/>
                    </a:lnTo>
                    <a:lnTo>
                      <a:pt x="47625" y="677333"/>
                    </a:lnTo>
                    <a:lnTo>
                      <a:pt x="47625" y="669395"/>
                    </a:lnTo>
                    <a:lnTo>
                      <a:pt x="47625" y="650875"/>
                    </a:lnTo>
                    <a:lnTo>
                      <a:pt x="50271" y="627062"/>
                    </a:lnTo>
                    <a:lnTo>
                      <a:pt x="50271" y="616479"/>
                    </a:lnTo>
                    <a:lnTo>
                      <a:pt x="55562" y="605895"/>
                    </a:lnTo>
                    <a:lnTo>
                      <a:pt x="58208" y="595312"/>
                    </a:lnTo>
                    <a:lnTo>
                      <a:pt x="55562" y="584729"/>
                    </a:lnTo>
                    <a:lnTo>
                      <a:pt x="52916" y="574145"/>
                    </a:lnTo>
                    <a:lnTo>
                      <a:pt x="50271" y="566208"/>
                    </a:lnTo>
                    <a:lnTo>
                      <a:pt x="42333" y="550333"/>
                    </a:lnTo>
                    <a:lnTo>
                      <a:pt x="42333" y="542395"/>
                    </a:lnTo>
                    <a:lnTo>
                      <a:pt x="42333" y="537104"/>
                    </a:lnTo>
                    <a:lnTo>
                      <a:pt x="44979" y="531812"/>
                    </a:lnTo>
                    <a:lnTo>
                      <a:pt x="44979" y="523875"/>
                    </a:lnTo>
                    <a:lnTo>
                      <a:pt x="42333" y="515937"/>
                    </a:lnTo>
                    <a:lnTo>
                      <a:pt x="39687" y="497416"/>
                    </a:lnTo>
                    <a:lnTo>
                      <a:pt x="39687" y="492125"/>
                    </a:lnTo>
                    <a:lnTo>
                      <a:pt x="42333" y="489479"/>
                    </a:lnTo>
                    <a:lnTo>
                      <a:pt x="47625" y="494770"/>
                    </a:lnTo>
                    <a:lnTo>
                      <a:pt x="55562" y="500062"/>
                    </a:lnTo>
                    <a:lnTo>
                      <a:pt x="55562" y="494770"/>
                    </a:lnTo>
                    <a:lnTo>
                      <a:pt x="55562" y="484187"/>
                    </a:lnTo>
                    <a:lnTo>
                      <a:pt x="55562" y="473604"/>
                    </a:lnTo>
                    <a:lnTo>
                      <a:pt x="55562" y="468312"/>
                    </a:lnTo>
                    <a:lnTo>
                      <a:pt x="58208" y="465666"/>
                    </a:lnTo>
                    <a:lnTo>
                      <a:pt x="60854" y="468312"/>
                    </a:lnTo>
                    <a:lnTo>
                      <a:pt x="60854" y="476250"/>
                    </a:lnTo>
                    <a:lnTo>
                      <a:pt x="60854" y="484187"/>
                    </a:lnTo>
                    <a:lnTo>
                      <a:pt x="63500" y="497416"/>
                    </a:lnTo>
                    <a:lnTo>
                      <a:pt x="66146" y="492125"/>
                    </a:lnTo>
                    <a:lnTo>
                      <a:pt x="68791" y="486833"/>
                    </a:lnTo>
                    <a:lnTo>
                      <a:pt x="71437" y="484187"/>
                    </a:lnTo>
                    <a:lnTo>
                      <a:pt x="74083" y="478895"/>
                    </a:lnTo>
                    <a:lnTo>
                      <a:pt x="71437" y="463020"/>
                    </a:lnTo>
                    <a:lnTo>
                      <a:pt x="68791" y="447146"/>
                    </a:lnTo>
                    <a:lnTo>
                      <a:pt x="68791" y="439208"/>
                    </a:lnTo>
                    <a:lnTo>
                      <a:pt x="68791" y="431271"/>
                    </a:lnTo>
                    <a:lnTo>
                      <a:pt x="76729" y="423333"/>
                    </a:lnTo>
                    <a:lnTo>
                      <a:pt x="84666" y="418041"/>
                    </a:lnTo>
                    <a:lnTo>
                      <a:pt x="84666" y="412750"/>
                    </a:lnTo>
                    <a:lnTo>
                      <a:pt x="84666" y="410104"/>
                    </a:lnTo>
                    <a:lnTo>
                      <a:pt x="84666" y="407458"/>
                    </a:lnTo>
                    <a:lnTo>
                      <a:pt x="89958" y="404812"/>
                    </a:lnTo>
                    <a:lnTo>
                      <a:pt x="92604" y="402166"/>
                    </a:lnTo>
                    <a:lnTo>
                      <a:pt x="92604" y="399521"/>
                    </a:lnTo>
                    <a:lnTo>
                      <a:pt x="89958" y="396875"/>
                    </a:lnTo>
                    <a:lnTo>
                      <a:pt x="87312" y="394229"/>
                    </a:lnTo>
                    <a:lnTo>
                      <a:pt x="87312" y="391583"/>
                    </a:lnTo>
                    <a:lnTo>
                      <a:pt x="111125" y="365125"/>
                    </a:lnTo>
                    <a:lnTo>
                      <a:pt x="108479" y="378354"/>
                    </a:lnTo>
                    <a:lnTo>
                      <a:pt x="108479" y="383646"/>
                    </a:lnTo>
                    <a:lnTo>
                      <a:pt x="108479" y="386291"/>
                    </a:lnTo>
                    <a:lnTo>
                      <a:pt x="113771" y="381000"/>
                    </a:lnTo>
                    <a:lnTo>
                      <a:pt x="119062" y="378354"/>
                    </a:lnTo>
                    <a:lnTo>
                      <a:pt x="119062" y="370416"/>
                    </a:lnTo>
                    <a:lnTo>
                      <a:pt x="119062" y="365125"/>
                    </a:lnTo>
                    <a:lnTo>
                      <a:pt x="121708" y="362479"/>
                    </a:lnTo>
                    <a:lnTo>
                      <a:pt x="127000" y="359833"/>
                    </a:lnTo>
                    <a:lnTo>
                      <a:pt x="137583" y="357187"/>
                    </a:lnTo>
                    <a:lnTo>
                      <a:pt x="145521" y="351896"/>
                    </a:lnTo>
                    <a:lnTo>
                      <a:pt x="150812" y="343958"/>
                    </a:lnTo>
                    <a:lnTo>
                      <a:pt x="158750" y="333375"/>
                    </a:lnTo>
                    <a:lnTo>
                      <a:pt x="166687" y="325437"/>
                    </a:lnTo>
                    <a:lnTo>
                      <a:pt x="169333" y="325437"/>
                    </a:lnTo>
                    <a:lnTo>
                      <a:pt x="174625" y="328083"/>
                    </a:lnTo>
                    <a:lnTo>
                      <a:pt x="187854" y="325437"/>
                    </a:lnTo>
                    <a:lnTo>
                      <a:pt x="203729" y="320146"/>
                    </a:lnTo>
                    <a:lnTo>
                      <a:pt x="222250" y="317500"/>
                    </a:lnTo>
                    <a:lnTo>
                      <a:pt x="227542" y="317500"/>
                    </a:lnTo>
                    <a:lnTo>
                      <a:pt x="227542" y="314854"/>
                    </a:lnTo>
                    <a:lnTo>
                      <a:pt x="230187" y="312208"/>
                    </a:lnTo>
                    <a:lnTo>
                      <a:pt x="238125" y="309562"/>
                    </a:lnTo>
                    <a:lnTo>
                      <a:pt x="254000" y="306916"/>
                    </a:lnTo>
                    <a:lnTo>
                      <a:pt x="261937" y="304271"/>
                    </a:lnTo>
                    <a:lnTo>
                      <a:pt x="275167" y="298979"/>
                    </a:lnTo>
                    <a:lnTo>
                      <a:pt x="301625" y="293687"/>
                    </a:lnTo>
                    <a:lnTo>
                      <a:pt x="320146" y="285750"/>
                    </a:lnTo>
                    <a:lnTo>
                      <a:pt x="330729" y="277812"/>
                    </a:lnTo>
                    <a:lnTo>
                      <a:pt x="338667" y="267229"/>
                    </a:lnTo>
                    <a:lnTo>
                      <a:pt x="354542" y="240771"/>
                    </a:lnTo>
                    <a:lnTo>
                      <a:pt x="359833" y="235479"/>
                    </a:lnTo>
                    <a:lnTo>
                      <a:pt x="370417" y="235479"/>
                    </a:lnTo>
                    <a:lnTo>
                      <a:pt x="373062" y="232833"/>
                    </a:lnTo>
                    <a:lnTo>
                      <a:pt x="370417" y="230187"/>
                    </a:lnTo>
                    <a:lnTo>
                      <a:pt x="365125" y="224896"/>
                    </a:lnTo>
                    <a:lnTo>
                      <a:pt x="365125" y="222250"/>
                    </a:lnTo>
                    <a:lnTo>
                      <a:pt x="365125" y="219604"/>
                    </a:lnTo>
                    <a:lnTo>
                      <a:pt x="367771" y="211666"/>
                    </a:lnTo>
                    <a:lnTo>
                      <a:pt x="365125" y="209021"/>
                    </a:lnTo>
                    <a:lnTo>
                      <a:pt x="370417" y="203729"/>
                    </a:lnTo>
                    <a:lnTo>
                      <a:pt x="378354" y="195791"/>
                    </a:lnTo>
                    <a:lnTo>
                      <a:pt x="386292" y="190500"/>
                    </a:lnTo>
                    <a:lnTo>
                      <a:pt x="391583" y="185208"/>
                    </a:lnTo>
                    <a:lnTo>
                      <a:pt x="394229" y="185208"/>
                    </a:lnTo>
                    <a:lnTo>
                      <a:pt x="396875" y="185208"/>
                    </a:lnTo>
                    <a:lnTo>
                      <a:pt x="396875" y="187854"/>
                    </a:lnTo>
                    <a:lnTo>
                      <a:pt x="394229" y="190500"/>
                    </a:lnTo>
                    <a:lnTo>
                      <a:pt x="399521" y="198437"/>
                    </a:lnTo>
                    <a:lnTo>
                      <a:pt x="410104" y="214312"/>
                    </a:lnTo>
                    <a:lnTo>
                      <a:pt x="410104" y="206375"/>
                    </a:lnTo>
                    <a:lnTo>
                      <a:pt x="410104" y="201083"/>
                    </a:lnTo>
                    <a:lnTo>
                      <a:pt x="412750" y="195791"/>
                    </a:lnTo>
                    <a:lnTo>
                      <a:pt x="418042" y="195791"/>
                    </a:lnTo>
                    <a:lnTo>
                      <a:pt x="407458" y="182562"/>
                    </a:lnTo>
                    <a:lnTo>
                      <a:pt x="407458" y="179916"/>
                    </a:lnTo>
                    <a:lnTo>
                      <a:pt x="412750" y="179916"/>
                    </a:lnTo>
                    <a:lnTo>
                      <a:pt x="415396" y="177271"/>
                    </a:lnTo>
                    <a:lnTo>
                      <a:pt x="415396" y="171979"/>
                    </a:lnTo>
                    <a:lnTo>
                      <a:pt x="415396" y="166687"/>
                    </a:lnTo>
                    <a:lnTo>
                      <a:pt x="423333" y="169333"/>
                    </a:lnTo>
                    <a:lnTo>
                      <a:pt x="428625" y="171979"/>
                    </a:lnTo>
                    <a:lnTo>
                      <a:pt x="433917" y="174625"/>
                    </a:lnTo>
                    <a:lnTo>
                      <a:pt x="431271" y="177271"/>
                    </a:lnTo>
                    <a:lnTo>
                      <a:pt x="428625" y="182562"/>
                    </a:lnTo>
                    <a:lnTo>
                      <a:pt x="433917" y="179916"/>
                    </a:lnTo>
                    <a:lnTo>
                      <a:pt x="447146" y="182562"/>
                    </a:lnTo>
                    <a:lnTo>
                      <a:pt x="439208" y="177271"/>
                    </a:lnTo>
                    <a:lnTo>
                      <a:pt x="439208" y="174625"/>
                    </a:lnTo>
                    <a:lnTo>
                      <a:pt x="439208" y="171979"/>
                    </a:lnTo>
                    <a:lnTo>
                      <a:pt x="449792" y="158750"/>
                    </a:lnTo>
                    <a:lnTo>
                      <a:pt x="444500" y="161396"/>
                    </a:lnTo>
                    <a:lnTo>
                      <a:pt x="439208" y="171979"/>
                    </a:lnTo>
                    <a:lnTo>
                      <a:pt x="436562" y="164041"/>
                    </a:lnTo>
                    <a:lnTo>
                      <a:pt x="436562" y="158750"/>
                    </a:lnTo>
                    <a:lnTo>
                      <a:pt x="441854" y="153458"/>
                    </a:lnTo>
                    <a:lnTo>
                      <a:pt x="447146" y="150812"/>
                    </a:lnTo>
                    <a:lnTo>
                      <a:pt x="447146" y="148167"/>
                    </a:lnTo>
                    <a:lnTo>
                      <a:pt x="447146" y="145521"/>
                    </a:lnTo>
                    <a:lnTo>
                      <a:pt x="449792" y="142875"/>
                    </a:lnTo>
                    <a:lnTo>
                      <a:pt x="452437" y="145521"/>
                    </a:lnTo>
                    <a:lnTo>
                      <a:pt x="455083" y="148167"/>
                    </a:lnTo>
                    <a:lnTo>
                      <a:pt x="457729" y="150812"/>
                    </a:lnTo>
                    <a:lnTo>
                      <a:pt x="460375" y="148167"/>
                    </a:lnTo>
                    <a:lnTo>
                      <a:pt x="463021" y="145521"/>
                    </a:lnTo>
                    <a:lnTo>
                      <a:pt x="457729" y="140229"/>
                    </a:lnTo>
                    <a:lnTo>
                      <a:pt x="455083" y="137583"/>
                    </a:lnTo>
                    <a:lnTo>
                      <a:pt x="455083" y="134937"/>
                    </a:lnTo>
                    <a:lnTo>
                      <a:pt x="460375" y="132292"/>
                    </a:lnTo>
                    <a:lnTo>
                      <a:pt x="468312" y="132292"/>
                    </a:lnTo>
                    <a:lnTo>
                      <a:pt x="468312" y="129646"/>
                    </a:lnTo>
                    <a:lnTo>
                      <a:pt x="463021" y="127000"/>
                    </a:lnTo>
                    <a:lnTo>
                      <a:pt x="468312" y="127000"/>
                    </a:lnTo>
                    <a:lnTo>
                      <a:pt x="473604" y="127000"/>
                    </a:lnTo>
                    <a:lnTo>
                      <a:pt x="476250" y="124354"/>
                    </a:lnTo>
                    <a:lnTo>
                      <a:pt x="473604" y="121708"/>
                    </a:lnTo>
                    <a:lnTo>
                      <a:pt x="468312" y="116417"/>
                    </a:lnTo>
                    <a:lnTo>
                      <a:pt x="470958" y="116417"/>
                    </a:lnTo>
                    <a:lnTo>
                      <a:pt x="476250" y="116417"/>
                    </a:lnTo>
                    <a:lnTo>
                      <a:pt x="478896" y="113771"/>
                    </a:lnTo>
                    <a:lnTo>
                      <a:pt x="478896" y="111125"/>
                    </a:lnTo>
                    <a:lnTo>
                      <a:pt x="481542" y="108479"/>
                    </a:lnTo>
                    <a:lnTo>
                      <a:pt x="489479" y="116417"/>
                    </a:lnTo>
                    <a:lnTo>
                      <a:pt x="489479" y="111125"/>
                    </a:lnTo>
                    <a:lnTo>
                      <a:pt x="492125" y="108479"/>
                    </a:lnTo>
                    <a:lnTo>
                      <a:pt x="489479" y="105833"/>
                    </a:lnTo>
                    <a:lnTo>
                      <a:pt x="489479" y="100542"/>
                    </a:lnTo>
                    <a:lnTo>
                      <a:pt x="492125" y="97896"/>
                    </a:lnTo>
                    <a:lnTo>
                      <a:pt x="500062" y="95250"/>
                    </a:lnTo>
                    <a:lnTo>
                      <a:pt x="505354" y="95250"/>
                    </a:lnTo>
                    <a:lnTo>
                      <a:pt x="505354" y="97896"/>
                    </a:lnTo>
                    <a:lnTo>
                      <a:pt x="508000" y="97896"/>
                    </a:lnTo>
                    <a:lnTo>
                      <a:pt x="510646" y="97896"/>
                    </a:lnTo>
                    <a:lnTo>
                      <a:pt x="513292" y="95250"/>
                    </a:lnTo>
                    <a:lnTo>
                      <a:pt x="515937" y="97896"/>
                    </a:lnTo>
                    <a:lnTo>
                      <a:pt x="521229" y="100542"/>
                    </a:lnTo>
                    <a:lnTo>
                      <a:pt x="526521" y="100542"/>
                    </a:lnTo>
                    <a:lnTo>
                      <a:pt x="531812" y="100542"/>
                    </a:lnTo>
                    <a:lnTo>
                      <a:pt x="537104" y="108479"/>
                    </a:lnTo>
                    <a:lnTo>
                      <a:pt x="542396" y="116417"/>
                    </a:lnTo>
                    <a:lnTo>
                      <a:pt x="547687" y="119062"/>
                    </a:lnTo>
                    <a:lnTo>
                      <a:pt x="550333" y="121708"/>
                    </a:lnTo>
                    <a:lnTo>
                      <a:pt x="547687" y="124354"/>
                    </a:lnTo>
                    <a:lnTo>
                      <a:pt x="545042" y="127000"/>
                    </a:lnTo>
                    <a:lnTo>
                      <a:pt x="545042" y="129646"/>
                    </a:lnTo>
                    <a:lnTo>
                      <a:pt x="547687" y="132292"/>
                    </a:lnTo>
                    <a:lnTo>
                      <a:pt x="542396" y="140229"/>
                    </a:lnTo>
                    <a:lnTo>
                      <a:pt x="550333" y="134937"/>
                    </a:lnTo>
                    <a:lnTo>
                      <a:pt x="552979" y="134937"/>
                    </a:lnTo>
                    <a:lnTo>
                      <a:pt x="550333" y="132292"/>
                    </a:lnTo>
                    <a:lnTo>
                      <a:pt x="550333" y="127000"/>
                    </a:lnTo>
                    <a:lnTo>
                      <a:pt x="555625" y="127000"/>
                    </a:lnTo>
                    <a:lnTo>
                      <a:pt x="563562" y="127000"/>
                    </a:lnTo>
                    <a:lnTo>
                      <a:pt x="574146" y="129646"/>
                    </a:lnTo>
                    <a:lnTo>
                      <a:pt x="582083" y="132292"/>
                    </a:lnTo>
                    <a:lnTo>
                      <a:pt x="584729" y="134937"/>
                    </a:lnTo>
                    <a:lnTo>
                      <a:pt x="587375" y="140229"/>
                    </a:lnTo>
                    <a:lnTo>
                      <a:pt x="597958" y="148167"/>
                    </a:lnTo>
                    <a:lnTo>
                      <a:pt x="590021" y="137583"/>
                    </a:lnTo>
                    <a:lnTo>
                      <a:pt x="592667" y="134937"/>
                    </a:lnTo>
                    <a:lnTo>
                      <a:pt x="595312" y="132292"/>
                    </a:lnTo>
                    <a:lnTo>
                      <a:pt x="590021" y="132292"/>
                    </a:lnTo>
                    <a:lnTo>
                      <a:pt x="587375" y="129646"/>
                    </a:lnTo>
                    <a:lnTo>
                      <a:pt x="587375" y="124354"/>
                    </a:lnTo>
                    <a:lnTo>
                      <a:pt x="590021" y="121708"/>
                    </a:lnTo>
                    <a:lnTo>
                      <a:pt x="579437" y="119062"/>
                    </a:lnTo>
                    <a:lnTo>
                      <a:pt x="576792" y="116417"/>
                    </a:lnTo>
                    <a:lnTo>
                      <a:pt x="576792" y="113771"/>
                    </a:lnTo>
                    <a:lnTo>
                      <a:pt x="582083" y="108479"/>
                    </a:lnTo>
                    <a:lnTo>
                      <a:pt x="587375" y="97896"/>
                    </a:lnTo>
                    <a:lnTo>
                      <a:pt x="590021" y="100542"/>
                    </a:lnTo>
                    <a:lnTo>
                      <a:pt x="592667" y="97896"/>
                    </a:lnTo>
                    <a:lnTo>
                      <a:pt x="592667" y="95250"/>
                    </a:lnTo>
                    <a:lnTo>
                      <a:pt x="595312" y="87312"/>
                    </a:lnTo>
                    <a:lnTo>
                      <a:pt x="600604" y="84667"/>
                    </a:lnTo>
                    <a:lnTo>
                      <a:pt x="603250" y="79375"/>
                    </a:lnTo>
                    <a:lnTo>
                      <a:pt x="605896" y="74083"/>
                    </a:lnTo>
                    <a:lnTo>
                      <a:pt x="608542" y="74083"/>
                    </a:lnTo>
                    <a:lnTo>
                      <a:pt x="616479" y="74083"/>
                    </a:lnTo>
                    <a:lnTo>
                      <a:pt x="619125" y="74083"/>
                    </a:lnTo>
                    <a:lnTo>
                      <a:pt x="616479" y="68792"/>
                    </a:lnTo>
                    <a:lnTo>
                      <a:pt x="613833" y="66146"/>
                    </a:lnTo>
                    <a:lnTo>
                      <a:pt x="613833" y="63500"/>
                    </a:lnTo>
                    <a:lnTo>
                      <a:pt x="616479" y="63500"/>
                    </a:lnTo>
                    <a:lnTo>
                      <a:pt x="619125" y="60854"/>
                    </a:lnTo>
                    <a:lnTo>
                      <a:pt x="616479" y="58208"/>
                    </a:lnTo>
                    <a:lnTo>
                      <a:pt x="619125" y="55562"/>
                    </a:lnTo>
                    <a:lnTo>
                      <a:pt x="621771" y="52917"/>
                    </a:lnTo>
                    <a:lnTo>
                      <a:pt x="624417" y="52917"/>
                    </a:lnTo>
                    <a:lnTo>
                      <a:pt x="632354" y="55562"/>
                    </a:lnTo>
                    <a:lnTo>
                      <a:pt x="627062" y="52917"/>
                    </a:lnTo>
                    <a:lnTo>
                      <a:pt x="627062" y="50271"/>
                    </a:lnTo>
                    <a:lnTo>
                      <a:pt x="640292" y="42333"/>
                    </a:lnTo>
                    <a:lnTo>
                      <a:pt x="645584" y="42333"/>
                    </a:lnTo>
                    <a:lnTo>
                      <a:pt x="648230" y="44979"/>
                    </a:lnTo>
                    <a:lnTo>
                      <a:pt x="650875" y="47625"/>
                    </a:lnTo>
                    <a:lnTo>
                      <a:pt x="656167" y="47625"/>
                    </a:lnTo>
                    <a:lnTo>
                      <a:pt x="658813" y="44979"/>
                    </a:lnTo>
                    <a:lnTo>
                      <a:pt x="661459" y="47625"/>
                    </a:lnTo>
                    <a:lnTo>
                      <a:pt x="664105" y="47625"/>
                    </a:lnTo>
                    <a:lnTo>
                      <a:pt x="669396" y="47625"/>
                    </a:lnTo>
                    <a:lnTo>
                      <a:pt x="674688" y="42333"/>
                    </a:lnTo>
                    <a:lnTo>
                      <a:pt x="677334" y="39687"/>
                    </a:lnTo>
                    <a:lnTo>
                      <a:pt x="682625" y="39687"/>
                    </a:lnTo>
                    <a:lnTo>
                      <a:pt x="690563" y="42333"/>
                    </a:lnTo>
                    <a:lnTo>
                      <a:pt x="685271" y="37042"/>
                    </a:lnTo>
                    <a:lnTo>
                      <a:pt x="685271" y="31750"/>
                    </a:lnTo>
                    <a:lnTo>
                      <a:pt x="685271" y="26458"/>
                    </a:lnTo>
                    <a:lnTo>
                      <a:pt x="685271" y="21167"/>
                    </a:lnTo>
                    <a:lnTo>
                      <a:pt x="682625" y="23812"/>
                    </a:lnTo>
                    <a:lnTo>
                      <a:pt x="677334" y="23812"/>
                    </a:lnTo>
                    <a:lnTo>
                      <a:pt x="672042" y="21167"/>
                    </a:lnTo>
                    <a:lnTo>
                      <a:pt x="669396" y="13229"/>
                    </a:lnTo>
                    <a:lnTo>
                      <a:pt x="677334" y="13229"/>
                    </a:lnTo>
                    <a:lnTo>
                      <a:pt x="682625" y="13229"/>
                    </a:lnTo>
                    <a:lnTo>
                      <a:pt x="685271" y="13229"/>
                    </a:lnTo>
                    <a:lnTo>
                      <a:pt x="690563" y="18521"/>
                    </a:lnTo>
                    <a:lnTo>
                      <a:pt x="693209" y="18521"/>
                    </a:lnTo>
                    <a:lnTo>
                      <a:pt x="693209" y="15875"/>
                    </a:lnTo>
                    <a:lnTo>
                      <a:pt x="698500" y="18521"/>
                    </a:lnTo>
                    <a:lnTo>
                      <a:pt x="703792" y="29104"/>
                    </a:lnTo>
                    <a:lnTo>
                      <a:pt x="706438" y="31750"/>
                    </a:lnTo>
                    <a:lnTo>
                      <a:pt x="711730" y="34396"/>
                    </a:lnTo>
                    <a:lnTo>
                      <a:pt x="724959" y="31750"/>
                    </a:lnTo>
                    <a:lnTo>
                      <a:pt x="724959" y="34396"/>
                    </a:lnTo>
                    <a:lnTo>
                      <a:pt x="730250" y="34396"/>
                    </a:lnTo>
                    <a:lnTo>
                      <a:pt x="732896" y="37042"/>
                    </a:lnTo>
                    <a:lnTo>
                      <a:pt x="735542" y="39687"/>
                    </a:lnTo>
                    <a:lnTo>
                      <a:pt x="738188" y="37042"/>
                    </a:lnTo>
                    <a:lnTo>
                      <a:pt x="743480" y="34396"/>
                    </a:lnTo>
                    <a:lnTo>
                      <a:pt x="746125" y="37042"/>
                    </a:lnTo>
                    <a:lnTo>
                      <a:pt x="748771" y="37042"/>
                    </a:lnTo>
                    <a:lnTo>
                      <a:pt x="751417" y="37042"/>
                    </a:lnTo>
                    <a:lnTo>
                      <a:pt x="754063" y="39687"/>
                    </a:lnTo>
                    <a:lnTo>
                      <a:pt x="756709" y="42333"/>
                    </a:lnTo>
                    <a:lnTo>
                      <a:pt x="759355" y="42333"/>
                    </a:lnTo>
                    <a:lnTo>
                      <a:pt x="764646" y="37042"/>
                    </a:lnTo>
                    <a:lnTo>
                      <a:pt x="769938" y="34396"/>
                    </a:lnTo>
                    <a:lnTo>
                      <a:pt x="772584" y="34396"/>
                    </a:lnTo>
                    <a:lnTo>
                      <a:pt x="772584" y="37042"/>
                    </a:lnTo>
                    <a:lnTo>
                      <a:pt x="772584" y="39687"/>
                    </a:lnTo>
                    <a:lnTo>
                      <a:pt x="775230" y="39687"/>
                    </a:lnTo>
                    <a:lnTo>
                      <a:pt x="775230" y="42333"/>
                    </a:lnTo>
                    <a:lnTo>
                      <a:pt x="772584" y="44979"/>
                    </a:lnTo>
                    <a:lnTo>
                      <a:pt x="772584" y="47625"/>
                    </a:lnTo>
                    <a:lnTo>
                      <a:pt x="777875" y="47625"/>
                    </a:lnTo>
                    <a:lnTo>
                      <a:pt x="783167" y="47625"/>
                    </a:lnTo>
                    <a:lnTo>
                      <a:pt x="783167" y="44979"/>
                    </a:lnTo>
                    <a:lnTo>
                      <a:pt x="780521" y="44979"/>
                    </a:lnTo>
                    <a:lnTo>
                      <a:pt x="780521" y="42333"/>
                    </a:lnTo>
                    <a:lnTo>
                      <a:pt x="780521" y="39687"/>
                    </a:lnTo>
                    <a:lnTo>
                      <a:pt x="788459" y="34396"/>
                    </a:lnTo>
                    <a:lnTo>
                      <a:pt x="791105" y="34396"/>
                    </a:lnTo>
                    <a:lnTo>
                      <a:pt x="791105" y="37042"/>
                    </a:lnTo>
                    <a:lnTo>
                      <a:pt x="793750" y="44979"/>
                    </a:lnTo>
                    <a:lnTo>
                      <a:pt x="793750" y="50271"/>
                    </a:lnTo>
                    <a:lnTo>
                      <a:pt x="796396" y="50271"/>
                    </a:lnTo>
                    <a:lnTo>
                      <a:pt x="799042" y="47625"/>
                    </a:lnTo>
                    <a:lnTo>
                      <a:pt x="801688" y="44979"/>
                    </a:lnTo>
                    <a:lnTo>
                      <a:pt x="804334" y="47625"/>
                    </a:lnTo>
                    <a:lnTo>
                      <a:pt x="804334" y="52917"/>
                    </a:lnTo>
                    <a:lnTo>
                      <a:pt x="799042" y="55562"/>
                    </a:lnTo>
                    <a:lnTo>
                      <a:pt x="796396" y="58208"/>
                    </a:lnTo>
                    <a:lnTo>
                      <a:pt x="796396" y="60854"/>
                    </a:lnTo>
                    <a:lnTo>
                      <a:pt x="796396" y="63500"/>
                    </a:lnTo>
                    <a:lnTo>
                      <a:pt x="799042" y="66146"/>
                    </a:lnTo>
                    <a:lnTo>
                      <a:pt x="791105" y="66146"/>
                    </a:lnTo>
                    <a:lnTo>
                      <a:pt x="785813" y="66146"/>
                    </a:lnTo>
                    <a:lnTo>
                      <a:pt x="788459" y="68792"/>
                    </a:lnTo>
                    <a:lnTo>
                      <a:pt x="793750" y="71437"/>
                    </a:lnTo>
                    <a:lnTo>
                      <a:pt x="791105" y="74083"/>
                    </a:lnTo>
                    <a:lnTo>
                      <a:pt x="785813" y="79375"/>
                    </a:lnTo>
                    <a:lnTo>
                      <a:pt x="783167" y="82021"/>
                    </a:lnTo>
                    <a:lnTo>
                      <a:pt x="780521" y="82021"/>
                    </a:lnTo>
                    <a:lnTo>
                      <a:pt x="772584" y="76729"/>
                    </a:lnTo>
                    <a:lnTo>
                      <a:pt x="775230" y="79375"/>
                    </a:lnTo>
                    <a:lnTo>
                      <a:pt x="775230" y="82021"/>
                    </a:lnTo>
                    <a:lnTo>
                      <a:pt x="769938" y="84667"/>
                    </a:lnTo>
                    <a:lnTo>
                      <a:pt x="764646" y="84667"/>
                    </a:lnTo>
                    <a:lnTo>
                      <a:pt x="767292" y="87312"/>
                    </a:lnTo>
                    <a:lnTo>
                      <a:pt x="769938" y="89958"/>
                    </a:lnTo>
                    <a:lnTo>
                      <a:pt x="769938" y="92604"/>
                    </a:lnTo>
                    <a:lnTo>
                      <a:pt x="764646" y="95250"/>
                    </a:lnTo>
                    <a:lnTo>
                      <a:pt x="767292" y="97896"/>
                    </a:lnTo>
                    <a:lnTo>
                      <a:pt x="772584" y="97896"/>
                    </a:lnTo>
                    <a:lnTo>
                      <a:pt x="772584" y="100542"/>
                    </a:lnTo>
                    <a:lnTo>
                      <a:pt x="769938" y="100542"/>
                    </a:lnTo>
                    <a:lnTo>
                      <a:pt x="767292" y="105833"/>
                    </a:lnTo>
                    <a:lnTo>
                      <a:pt x="764646" y="111125"/>
                    </a:lnTo>
                    <a:lnTo>
                      <a:pt x="764646" y="113771"/>
                    </a:lnTo>
                    <a:lnTo>
                      <a:pt x="762000" y="113771"/>
                    </a:lnTo>
                    <a:lnTo>
                      <a:pt x="759355" y="116417"/>
                    </a:lnTo>
                    <a:lnTo>
                      <a:pt x="759355" y="119062"/>
                    </a:lnTo>
                    <a:lnTo>
                      <a:pt x="756709" y="124354"/>
                    </a:lnTo>
                    <a:lnTo>
                      <a:pt x="751417" y="129646"/>
                    </a:lnTo>
                    <a:lnTo>
                      <a:pt x="748771" y="132292"/>
                    </a:lnTo>
                    <a:lnTo>
                      <a:pt x="751417" y="134937"/>
                    </a:lnTo>
                    <a:lnTo>
                      <a:pt x="756709" y="137583"/>
                    </a:lnTo>
                    <a:lnTo>
                      <a:pt x="759355" y="137583"/>
                    </a:lnTo>
                    <a:lnTo>
                      <a:pt x="764646" y="142875"/>
                    </a:lnTo>
                    <a:lnTo>
                      <a:pt x="769938" y="150812"/>
                    </a:lnTo>
                    <a:lnTo>
                      <a:pt x="767292" y="158750"/>
                    </a:lnTo>
                    <a:lnTo>
                      <a:pt x="772584" y="161396"/>
                    </a:lnTo>
                    <a:lnTo>
                      <a:pt x="775230" y="166687"/>
                    </a:lnTo>
                    <a:lnTo>
                      <a:pt x="777875" y="169333"/>
                    </a:lnTo>
                    <a:lnTo>
                      <a:pt x="785813" y="169333"/>
                    </a:lnTo>
                    <a:lnTo>
                      <a:pt x="791105" y="171979"/>
                    </a:lnTo>
                    <a:lnTo>
                      <a:pt x="796396" y="174625"/>
                    </a:lnTo>
                    <a:lnTo>
                      <a:pt x="799042" y="179916"/>
                    </a:lnTo>
                    <a:lnTo>
                      <a:pt x="801688" y="179916"/>
                    </a:lnTo>
                    <a:lnTo>
                      <a:pt x="804334" y="179916"/>
                    </a:lnTo>
                    <a:lnTo>
                      <a:pt x="806980" y="185208"/>
                    </a:lnTo>
                    <a:lnTo>
                      <a:pt x="809625" y="190500"/>
                    </a:lnTo>
                    <a:lnTo>
                      <a:pt x="812271" y="190500"/>
                    </a:lnTo>
                    <a:lnTo>
                      <a:pt x="814917" y="190500"/>
                    </a:lnTo>
                    <a:lnTo>
                      <a:pt x="820209" y="193146"/>
                    </a:lnTo>
                    <a:lnTo>
                      <a:pt x="820209" y="195791"/>
                    </a:lnTo>
                    <a:lnTo>
                      <a:pt x="822855" y="195791"/>
                    </a:lnTo>
                    <a:lnTo>
                      <a:pt x="830792" y="195791"/>
                    </a:lnTo>
                    <a:lnTo>
                      <a:pt x="838730" y="198437"/>
                    </a:lnTo>
                    <a:lnTo>
                      <a:pt x="841376" y="198437"/>
                    </a:lnTo>
                    <a:lnTo>
                      <a:pt x="841376" y="203729"/>
                    </a:lnTo>
                    <a:lnTo>
                      <a:pt x="844021" y="209021"/>
                    </a:lnTo>
                    <a:lnTo>
                      <a:pt x="849313" y="211666"/>
                    </a:lnTo>
                    <a:lnTo>
                      <a:pt x="854605" y="211666"/>
                    </a:lnTo>
                    <a:lnTo>
                      <a:pt x="859896" y="214312"/>
                    </a:lnTo>
                    <a:lnTo>
                      <a:pt x="862542" y="216958"/>
                    </a:lnTo>
                    <a:lnTo>
                      <a:pt x="865188" y="214312"/>
                    </a:lnTo>
                    <a:lnTo>
                      <a:pt x="873126" y="216958"/>
                    </a:lnTo>
                    <a:lnTo>
                      <a:pt x="881063" y="214312"/>
                    </a:lnTo>
                    <a:lnTo>
                      <a:pt x="889001" y="211666"/>
                    </a:lnTo>
                    <a:lnTo>
                      <a:pt x="894292" y="206375"/>
                    </a:lnTo>
                    <a:lnTo>
                      <a:pt x="896938" y="198437"/>
                    </a:lnTo>
                    <a:lnTo>
                      <a:pt x="896938" y="190500"/>
                    </a:lnTo>
                    <a:lnTo>
                      <a:pt x="902230" y="182562"/>
                    </a:lnTo>
                    <a:lnTo>
                      <a:pt x="910167" y="169333"/>
                    </a:lnTo>
                    <a:lnTo>
                      <a:pt x="915459" y="158750"/>
                    </a:lnTo>
                    <a:lnTo>
                      <a:pt x="920751" y="148167"/>
                    </a:lnTo>
                    <a:lnTo>
                      <a:pt x="920751" y="140229"/>
                    </a:lnTo>
                    <a:lnTo>
                      <a:pt x="920751" y="134937"/>
                    </a:lnTo>
                    <a:lnTo>
                      <a:pt x="918105" y="127000"/>
                    </a:lnTo>
                    <a:lnTo>
                      <a:pt x="918105" y="119062"/>
                    </a:lnTo>
                    <a:lnTo>
                      <a:pt x="920751" y="105833"/>
                    </a:lnTo>
                    <a:lnTo>
                      <a:pt x="923396" y="92604"/>
                    </a:lnTo>
                    <a:lnTo>
                      <a:pt x="923396" y="87312"/>
                    </a:lnTo>
                    <a:lnTo>
                      <a:pt x="923396" y="84667"/>
                    </a:lnTo>
                    <a:lnTo>
                      <a:pt x="926042" y="79375"/>
                    </a:lnTo>
                    <a:lnTo>
                      <a:pt x="931334" y="71437"/>
                    </a:lnTo>
                    <a:lnTo>
                      <a:pt x="939271" y="63500"/>
                    </a:lnTo>
                    <a:lnTo>
                      <a:pt x="941917" y="58208"/>
                    </a:lnTo>
                    <a:lnTo>
                      <a:pt x="941917" y="55562"/>
                    </a:lnTo>
                    <a:lnTo>
                      <a:pt x="941917" y="50271"/>
                    </a:lnTo>
                    <a:lnTo>
                      <a:pt x="947209" y="47625"/>
                    </a:lnTo>
                    <a:lnTo>
                      <a:pt x="947209" y="44979"/>
                    </a:lnTo>
                    <a:lnTo>
                      <a:pt x="941917" y="42333"/>
                    </a:lnTo>
                    <a:lnTo>
                      <a:pt x="939271" y="37042"/>
                    </a:lnTo>
                    <a:lnTo>
                      <a:pt x="941917" y="34396"/>
                    </a:lnTo>
                    <a:lnTo>
                      <a:pt x="947209" y="26458"/>
                    </a:lnTo>
                    <a:lnTo>
                      <a:pt x="955146" y="18521"/>
                    </a:lnTo>
                    <a:lnTo>
                      <a:pt x="957792" y="13229"/>
                    </a:lnTo>
                    <a:lnTo>
                      <a:pt x="957792" y="10583"/>
                    </a:lnTo>
                    <a:lnTo>
                      <a:pt x="957792" y="7937"/>
                    </a:lnTo>
                    <a:lnTo>
                      <a:pt x="957792"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8" name="Austria">
                <a:extLst>
                  <a:ext uri="{FF2B5EF4-FFF2-40B4-BE49-F238E27FC236}">
                    <a16:creationId xmlns:a16="http://schemas.microsoft.com/office/drawing/2014/main" id="{401D211E-3F3C-4C87-9867-19014FACB303}"/>
                  </a:ext>
                </a:extLst>
              </p:cNvPr>
              <p:cNvSpPr>
                <a:spLocks/>
              </p:cNvSpPr>
              <p:nvPr/>
            </p:nvSpPr>
            <p:spPr bwMode="auto">
              <a:xfrm>
                <a:off x="4268992" y="900968"/>
                <a:ext cx="210073" cy="84523"/>
              </a:xfrm>
              <a:custGeom>
                <a:avLst/>
                <a:gdLst/>
                <a:ahLst/>
                <a:cxnLst>
                  <a:cxn ang="0">
                    <a:pos x="76" y="12"/>
                  </a:cxn>
                  <a:cxn ang="0">
                    <a:pos x="72" y="14"/>
                  </a:cxn>
                  <a:cxn ang="0">
                    <a:pos x="68" y="20"/>
                  </a:cxn>
                  <a:cxn ang="0">
                    <a:pos x="64" y="22"/>
                  </a:cxn>
                  <a:cxn ang="0">
                    <a:pos x="66" y="24"/>
                  </a:cxn>
                  <a:cxn ang="0">
                    <a:pos x="66" y="26"/>
                  </a:cxn>
                  <a:cxn ang="0">
                    <a:pos x="66" y="30"/>
                  </a:cxn>
                  <a:cxn ang="0">
                    <a:pos x="64" y="32"/>
                  </a:cxn>
                  <a:cxn ang="0">
                    <a:pos x="60" y="28"/>
                  </a:cxn>
                  <a:cxn ang="0">
                    <a:pos x="56" y="28"/>
                  </a:cxn>
                  <a:cxn ang="0">
                    <a:pos x="52" y="28"/>
                  </a:cxn>
                  <a:cxn ang="0">
                    <a:pos x="48" y="32"/>
                  </a:cxn>
                  <a:cxn ang="0">
                    <a:pos x="40" y="34"/>
                  </a:cxn>
                  <a:cxn ang="0">
                    <a:pos x="32" y="32"/>
                  </a:cxn>
                  <a:cxn ang="0">
                    <a:pos x="30" y="32"/>
                  </a:cxn>
                  <a:cxn ang="0">
                    <a:pos x="24" y="34"/>
                  </a:cxn>
                  <a:cxn ang="0">
                    <a:pos x="22" y="38"/>
                  </a:cxn>
                  <a:cxn ang="0">
                    <a:pos x="14" y="36"/>
                  </a:cxn>
                  <a:cxn ang="0">
                    <a:pos x="0" y="36"/>
                  </a:cxn>
                  <a:cxn ang="0">
                    <a:pos x="2" y="40"/>
                  </a:cxn>
                  <a:cxn ang="0">
                    <a:pos x="4" y="44"/>
                  </a:cxn>
                  <a:cxn ang="0">
                    <a:pos x="10" y="48"/>
                  </a:cxn>
                  <a:cxn ang="0">
                    <a:pos x="16" y="46"/>
                  </a:cxn>
                  <a:cxn ang="0">
                    <a:pos x="18" y="52"/>
                  </a:cxn>
                  <a:cxn ang="0">
                    <a:pos x="26" y="52"/>
                  </a:cxn>
                  <a:cxn ang="0">
                    <a:pos x="32" y="50"/>
                  </a:cxn>
                  <a:cxn ang="0">
                    <a:pos x="40" y="48"/>
                  </a:cxn>
                  <a:cxn ang="0">
                    <a:pos x="52" y="46"/>
                  </a:cxn>
                  <a:cxn ang="0">
                    <a:pos x="54" y="48"/>
                  </a:cxn>
                  <a:cxn ang="0">
                    <a:pos x="60" y="52"/>
                  </a:cxn>
                  <a:cxn ang="0">
                    <a:pos x="66" y="54"/>
                  </a:cxn>
                  <a:cxn ang="0">
                    <a:pos x="74" y="56"/>
                  </a:cxn>
                  <a:cxn ang="0">
                    <a:pos x="78" y="56"/>
                  </a:cxn>
                  <a:cxn ang="0">
                    <a:pos x="98" y="56"/>
                  </a:cxn>
                  <a:cxn ang="0">
                    <a:pos x="108" y="50"/>
                  </a:cxn>
                  <a:cxn ang="0">
                    <a:pos x="114" y="50"/>
                  </a:cxn>
                  <a:cxn ang="0">
                    <a:pos x="122" y="50"/>
                  </a:cxn>
                  <a:cxn ang="0">
                    <a:pos x="128" y="50"/>
                  </a:cxn>
                  <a:cxn ang="0">
                    <a:pos x="132" y="44"/>
                  </a:cxn>
                  <a:cxn ang="0">
                    <a:pos x="134" y="38"/>
                  </a:cxn>
                  <a:cxn ang="0">
                    <a:pos x="134" y="32"/>
                  </a:cxn>
                  <a:cxn ang="0">
                    <a:pos x="130" y="28"/>
                  </a:cxn>
                  <a:cxn ang="0">
                    <a:pos x="140" y="30"/>
                  </a:cxn>
                  <a:cxn ang="0">
                    <a:pos x="146" y="26"/>
                  </a:cxn>
                  <a:cxn ang="0">
                    <a:pos x="146" y="16"/>
                  </a:cxn>
                  <a:cxn ang="0">
                    <a:pos x="136" y="14"/>
                  </a:cxn>
                  <a:cxn ang="0">
                    <a:pos x="118" y="4"/>
                  </a:cxn>
                  <a:cxn ang="0">
                    <a:pos x="112" y="4"/>
                  </a:cxn>
                  <a:cxn ang="0">
                    <a:pos x="108" y="4"/>
                  </a:cxn>
                  <a:cxn ang="0">
                    <a:pos x="98" y="0"/>
                  </a:cxn>
                  <a:cxn ang="0">
                    <a:pos x="96" y="6"/>
                  </a:cxn>
                  <a:cxn ang="0">
                    <a:pos x="92" y="10"/>
                  </a:cxn>
                  <a:cxn ang="0">
                    <a:pos x="86" y="10"/>
                  </a:cxn>
                  <a:cxn ang="0">
                    <a:pos x="78" y="8"/>
                  </a:cxn>
                </a:cxnLst>
                <a:rect l="0" t="0" r="r" b="b"/>
                <a:pathLst>
                  <a:path w="146" h="58">
                    <a:moveTo>
                      <a:pt x="78" y="8"/>
                    </a:moveTo>
                    <a:lnTo>
                      <a:pt x="78" y="8"/>
                    </a:lnTo>
                    <a:lnTo>
                      <a:pt x="76" y="12"/>
                    </a:lnTo>
                    <a:lnTo>
                      <a:pt x="74" y="14"/>
                    </a:lnTo>
                    <a:lnTo>
                      <a:pt x="72" y="14"/>
                    </a:lnTo>
                    <a:lnTo>
                      <a:pt x="72" y="14"/>
                    </a:lnTo>
                    <a:lnTo>
                      <a:pt x="72" y="16"/>
                    </a:lnTo>
                    <a:lnTo>
                      <a:pt x="70" y="18"/>
                    </a:lnTo>
                    <a:lnTo>
                      <a:pt x="68" y="20"/>
                    </a:lnTo>
                    <a:lnTo>
                      <a:pt x="66" y="20"/>
                    </a:lnTo>
                    <a:lnTo>
                      <a:pt x="66" y="20"/>
                    </a:lnTo>
                    <a:lnTo>
                      <a:pt x="64" y="22"/>
                    </a:lnTo>
                    <a:lnTo>
                      <a:pt x="64" y="22"/>
                    </a:lnTo>
                    <a:lnTo>
                      <a:pt x="66" y="24"/>
                    </a:lnTo>
                    <a:lnTo>
                      <a:pt x="66" y="24"/>
                    </a:lnTo>
                    <a:lnTo>
                      <a:pt x="66" y="24"/>
                    </a:lnTo>
                    <a:lnTo>
                      <a:pt x="66" y="26"/>
                    </a:lnTo>
                    <a:lnTo>
                      <a:pt x="66" y="26"/>
                    </a:lnTo>
                    <a:lnTo>
                      <a:pt x="66" y="28"/>
                    </a:lnTo>
                    <a:lnTo>
                      <a:pt x="66" y="28"/>
                    </a:lnTo>
                    <a:lnTo>
                      <a:pt x="66" y="30"/>
                    </a:lnTo>
                    <a:lnTo>
                      <a:pt x="66" y="32"/>
                    </a:lnTo>
                    <a:lnTo>
                      <a:pt x="64" y="32"/>
                    </a:lnTo>
                    <a:lnTo>
                      <a:pt x="64" y="32"/>
                    </a:lnTo>
                    <a:lnTo>
                      <a:pt x="62" y="30"/>
                    </a:lnTo>
                    <a:lnTo>
                      <a:pt x="60" y="28"/>
                    </a:lnTo>
                    <a:lnTo>
                      <a:pt x="60" y="28"/>
                    </a:lnTo>
                    <a:lnTo>
                      <a:pt x="58" y="28"/>
                    </a:lnTo>
                    <a:lnTo>
                      <a:pt x="58" y="28"/>
                    </a:lnTo>
                    <a:lnTo>
                      <a:pt x="56" y="28"/>
                    </a:lnTo>
                    <a:lnTo>
                      <a:pt x="56" y="28"/>
                    </a:lnTo>
                    <a:lnTo>
                      <a:pt x="54" y="28"/>
                    </a:lnTo>
                    <a:lnTo>
                      <a:pt x="52" y="28"/>
                    </a:lnTo>
                    <a:lnTo>
                      <a:pt x="52" y="28"/>
                    </a:lnTo>
                    <a:lnTo>
                      <a:pt x="50" y="30"/>
                    </a:lnTo>
                    <a:lnTo>
                      <a:pt x="48" y="32"/>
                    </a:lnTo>
                    <a:lnTo>
                      <a:pt x="48" y="32"/>
                    </a:lnTo>
                    <a:lnTo>
                      <a:pt x="42" y="34"/>
                    </a:lnTo>
                    <a:lnTo>
                      <a:pt x="40" y="34"/>
                    </a:lnTo>
                    <a:lnTo>
                      <a:pt x="38" y="34"/>
                    </a:lnTo>
                    <a:lnTo>
                      <a:pt x="38" y="34"/>
                    </a:lnTo>
                    <a:lnTo>
                      <a:pt x="32" y="32"/>
                    </a:lnTo>
                    <a:lnTo>
                      <a:pt x="30" y="32"/>
                    </a:lnTo>
                    <a:lnTo>
                      <a:pt x="30" y="32"/>
                    </a:lnTo>
                    <a:lnTo>
                      <a:pt x="30" y="32"/>
                    </a:lnTo>
                    <a:lnTo>
                      <a:pt x="28" y="34"/>
                    </a:lnTo>
                    <a:lnTo>
                      <a:pt x="26" y="34"/>
                    </a:lnTo>
                    <a:lnTo>
                      <a:pt x="24" y="34"/>
                    </a:lnTo>
                    <a:lnTo>
                      <a:pt x="24" y="36"/>
                    </a:lnTo>
                    <a:lnTo>
                      <a:pt x="24" y="36"/>
                    </a:lnTo>
                    <a:lnTo>
                      <a:pt x="22" y="38"/>
                    </a:lnTo>
                    <a:lnTo>
                      <a:pt x="20" y="38"/>
                    </a:lnTo>
                    <a:lnTo>
                      <a:pt x="14" y="36"/>
                    </a:lnTo>
                    <a:lnTo>
                      <a:pt x="14" y="36"/>
                    </a:lnTo>
                    <a:lnTo>
                      <a:pt x="6" y="34"/>
                    </a:lnTo>
                    <a:lnTo>
                      <a:pt x="2" y="34"/>
                    </a:lnTo>
                    <a:lnTo>
                      <a:pt x="0" y="36"/>
                    </a:lnTo>
                    <a:lnTo>
                      <a:pt x="0" y="36"/>
                    </a:lnTo>
                    <a:lnTo>
                      <a:pt x="4" y="38"/>
                    </a:lnTo>
                    <a:lnTo>
                      <a:pt x="2" y="40"/>
                    </a:lnTo>
                    <a:lnTo>
                      <a:pt x="2" y="42"/>
                    </a:lnTo>
                    <a:lnTo>
                      <a:pt x="4" y="44"/>
                    </a:lnTo>
                    <a:lnTo>
                      <a:pt x="4" y="44"/>
                    </a:lnTo>
                    <a:lnTo>
                      <a:pt x="8" y="44"/>
                    </a:lnTo>
                    <a:lnTo>
                      <a:pt x="8" y="46"/>
                    </a:lnTo>
                    <a:lnTo>
                      <a:pt x="10" y="48"/>
                    </a:lnTo>
                    <a:lnTo>
                      <a:pt x="12" y="48"/>
                    </a:lnTo>
                    <a:lnTo>
                      <a:pt x="12" y="48"/>
                    </a:lnTo>
                    <a:lnTo>
                      <a:pt x="16" y="46"/>
                    </a:lnTo>
                    <a:lnTo>
                      <a:pt x="16" y="48"/>
                    </a:lnTo>
                    <a:lnTo>
                      <a:pt x="18" y="52"/>
                    </a:lnTo>
                    <a:lnTo>
                      <a:pt x="18" y="52"/>
                    </a:lnTo>
                    <a:lnTo>
                      <a:pt x="22" y="50"/>
                    </a:lnTo>
                    <a:lnTo>
                      <a:pt x="26" y="52"/>
                    </a:lnTo>
                    <a:lnTo>
                      <a:pt x="26" y="52"/>
                    </a:lnTo>
                    <a:lnTo>
                      <a:pt x="28" y="52"/>
                    </a:lnTo>
                    <a:lnTo>
                      <a:pt x="30" y="52"/>
                    </a:lnTo>
                    <a:lnTo>
                      <a:pt x="32" y="50"/>
                    </a:lnTo>
                    <a:lnTo>
                      <a:pt x="34" y="48"/>
                    </a:lnTo>
                    <a:lnTo>
                      <a:pt x="34" y="48"/>
                    </a:lnTo>
                    <a:lnTo>
                      <a:pt x="40" y="48"/>
                    </a:lnTo>
                    <a:lnTo>
                      <a:pt x="46" y="48"/>
                    </a:lnTo>
                    <a:lnTo>
                      <a:pt x="46" y="48"/>
                    </a:lnTo>
                    <a:lnTo>
                      <a:pt x="52" y="46"/>
                    </a:lnTo>
                    <a:lnTo>
                      <a:pt x="54" y="48"/>
                    </a:lnTo>
                    <a:lnTo>
                      <a:pt x="54" y="48"/>
                    </a:lnTo>
                    <a:lnTo>
                      <a:pt x="54" y="48"/>
                    </a:lnTo>
                    <a:lnTo>
                      <a:pt x="54" y="50"/>
                    </a:lnTo>
                    <a:lnTo>
                      <a:pt x="56" y="50"/>
                    </a:lnTo>
                    <a:lnTo>
                      <a:pt x="60" y="52"/>
                    </a:lnTo>
                    <a:lnTo>
                      <a:pt x="60" y="52"/>
                    </a:lnTo>
                    <a:lnTo>
                      <a:pt x="62" y="54"/>
                    </a:lnTo>
                    <a:lnTo>
                      <a:pt x="66" y="54"/>
                    </a:lnTo>
                    <a:lnTo>
                      <a:pt x="66" y="54"/>
                    </a:lnTo>
                    <a:lnTo>
                      <a:pt x="70" y="56"/>
                    </a:lnTo>
                    <a:lnTo>
                      <a:pt x="74" y="56"/>
                    </a:lnTo>
                    <a:lnTo>
                      <a:pt x="78" y="56"/>
                    </a:lnTo>
                    <a:lnTo>
                      <a:pt x="78" y="56"/>
                    </a:lnTo>
                    <a:lnTo>
                      <a:pt x="78" y="56"/>
                    </a:lnTo>
                    <a:lnTo>
                      <a:pt x="92" y="58"/>
                    </a:lnTo>
                    <a:lnTo>
                      <a:pt x="98" y="56"/>
                    </a:lnTo>
                    <a:lnTo>
                      <a:pt x="98" y="56"/>
                    </a:lnTo>
                    <a:lnTo>
                      <a:pt x="104" y="52"/>
                    </a:lnTo>
                    <a:lnTo>
                      <a:pt x="106" y="50"/>
                    </a:lnTo>
                    <a:lnTo>
                      <a:pt x="108" y="50"/>
                    </a:lnTo>
                    <a:lnTo>
                      <a:pt x="108" y="50"/>
                    </a:lnTo>
                    <a:lnTo>
                      <a:pt x="112" y="52"/>
                    </a:lnTo>
                    <a:lnTo>
                      <a:pt x="114" y="50"/>
                    </a:lnTo>
                    <a:lnTo>
                      <a:pt x="114" y="50"/>
                    </a:lnTo>
                    <a:lnTo>
                      <a:pt x="118" y="48"/>
                    </a:lnTo>
                    <a:lnTo>
                      <a:pt x="122" y="50"/>
                    </a:lnTo>
                    <a:lnTo>
                      <a:pt x="122" y="50"/>
                    </a:lnTo>
                    <a:lnTo>
                      <a:pt x="126" y="52"/>
                    </a:lnTo>
                    <a:lnTo>
                      <a:pt x="128" y="50"/>
                    </a:lnTo>
                    <a:lnTo>
                      <a:pt x="128" y="48"/>
                    </a:lnTo>
                    <a:lnTo>
                      <a:pt x="128" y="48"/>
                    </a:lnTo>
                    <a:lnTo>
                      <a:pt x="132" y="44"/>
                    </a:lnTo>
                    <a:lnTo>
                      <a:pt x="134" y="42"/>
                    </a:lnTo>
                    <a:lnTo>
                      <a:pt x="134" y="42"/>
                    </a:lnTo>
                    <a:lnTo>
                      <a:pt x="134" y="38"/>
                    </a:lnTo>
                    <a:lnTo>
                      <a:pt x="136" y="36"/>
                    </a:lnTo>
                    <a:lnTo>
                      <a:pt x="136" y="34"/>
                    </a:lnTo>
                    <a:lnTo>
                      <a:pt x="134" y="32"/>
                    </a:lnTo>
                    <a:lnTo>
                      <a:pt x="134" y="32"/>
                    </a:lnTo>
                    <a:lnTo>
                      <a:pt x="130" y="28"/>
                    </a:lnTo>
                    <a:lnTo>
                      <a:pt x="130" y="28"/>
                    </a:lnTo>
                    <a:lnTo>
                      <a:pt x="134" y="28"/>
                    </a:lnTo>
                    <a:lnTo>
                      <a:pt x="134" y="28"/>
                    </a:lnTo>
                    <a:lnTo>
                      <a:pt x="140" y="30"/>
                    </a:lnTo>
                    <a:lnTo>
                      <a:pt x="142" y="30"/>
                    </a:lnTo>
                    <a:lnTo>
                      <a:pt x="146" y="26"/>
                    </a:lnTo>
                    <a:lnTo>
                      <a:pt x="146" y="26"/>
                    </a:lnTo>
                    <a:lnTo>
                      <a:pt x="146" y="20"/>
                    </a:lnTo>
                    <a:lnTo>
                      <a:pt x="146" y="16"/>
                    </a:lnTo>
                    <a:lnTo>
                      <a:pt x="146" y="16"/>
                    </a:lnTo>
                    <a:lnTo>
                      <a:pt x="142" y="16"/>
                    </a:lnTo>
                    <a:lnTo>
                      <a:pt x="140" y="16"/>
                    </a:lnTo>
                    <a:lnTo>
                      <a:pt x="136" y="14"/>
                    </a:lnTo>
                    <a:lnTo>
                      <a:pt x="136" y="14"/>
                    </a:lnTo>
                    <a:lnTo>
                      <a:pt x="128" y="10"/>
                    </a:lnTo>
                    <a:lnTo>
                      <a:pt x="118" y="4"/>
                    </a:lnTo>
                    <a:lnTo>
                      <a:pt x="118" y="4"/>
                    </a:lnTo>
                    <a:lnTo>
                      <a:pt x="114" y="4"/>
                    </a:lnTo>
                    <a:lnTo>
                      <a:pt x="112" y="4"/>
                    </a:lnTo>
                    <a:lnTo>
                      <a:pt x="110" y="6"/>
                    </a:lnTo>
                    <a:lnTo>
                      <a:pt x="108" y="4"/>
                    </a:lnTo>
                    <a:lnTo>
                      <a:pt x="108" y="4"/>
                    </a:lnTo>
                    <a:lnTo>
                      <a:pt x="104" y="2"/>
                    </a:lnTo>
                    <a:lnTo>
                      <a:pt x="98" y="0"/>
                    </a:lnTo>
                    <a:lnTo>
                      <a:pt x="98" y="0"/>
                    </a:lnTo>
                    <a:lnTo>
                      <a:pt x="96" y="0"/>
                    </a:lnTo>
                    <a:lnTo>
                      <a:pt x="96" y="2"/>
                    </a:lnTo>
                    <a:lnTo>
                      <a:pt x="96" y="6"/>
                    </a:lnTo>
                    <a:lnTo>
                      <a:pt x="94" y="10"/>
                    </a:lnTo>
                    <a:lnTo>
                      <a:pt x="94" y="10"/>
                    </a:lnTo>
                    <a:lnTo>
                      <a:pt x="92" y="10"/>
                    </a:lnTo>
                    <a:lnTo>
                      <a:pt x="90" y="10"/>
                    </a:lnTo>
                    <a:lnTo>
                      <a:pt x="86" y="10"/>
                    </a:lnTo>
                    <a:lnTo>
                      <a:pt x="86" y="10"/>
                    </a:lnTo>
                    <a:lnTo>
                      <a:pt x="84" y="10"/>
                    </a:lnTo>
                    <a:lnTo>
                      <a:pt x="78" y="8"/>
                    </a:lnTo>
                    <a:lnTo>
                      <a:pt x="7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29" name="Belgium">
                <a:extLst>
                  <a:ext uri="{FF2B5EF4-FFF2-40B4-BE49-F238E27FC236}">
                    <a16:creationId xmlns:a16="http://schemas.microsoft.com/office/drawing/2014/main" id="{254C0713-27E1-472F-9C61-7435D097737C}"/>
                  </a:ext>
                </a:extLst>
              </p:cNvPr>
              <p:cNvSpPr>
                <a:spLocks/>
              </p:cNvSpPr>
              <p:nvPr/>
            </p:nvSpPr>
            <p:spPr bwMode="auto">
              <a:xfrm>
                <a:off x="4093454" y="836845"/>
                <a:ext cx="86332" cy="55378"/>
              </a:xfrm>
              <a:custGeom>
                <a:avLst/>
                <a:gdLst/>
                <a:ahLst/>
                <a:cxnLst>
                  <a:cxn ang="0">
                    <a:pos x="0" y="10"/>
                  </a:cxn>
                  <a:cxn ang="0">
                    <a:pos x="10" y="8"/>
                  </a:cxn>
                  <a:cxn ang="0">
                    <a:pos x="14" y="4"/>
                  </a:cxn>
                  <a:cxn ang="0">
                    <a:pos x="20" y="0"/>
                  </a:cxn>
                  <a:cxn ang="0">
                    <a:pos x="32" y="6"/>
                  </a:cxn>
                  <a:cxn ang="0">
                    <a:pos x="38" y="4"/>
                  </a:cxn>
                  <a:cxn ang="0">
                    <a:pos x="42" y="4"/>
                  </a:cxn>
                  <a:cxn ang="0">
                    <a:pos x="46" y="4"/>
                  </a:cxn>
                  <a:cxn ang="0">
                    <a:pos x="48" y="6"/>
                  </a:cxn>
                  <a:cxn ang="0">
                    <a:pos x="48" y="8"/>
                  </a:cxn>
                  <a:cxn ang="0">
                    <a:pos x="52" y="8"/>
                  </a:cxn>
                  <a:cxn ang="0">
                    <a:pos x="52" y="10"/>
                  </a:cxn>
                  <a:cxn ang="0">
                    <a:pos x="56" y="14"/>
                  </a:cxn>
                  <a:cxn ang="0">
                    <a:pos x="58" y="16"/>
                  </a:cxn>
                  <a:cxn ang="0">
                    <a:pos x="56" y="22"/>
                  </a:cxn>
                  <a:cxn ang="0">
                    <a:pos x="60" y="26"/>
                  </a:cxn>
                  <a:cxn ang="0">
                    <a:pos x="60" y="30"/>
                  </a:cxn>
                  <a:cxn ang="0">
                    <a:pos x="52" y="38"/>
                  </a:cxn>
                  <a:cxn ang="0">
                    <a:pos x="50" y="36"/>
                  </a:cxn>
                  <a:cxn ang="0">
                    <a:pos x="48" y="36"/>
                  </a:cxn>
                  <a:cxn ang="0">
                    <a:pos x="46" y="36"/>
                  </a:cxn>
                  <a:cxn ang="0">
                    <a:pos x="44" y="38"/>
                  </a:cxn>
                  <a:cxn ang="0">
                    <a:pos x="42" y="38"/>
                  </a:cxn>
                  <a:cxn ang="0">
                    <a:pos x="40" y="36"/>
                  </a:cxn>
                  <a:cxn ang="0">
                    <a:pos x="36" y="34"/>
                  </a:cxn>
                  <a:cxn ang="0">
                    <a:pos x="34" y="32"/>
                  </a:cxn>
                  <a:cxn ang="0">
                    <a:pos x="34" y="26"/>
                  </a:cxn>
                  <a:cxn ang="0">
                    <a:pos x="34" y="24"/>
                  </a:cxn>
                  <a:cxn ang="0">
                    <a:pos x="32" y="24"/>
                  </a:cxn>
                  <a:cxn ang="0">
                    <a:pos x="30" y="28"/>
                  </a:cxn>
                  <a:cxn ang="0">
                    <a:pos x="28" y="28"/>
                  </a:cxn>
                  <a:cxn ang="0">
                    <a:pos x="24" y="26"/>
                  </a:cxn>
                  <a:cxn ang="0">
                    <a:pos x="24" y="22"/>
                  </a:cxn>
                  <a:cxn ang="0">
                    <a:pos x="20" y="20"/>
                  </a:cxn>
                  <a:cxn ang="0">
                    <a:pos x="14" y="18"/>
                  </a:cxn>
                  <a:cxn ang="0">
                    <a:pos x="12" y="16"/>
                  </a:cxn>
                  <a:cxn ang="0">
                    <a:pos x="8" y="14"/>
                  </a:cxn>
                  <a:cxn ang="0">
                    <a:pos x="2" y="12"/>
                  </a:cxn>
                  <a:cxn ang="0">
                    <a:pos x="0" y="10"/>
                  </a:cxn>
                </a:cxnLst>
                <a:rect l="0" t="0" r="r" b="b"/>
                <a:pathLst>
                  <a:path w="60" h="38">
                    <a:moveTo>
                      <a:pt x="0" y="10"/>
                    </a:moveTo>
                    <a:lnTo>
                      <a:pt x="0" y="10"/>
                    </a:lnTo>
                    <a:lnTo>
                      <a:pt x="6" y="10"/>
                    </a:lnTo>
                    <a:lnTo>
                      <a:pt x="10" y="8"/>
                    </a:lnTo>
                    <a:lnTo>
                      <a:pt x="10" y="8"/>
                    </a:lnTo>
                    <a:lnTo>
                      <a:pt x="14" y="4"/>
                    </a:lnTo>
                    <a:lnTo>
                      <a:pt x="20" y="0"/>
                    </a:lnTo>
                    <a:lnTo>
                      <a:pt x="20" y="0"/>
                    </a:lnTo>
                    <a:lnTo>
                      <a:pt x="26" y="6"/>
                    </a:lnTo>
                    <a:lnTo>
                      <a:pt x="32" y="6"/>
                    </a:lnTo>
                    <a:lnTo>
                      <a:pt x="32" y="6"/>
                    </a:lnTo>
                    <a:lnTo>
                      <a:pt x="38" y="4"/>
                    </a:lnTo>
                    <a:lnTo>
                      <a:pt x="40" y="4"/>
                    </a:lnTo>
                    <a:lnTo>
                      <a:pt x="42" y="4"/>
                    </a:lnTo>
                    <a:lnTo>
                      <a:pt x="42" y="4"/>
                    </a:lnTo>
                    <a:lnTo>
                      <a:pt x="46" y="4"/>
                    </a:lnTo>
                    <a:lnTo>
                      <a:pt x="48" y="4"/>
                    </a:lnTo>
                    <a:lnTo>
                      <a:pt x="48" y="6"/>
                    </a:lnTo>
                    <a:lnTo>
                      <a:pt x="48" y="6"/>
                    </a:lnTo>
                    <a:lnTo>
                      <a:pt x="48" y="8"/>
                    </a:lnTo>
                    <a:lnTo>
                      <a:pt x="50" y="8"/>
                    </a:lnTo>
                    <a:lnTo>
                      <a:pt x="52" y="8"/>
                    </a:lnTo>
                    <a:lnTo>
                      <a:pt x="52" y="10"/>
                    </a:lnTo>
                    <a:lnTo>
                      <a:pt x="52" y="10"/>
                    </a:lnTo>
                    <a:lnTo>
                      <a:pt x="52" y="14"/>
                    </a:lnTo>
                    <a:lnTo>
                      <a:pt x="56" y="14"/>
                    </a:lnTo>
                    <a:lnTo>
                      <a:pt x="56" y="14"/>
                    </a:lnTo>
                    <a:lnTo>
                      <a:pt x="58" y="16"/>
                    </a:lnTo>
                    <a:lnTo>
                      <a:pt x="58" y="18"/>
                    </a:lnTo>
                    <a:lnTo>
                      <a:pt x="56" y="22"/>
                    </a:lnTo>
                    <a:lnTo>
                      <a:pt x="56" y="22"/>
                    </a:lnTo>
                    <a:lnTo>
                      <a:pt x="60" y="26"/>
                    </a:lnTo>
                    <a:lnTo>
                      <a:pt x="60" y="30"/>
                    </a:lnTo>
                    <a:lnTo>
                      <a:pt x="60" y="30"/>
                    </a:lnTo>
                    <a:lnTo>
                      <a:pt x="56" y="34"/>
                    </a:lnTo>
                    <a:lnTo>
                      <a:pt x="52" y="38"/>
                    </a:lnTo>
                    <a:lnTo>
                      <a:pt x="52" y="38"/>
                    </a:lnTo>
                    <a:lnTo>
                      <a:pt x="50" y="36"/>
                    </a:lnTo>
                    <a:lnTo>
                      <a:pt x="48" y="36"/>
                    </a:lnTo>
                    <a:lnTo>
                      <a:pt x="48" y="36"/>
                    </a:lnTo>
                    <a:lnTo>
                      <a:pt x="46" y="36"/>
                    </a:lnTo>
                    <a:lnTo>
                      <a:pt x="46" y="36"/>
                    </a:lnTo>
                    <a:lnTo>
                      <a:pt x="44" y="38"/>
                    </a:lnTo>
                    <a:lnTo>
                      <a:pt x="44" y="38"/>
                    </a:lnTo>
                    <a:lnTo>
                      <a:pt x="42" y="38"/>
                    </a:lnTo>
                    <a:lnTo>
                      <a:pt x="42" y="38"/>
                    </a:lnTo>
                    <a:lnTo>
                      <a:pt x="42" y="38"/>
                    </a:lnTo>
                    <a:lnTo>
                      <a:pt x="40" y="36"/>
                    </a:lnTo>
                    <a:lnTo>
                      <a:pt x="38" y="34"/>
                    </a:lnTo>
                    <a:lnTo>
                      <a:pt x="36" y="34"/>
                    </a:lnTo>
                    <a:lnTo>
                      <a:pt x="36" y="34"/>
                    </a:lnTo>
                    <a:lnTo>
                      <a:pt x="34" y="32"/>
                    </a:lnTo>
                    <a:lnTo>
                      <a:pt x="34" y="30"/>
                    </a:lnTo>
                    <a:lnTo>
                      <a:pt x="34" y="26"/>
                    </a:lnTo>
                    <a:lnTo>
                      <a:pt x="34" y="26"/>
                    </a:lnTo>
                    <a:lnTo>
                      <a:pt x="34" y="24"/>
                    </a:lnTo>
                    <a:lnTo>
                      <a:pt x="34" y="24"/>
                    </a:lnTo>
                    <a:lnTo>
                      <a:pt x="32" y="24"/>
                    </a:lnTo>
                    <a:lnTo>
                      <a:pt x="32" y="24"/>
                    </a:lnTo>
                    <a:lnTo>
                      <a:pt x="30" y="28"/>
                    </a:lnTo>
                    <a:lnTo>
                      <a:pt x="28" y="28"/>
                    </a:lnTo>
                    <a:lnTo>
                      <a:pt x="28" y="28"/>
                    </a:lnTo>
                    <a:lnTo>
                      <a:pt x="24" y="28"/>
                    </a:lnTo>
                    <a:lnTo>
                      <a:pt x="24" y="26"/>
                    </a:lnTo>
                    <a:lnTo>
                      <a:pt x="24" y="26"/>
                    </a:lnTo>
                    <a:lnTo>
                      <a:pt x="24" y="22"/>
                    </a:lnTo>
                    <a:lnTo>
                      <a:pt x="20" y="20"/>
                    </a:lnTo>
                    <a:lnTo>
                      <a:pt x="20" y="20"/>
                    </a:lnTo>
                    <a:lnTo>
                      <a:pt x="18" y="20"/>
                    </a:lnTo>
                    <a:lnTo>
                      <a:pt x="14" y="18"/>
                    </a:lnTo>
                    <a:lnTo>
                      <a:pt x="14" y="18"/>
                    </a:lnTo>
                    <a:lnTo>
                      <a:pt x="12" y="16"/>
                    </a:lnTo>
                    <a:lnTo>
                      <a:pt x="8" y="14"/>
                    </a:lnTo>
                    <a:lnTo>
                      <a:pt x="8" y="14"/>
                    </a:lnTo>
                    <a:lnTo>
                      <a:pt x="4" y="14"/>
                    </a:lnTo>
                    <a:lnTo>
                      <a:pt x="2" y="12"/>
                    </a:lnTo>
                    <a:lnTo>
                      <a:pt x="0" y="10"/>
                    </a:lnTo>
                    <a:lnTo>
                      <a:pt x="0" y="1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0" name="Brazil">
                <a:extLst>
                  <a:ext uri="{FF2B5EF4-FFF2-40B4-BE49-F238E27FC236}">
                    <a16:creationId xmlns:a16="http://schemas.microsoft.com/office/drawing/2014/main" id="{7F344D73-E301-468D-8A00-E3982B3B216D}"/>
                  </a:ext>
                </a:extLst>
              </p:cNvPr>
              <p:cNvSpPr>
                <a:spLocks/>
              </p:cNvSpPr>
              <p:nvPr/>
            </p:nvSpPr>
            <p:spPr bwMode="auto">
              <a:xfrm>
                <a:off x="1785528" y="2428239"/>
                <a:ext cx="1176985" cy="1407771"/>
              </a:xfrm>
              <a:custGeom>
                <a:avLst/>
                <a:gdLst/>
                <a:ahLst/>
                <a:cxnLst>
                  <a:cxn ang="0">
                    <a:pos x="496" y="82"/>
                  </a:cxn>
                  <a:cxn ang="0">
                    <a:pos x="476" y="152"/>
                  </a:cxn>
                  <a:cxn ang="0">
                    <a:pos x="474" y="168"/>
                  </a:cxn>
                  <a:cxn ang="0">
                    <a:pos x="502" y="128"/>
                  </a:cxn>
                  <a:cxn ang="0">
                    <a:pos x="536" y="152"/>
                  </a:cxn>
                  <a:cxn ang="0">
                    <a:pos x="502" y="174"/>
                  </a:cxn>
                  <a:cxn ang="0">
                    <a:pos x="522" y="196"/>
                  </a:cxn>
                  <a:cxn ang="0">
                    <a:pos x="552" y="150"/>
                  </a:cxn>
                  <a:cxn ang="0">
                    <a:pos x="612" y="188"/>
                  </a:cxn>
                  <a:cxn ang="0">
                    <a:pos x="666" y="212"/>
                  </a:cxn>
                  <a:cxn ang="0">
                    <a:pos x="766" y="254"/>
                  </a:cxn>
                  <a:cxn ang="0">
                    <a:pos x="818" y="322"/>
                  </a:cxn>
                  <a:cxn ang="0">
                    <a:pos x="762" y="434"/>
                  </a:cxn>
                  <a:cxn ang="0">
                    <a:pos x="736" y="488"/>
                  </a:cxn>
                  <a:cxn ang="0">
                    <a:pos x="734" y="580"/>
                  </a:cxn>
                  <a:cxn ang="0">
                    <a:pos x="724" y="632"/>
                  </a:cxn>
                  <a:cxn ang="0">
                    <a:pos x="700" y="692"/>
                  </a:cxn>
                  <a:cxn ang="0">
                    <a:pos x="650" y="708"/>
                  </a:cxn>
                  <a:cxn ang="0">
                    <a:pos x="582" y="774"/>
                  </a:cxn>
                  <a:cxn ang="0">
                    <a:pos x="584" y="836"/>
                  </a:cxn>
                  <a:cxn ang="0">
                    <a:pos x="554" y="888"/>
                  </a:cxn>
                  <a:cxn ang="0">
                    <a:pos x="526" y="952"/>
                  </a:cxn>
                  <a:cxn ang="0">
                    <a:pos x="494" y="924"/>
                  </a:cxn>
                  <a:cxn ang="0">
                    <a:pos x="448" y="900"/>
                  </a:cxn>
                  <a:cxn ang="0">
                    <a:pos x="408" y="876"/>
                  </a:cxn>
                  <a:cxn ang="0">
                    <a:pos x="440" y="838"/>
                  </a:cxn>
                  <a:cxn ang="0">
                    <a:pos x="456" y="818"/>
                  </a:cxn>
                  <a:cxn ang="0">
                    <a:pos x="456" y="776"/>
                  </a:cxn>
                  <a:cxn ang="0">
                    <a:pos x="428" y="734"/>
                  </a:cxn>
                  <a:cxn ang="0">
                    <a:pos x="404" y="696"/>
                  </a:cxn>
                  <a:cxn ang="0">
                    <a:pos x="376" y="648"/>
                  </a:cxn>
                  <a:cxn ang="0">
                    <a:pos x="364" y="602"/>
                  </a:cxn>
                  <a:cxn ang="0">
                    <a:pos x="344" y="566"/>
                  </a:cxn>
                  <a:cxn ang="0">
                    <a:pos x="298" y="530"/>
                  </a:cxn>
                  <a:cxn ang="0">
                    <a:pos x="272" y="488"/>
                  </a:cxn>
                  <a:cxn ang="0">
                    <a:pos x="224" y="454"/>
                  </a:cxn>
                  <a:cxn ang="0">
                    <a:pos x="182" y="394"/>
                  </a:cxn>
                  <a:cxn ang="0">
                    <a:pos x="130" y="416"/>
                  </a:cxn>
                  <a:cxn ang="0">
                    <a:pos x="78" y="422"/>
                  </a:cxn>
                  <a:cxn ang="0">
                    <a:pos x="68" y="380"/>
                  </a:cxn>
                  <a:cxn ang="0">
                    <a:pos x="18" y="382"/>
                  </a:cxn>
                  <a:cxn ang="0">
                    <a:pos x="2" y="328"/>
                  </a:cxn>
                  <a:cxn ang="0">
                    <a:pos x="20" y="282"/>
                  </a:cxn>
                  <a:cxn ang="0">
                    <a:pos x="64" y="244"/>
                  </a:cxn>
                  <a:cxn ang="0">
                    <a:pos x="80" y="148"/>
                  </a:cxn>
                  <a:cxn ang="0">
                    <a:pos x="86" y="110"/>
                  </a:cxn>
                  <a:cxn ang="0">
                    <a:pos x="110" y="88"/>
                  </a:cxn>
                  <a:cxn ang="0">
                    <a:pos x="128" y="88"/>
                  </a:cxn>
                  <a:cxn ang="0">
                    <a:pos x="158" y="116"/>
                  </a:cxn>
                  <a:cxn ang="0">
                    <a:pos x="194" y="98"/>
                  </a:cxn>
                  <a:cxn ang="0">
                    <a:pos x="210" y="70"/>
                  </a:cxn>
                  <a:cxn ang="0">
                    <a:pos x="192" y="24"/>
                  </a:cxn>
                  <a:cxn ang="0">
                    <a:pos x="244" y="28"/>
                  </a:cxn>
                  <a:cxn ang="0">
                    <a:pos x="276" y="0"/>
                  </a:cxn>
                  <a:cxn ang="0">
                    <a:pos x="296" y="24"/>
                  </a:cxn>
                  <a:cxn ang="0">
                    <a:pos x="294" y="60"/>
                  </a:cxn>
                  <a:cxn ang="0">
                    <a:pos x="304" y="96"/>
                  </a:cxn>
                  <a:cxn ang="0">
                    <a:pos x="342" y="86"/>
                  </a:cxn>
                  <a:cxn ang="0">
                    <a:pos x="374" y="80"/>
                  </a:cxn>
                  <a:cxn ang="0">
                    <a:pos x="394" y="74"/>
                  </a:cxn>
                  <a:cxn ang="0">
                    <a:pos x="418" y="80"/>
                  </a:cxn>
                  <a:cxn ang="0">
                    <a:pos x="448" y="62"/>
                  </a:cxn>
                  <a:cxn ang="0">
                    <a:pos x="466" y="24"/>
                  </a:cxn>
                </a:cxnLst>
                <a:rect l="0" t="0" r="r" b="b"/>
                <a:pathLst>
                  <a:path w="818" h="966">
                    <a:moveTo>
                      <a:pt x="468" y="20"/>
                    </a:moveTo>
                    <a:lnTo>
                      <a:pt x="468" y="20"/>
                    </a:lnTo>
                    <a:lnTo>
                      <a:pt x="470" y="20"/>
                    </a:lnTo>
                    <a:lnTo>
                      <a:pt x="472" y="22"/>
                    </a:lnTo>
                    <a:lnTo>
                      <a:pt x="476" y="28"/>
                    </a:lnTo>
                    <a:lnTo>
                      <a:pt x="476" y="28"/>
                    </a:lnTo>
                    <a:lnTo>
                      <a:pt x="480" y="30"/>
                    </a:lnTo>
                    <a:lnTo>
                      <a:pt x="480" y="30"/>
                    </a:lnTo>
                    <a:lnTo>
                      <a:pt x="482" y="34"/>
                    </a:lnTo>
                    <a:lnTo>
                      <a:pt x="482" y="34"/>
                    </a:lnTo>
                    <a:lnTo>
                      <a:pt x="490" y="64"/>
                    </a:lnTo>
                    <a:lnTo>
                      <a:pt x="496" y="82"/>
                    </a:lnTo>
                    <a:lnTo>
                      <a:pt x="496" y="82"/>
                    </a:lnTo>
                    <a:lnTo>
                      <a:pt x="504" y="86"/>
                    </a:lnTo>
                    <a:lnTo>
                      <a:pt x="508" y="92"/>
                    </a:lnTo>
                    <a:lnTo>
                      <a:pt x="506" y="98"/>
                    </a:lnTo>
                    <a:lnTo>
                      <a:pt x="502" y="104"/>
                    </a:lnTo>
                    <a:lnTo>
                      <a:pt x="502" y="104"/>
                    </a:lnTo>
                    <a:lnTo>
                      <a:pt x="498" y="110"/>
                    </a:lnTo>
                    <a:lnTo>
                      <a:pt x="496" y="114"/>
                    </a:lnTo>
                    <a:lnTo>
                      <a:pt x="492" y="118"/>
                    </a:lnTo>
                    <a:lnTo>
                      <a:pt x="488" y="122"/>
                    </a:lnTo>
                    <a:lnTo>
                      <a:pt x="488" y="122"/>
                    </a:lnTo>
                    <a:lnTo>
                      <a:pt x="482" y="128"/>
                    </a:lnTo>
                    <a:lnTo>
                      <a:pt x="480" y="134"/>
                    </a:lnTo>
                    <a:lnTo>
                      <a:pt x="476" y="152"/>
                    </a:lnTo>
                    <a:lnTo>
                      <a:pt x="476" y="152"/>
                    </a:lnTo>
                    <a:lnTo>
                      <a:pt x="474" y="156"/>
                    </a:lnTo>
                    <a:lnTo>
                      <a:pt x="472" y="160"/>
                    </a:lnTo>
                    <a:lnTo>
                      <a:pt x="464" y="168"/>
                    </a:lnTo>
                    <a:lnTo>
                      <a:pt x="460" y="170"/>
                    </a:lnTo>
                    <a:lnTo>
                      <a:pt x="462" y="168"/>
                    </a:lnTo>
                    <a:lnTo>
                      <a:pt x="462" y="168"/>
                    </a:lnTo>
                    <a:lnTo>
                      <a:pt x="464" y="166"/>
                    </a:lnTo>
                    <a:lnTo>
                      <a:pt x="468" y="166"/>
                    </a:lnTo>
                    <a:lnTo>
                      <a:pt x="472" y="172"/>
                    </a:lnTo>
                    <a:lnTo>
                      <a:pt x="476" y="184"/>
                    </a:lnTo>
                    <a:lnTo>
                      <a:pt x="476" y="184"/>
                    </a:lnTo>
                    <a:lnTo>
                      <a:pt x="474" y="168"/>
                    </a:lnTo>
                    <a:lnTo>
                      <a:pt x="474" y="168"/>
                    </a:lnTo>
                    <a:lnTo>
                      <a:pt x="474" y="166"/>
                    </a:lnTo>
                    <a:lnTo>
                      <a:pt x="476" y="164"/>
                    </a:lnTo>
                    <a:lnTo>
                      <a:pt x="482" y="160"/>
                    </a:lnTo>
                    <a:lnTo>
                      <a:pt x="488" y="158"/>
                    </a:lnTo>
                    <a:lnTo>
                      <a:pt x="492" y="152"/>
                    </a:lnTo>
                    <a:lnTo>
                      <a:pt x="492" y="152"/>
                    </a:lnTo>
                    <a:lnTo>
                      <a:pt x="492" y="148"/>
                    </a:lnTo>
                    <a:lnTo>
                      <a:pt x="492" y="144"/>
                    </a:lnTo>
                    <a:lnTo>
                      <a:pt x="492" y="140"/>
                    </a:lnTo>
                    <a:lnTo>
                      <a:pt x="496" y="134"/>
                    </a:lnTo>
                    <a:lnTo>
                      <a:pt x="496" y="134"/>
                    </a:lnTo>
                    <a:lnTo>
                      <a:pt x="502" y="128"/>
                    </a:lnTo>
                    <a:lnTo>
                      <a:pt x="506" y="128"/>
                    </a:lnTo>
                    <a:lnTo>
                      <a:pt x="510" y="130"/>
                    </a:lnTo>
                    <a:lnTo>
                      <a:pt x="520" y="130"/>
                    </a:lnTo>
                    <a:lnTo>
                      <a:pt x="520" y="130"/>
                    </a:lnTo>
                    <a:lnTo>
                      <a:pt x="540" y="128"/>
                    </a:lnTo>
                    <a:lnTo>
                      <a:pt x="544" y="130"/>
                    </a:lnTo>
                    <a:lnTo>
                      <a:pt x="546" y="132"/>
                    </a:lnTo>
                    <a:lnTo>
                      <a:pt x="544" y="134"/>
                    </a:lnTo>
                    <a:lnTo>
                      <a:pt x="544" y="134"/>
                    </a:lnTo>
                    <a:lnTo>
                      <a:pt x="542" y="140"/>
                    </a:lnTo>
                    <a:lnTo>
                      <a:pt x="542" y="142"/>
                    </a:lnTo>
                    <a:lnTo>
                      <a:pt x="540" y="146"/>
                    </a:lnTo>
                    <a:lnTo>
                      <a:pt x="536" y="152"/>
                    </a:lnTo>
                    <a:lnTo>
                      <a:pt x="536" y="152"/>
                    </a:lnTo>
                    <a:lnTo>
                      <a:pt x="530" y="158"/>
                    </a:lnTo>
                    <a:lnTo>
                      <a:pt x="530" y="160"/>
                    </a:lnTo>
                    <a:lnTo>
                      <a:pt x="532" y="164"/>
                    </a:lnTo>
                    <a:lnTo>
                      <a:pt x="528" y="166"/>
                    </a:lnTo>
                    <a:lnTo>
                      <a:pt x="528" y="166"/>
                    </a:lnTo>
                    <a:lnTo>
                      <a:pt x="524" y="168"/>
                    </a:lnTo>
                    <a:lnTo>
                      <a:pt x="520" y="168"/>
                    </a:lnTo>
                    <a:lnTo>
                      <a:pt x="516" y="170"/>
                    </a:lnTo>
                    <a:lnTo>
                      <a:pt x="510" y="172"/>
                    </a:lnTo>
                    <a:lnTo>
                      <a:pt x="510" y="172"/>
                    </a:lnTo>
                    <a:lnTo>
                      <a:pt x="506" y="174"/>
                    </a:lnTo>
                    <a:lnTo>
                      <a:pt x="502" y="174"/>
                    </a:lnTo>
                    <a:lnTo>
                      <a:pt x="500" y="174"/>
                    </a:lnTo>
                    <a:lnTo>
                      <a:pt x="492" y="176"/>
                    </a:lnTo>
                    <a:lnTo>
                      <a:pt x="492" y="176"/>
                    </a:lnTo>
                    <a:lnTo>
                      <a:pt x="498" y="176"/>
                    </a:lnTo>
                    <a:lnTo>
                      <a:pt x="500" y="178"/>
                    </a:lnTo>
                    <a:lnTo>
                      <a:pt x="504" y="180"/>
                    </a:lnTo>
                    <a:lnTo>
                      <a:pt x="512" y="176"/>
                    </a:lnTo>
                    <a:lnTo>
                      <a:pt x="512" y="176"/>
                    </a:lnTo>
                    <a:lnTo>
                      <a:pt x="518" y="174"/>
                    </a:lnTo>
                    <a:lnTo>
                      <a:pt x="518" y="176"/>
                    </a:lnTo>
                    <a:lnTo>
                      <a:pt x="518" y="184"/>
                    </a:lnTo>
                    <a:lnTo>
                      <a:pt x="518" y="190"/>
                    </a:lnTo>
                    <a:lnTo>
                      <a:pt x="522" y="196"/>
                    </a:lnTo>
                    <a:lnTo>
                      <a:pt x="522" y="196"/>
                    </a:lnTo>
                    <a:lnTo>
                      <a:pt x="522" y="184"/>
                    </a:lnTo>
                    <a:lnTo>
                      <a:pt x="524" y="176"/>
                    </a:lnTo>
                    <a:lnTo>
                      <a:pt x="528" y="172"/>
                    </a:lnTo>
                    <a:lnTo>
                      <a:pt x="534" y="172"/>
                    </a:lnTo>
                    <a:lnTo>
                      <a:pt x="534" y="172"/>
                    </a:lnTo>
                    <a:lnTo>
                      <a:pt x="536" y="170"/>
                    </a:lnTo>
                    <a:lnTo>
                      <a:pt x="536" y="168"/>
                    </a:lnTo>
                    <a:lnTo>
                      <a:pt x="538" y="162"/>
                    </a:lnTo>
                    <a:lnTo>
                      <a:pt x="542" y="156"/>
                    </a:lnTo>
                    <a:lnTo>
                      <a:pt x="546" y="152"/>
                    </a:lnTo>
                    <a:lnTo>
                      <a:pt x="552" y="150"/>
                    </a:lnTo>
                    <a:lnTo>
                      <a:pt x="552" y="150"/>
                    </a:lnTo>
                    <a:lnTo>
                      <a:pt x="558" y="148"/>
                    </a:lnTo>
                    <a:lnTo>
                      <a:pt x="564" y="148"/>
                    </a:lnTo>
                    <a:lnTo>
                      <a:pt x="572" y="152"/>
                    </a:lnTo>
                    <a:lnTo>
                      <a:pt x="582" y="160"/>
                    </a:lnTo>
                    <a:lnTo>
                      <a:pt x="598" y="168"/>
                    </a:lnTo>
                    <a:lnTo>
                      <a:pt x="598" y="168"/>
                    </a:lnTo>
                    <a:lnTo>
                      <a:pt x="614" y="176"/>
                    </a:lnTo>
                    <a:lnTo>
                      <a:pt x="618" y="182"/>
                    </a:lnTo>
                    <a:lnTo>
                      <a:pt x="618" y="184"/>
                    </a:lnTo>
                    <a:lnTo>
                      <a:pt x="618" y="184"/>
                    </a:lnTo>
                    <a:lnTo>
                      <a:pt x="614" y="186"/>
                    </a:lnTo>
                    <a:lnTo>
                      <a:pt x="614" y="186"/>
                    </a:lnTo>
                    <a:lnTo>
                      <a:pt x="612" y="188"/>
                    </a:lnTo>
                    <a:lnTo>
                      <a:pt x="612" y="188"/>
                    </a:lnTo>
                    <a:lnTo>
                      <a:pt x="616" y="190"/>
                    </a:lnTo>
                    <a:lnTo>
                      <a:pt x="618" y="196"/>
                    </a:lnTo>
                    <a:lnTo>
                      <a:pt x="618" y="198"/>
                    </a:lnTo>
                    <a:lnTo>
                      <a:pt x="618" y="204"/>
                    </a:lnTo>
                    <a:lnTo>
                      <a:pt x="618" y="204"/>
                    </a:lnTo>
                    <a:lnTo>
                      <a:pt x="624" y="198"/>
                    </a:lnTo>
                    <a:lnTo>
                      <a:pt x="626" y="196"/>
                    </a:lnTo>
                    <a:lnTo>
                      <a:pt x="632" y="196"/>
                    </a:lnTo>
                    <a:lnTo>
                      <a:pt x="640" y="200"/>
                    </a:lnTo>
                    <a:lnTo>
                      <a:pt x="640" y="200"/>
                    </a:lnTo>
                    <a:lnTo>
                      <a:pt x="654" y="208"/>
                    </a:lnTo>
                    <a:lnTo>
                      <a:pt x="666" y="212"/>
                    </a:lnTo>
                    <a:lnTo>
                      <a:pt x="678" y="216"/>
                    </a:lnTo>
                    <a:lnTo>
                      <a:pt x="684" y="216"/>
                    </a:lnTo>
                    <a:lnTo>
                      <a:pt x="684" y="216"/>
                    </a:lnTo>
                    <a:lnTo>
                      <a:pt x="694" y="212"/>
                    </a:lnTo>
                    <a:lnTo>
                      <a:pt x="704" y="214"/>
                    </a:lnTo>
                    <a:lnTo>
                      <a:pt x="712" y="218"/>
                    </a:lnTo>
                    <a:lnTo>
                      <a:pt x="724" y="226"/>
                    </a:lnTo>
                    <a:lnTo>
                      <a:pt x="724" y="226"/>
                    </a:lnTo>
                    <a:lnTo>
                      <a:pt x="736" y="234"/>
                    </a:lnTo>
                    <a:lnTo>
                      <a:pt x="746" y="242"/>
                    </a:lnTo>
                    <a:lnTo>
                      <a:pt x="756" y="248"/>
                    </a:lnTo>
                    <a:lnTo>
                      <a:pt x="766" y="254"/>
                    </a:lnTo>
                    <a:lnTo>
                      <a:pt x="766" y="254"/>
                    </a:lnTo>
                    <a:lnTo>
                      <a:pt x="770" y="256"/>
                    </a:lnTo>
                    <a:lnTo>
                      <a:pt x="776" y="258"/>
                    </a:lnTo>
                    <a:lnTo>
                      <a:pt x="786" y="258"/>
                    </a:lnTo>
                    <a:lnTo>
                      <a:pt x="792" y="258"/>
                    </a:lnTo>
                    <a:lnTo>
                      <a:pt x="798" y="258"/>
                    </a:lnTo>
                    <a:lnTo>
                      <a:pt x="802" y="262"/>
                    </a:lnTo>
                    <a:lnTo>
                      <a:pt x="806" y="266"/>
                    </a:lnTo>
                    <a:lnTo>
                      <a:pt x="806" y="266"/>
                    </a:lnTo>
                    <a:lnTo>
                      <a:pt x="814" y="286"/>
                    </a:lnTo>
                    <a:lnTo>
                      <a:pt x="818" y="298"/>
                    </a:lnTo>
                    <a:lnTo>
                      <a:pt x="818" y="310"/>
                    </a:lnTo>
                    <a:lnTo>
                      <a:pt x="818" y="310"/>
                    </a:lnTo>
                    <a:lnTo>
                      <a:pt x="818" y="322"/>
                    </a:lnTo>
                    <a:lnTo>
                      <a:pt x="818" y="338"/>
                    </a:lnTo>
                    <a:lnTo>
                      <a:pt x="816" y="352"/>
                    </a:lnTo>
                    <a:lnTo>
                      <a:pt x="814" y="358"/>
                    </a:lnTo>
                    <a:lnTo>
                      <a:pt x="810" y="364"/>
                    </a:lnTo>
                    <a:lnTo>
                      <a:pt x="810" y="364"/>
                    </a:lnTo>
                    <a:lnTo>
                      <a:pt x="802" y="372"/>
                    </a:lnTo>
                    <a:lnTo>
                      <a:pt x="798" y="382"/>
                    </a:lnTo>
                    <a:lnTo>
                      <a:pt x="790" y="390"/>
                    </a:lnTo>
                    <a:lnTo>
                      <a:pt x="782" y="402"/>
                    </a:lnTo>
                    <a:lnTo>
                      <a:pt x="782" y="402"/>
                    </a:lnTo>
                    <a:lnTo>
                      <a:pt x="774" y="408"/>
                    </a:lnTo>
                    <a:lnTo>
                      <a:pt x="770" y="416"/>
                    </a:lnTo>
                    <a:lnTo>
                      <a:pt x="762" y="434"/>
                    </a:lnTo>
                    <a:lnTo>
                      <a:pt x="756" y="450"/>
                    </a:lnTo>
                    <a:lnTo>
                      <a:pt x="752" y="458"/>
                    </a:lnTo>
                    <a:lnTo>
                      <a:pt x="746" y="464"/>
                    </a:lnTo>
                    <a:lnTo>
                      <a:pt x="746" y="464"/>
                    </a:lnTo>
                    <a:lnTo>
                      <a:pt x="744" y="464"/>
                    </a:lnTo>
                    <a:lnTo>
                      <a:pt x="740" y="464"/>
                    </a:lnTo>
                    <a:lnTo>
                      <a:pt x="734" y="460"/>
                    </a:lnTo>
                    <a:lnTo>
                      <a:pt x="732" y="460"/>
                    </a:lnTo>
                    <a:lnTo>
                      <a:pt x="732" y="460"/>
                    </a:lnTo>
                    <a:lnTo>
                      <a:pt x="736" y="470"/>
                    </a:lnTo>
                    <a:lnTo>
                      <a:pt x="736" y="470"/>
                    </a:lnTo>
                    <a:lnTo>
                      <a:pt x="738" y="478"/>
                    </a:lnTo>
                    <a:lnTo>
                      <a:pt x="736" y="488"/>
                    </a:lnTo>
                    <a:lnTo>
                      <a:pt x="736" y="500"/>
                    </a:lnTo>
                    <a:lnTo>
                      <a:pt x="738" y="508"/>
                    </a:lnTo>
                    <a:lnTo>
                      <a:pt x="740" y="516"/>
                    </a:lnTo>
                    <a:lnTo>
                      <a:pt x="740" y="516"/>
                    </a:lnTo>
                    <a:lnTo>
                      <a:pt x="742" y="522"/>
                    </a:lnTo>
                    <a:lnTo>
                      <a:pt x="744" y="526"/>
                    </a:lnTo>
                    <a:lnTo>
                      <a:pt x="742" y="536"/>
                    </a:lnTo>
                    <a:lnTo>
                      <a:pt x="738" y="546"/>
                    </a:lnTo>
                    <a:lnTo>
                      <a:pt x="738" y="562"/>
                    </a:lnTo>
                    <a:lnTo>
                      <a:pt x="738" y="562"/>
                    </a:lnTo>
                    <a:lnTo>
                      <a:pt x="738" y="570"/>
                    </a:lnTo>
                    <a:lnTo>
                      <a:pt x="738" y="574"/>
                    </a:lnTo>
                    <a:lnTo>
                      <a:pt x="734" y="580"/>
                    </a:lnTo>
                    <a:lnTo>
                      <a:pt x="732" y="584"/>
                    </a:lnTo>
                    <a:lnTo>
                      <a:pt x="732" y="586"/>
                    </a:lnTo>
                    <a:lnTo>
                      <a:pt x="732" y="590"/>
                    </a:lnTo>
                    <a:lnTo>
                      <a:pt x="734" y="596"/>
                    </a:lnTo>
                    <a:lnTo>
                      <a:pt x="734" y="596"/>
                    </a:lnTo>
                    <a:lnTo>
                      <a:pt x="736" y="604"/>
                    </a:lnTo>
                    <a:lnTo>
                      <a:pt x="736" y="608"/>
                    </a:lnTo>
                    <a:lnTo>
                      <a:pt x="732" y="610"/>
                    </a:lnTo>
                    <a:lnTo>
                      <a:pt x="730" y="614"/>
                    </a:lnTo>
                    <a:lnTo>
                      <a:pt x="726" y="616"/>
                    </a:lnTo>
                    <a:lnTo>
                      <a:pt x="724" y="620"/>
                    </a:lnTo>
                    <a:lnTo>
                      <a:pt x="722" y="624"/>
                    </a:lnTo>
                    <a:lnTo>
                      <a:pt x="724" y="632"/>
                    </a:lnTo>
                    <a:lnTo>
                      <a:pt x="724" y="632"/>
                    </a:lnTo>
                    <a:lnTo>
                      <a:pt x="724" y="640"/>
                    </a:lnTo>
                    <a:lnTo>
                      <a:pt x="724" y="646"/>
                    </a:lnTo>
                    <a:lnTo>
                      <a:pt x="720" y="652"/>
                    </a:lnTo>
                    <a:lnTo>
                      <a:pt x="716" y="656"/>
                    </a:lnTo>
                    <a:lnTo>
                      <a:pt x="710" y="660"/>
                    </a:lnTo>
                    <a:lnTo>
                      <a:pt x="708" y="664"/>
                    </a:lnTo>
                    <a:lnTo>
                      <a:pt x="704" y="670"/>
                    </a:lnTo>
                    <a:lnTo>
                      <a:pt x="704" y="678"/>
                    </a:lnTo>
                    <a:lnTo>
                      <a:pt x="704" y="678"/>
                    </a:lnTo>
                    <a:lnTo>
                      <a:pt x="704" y="688"/>
                    </a:lnTo>
                    <a:lnTo>
                      <a:pt x="702" y="690"/>
                    </a:lnTo>
                    <a:lnTo>
                      <a:pt x="700" y="692"/>
                    </a:lnTo>
                    <a:lnTo>
                      <a:pt x="696" y="694"/>
                    </a:lnTo>
                    <a:lnTo>
                      <a:pt x="690" y="698"/>
                    </a:lnTo>
                    <a:lnTo>
                      <a:pt x="690" y="698"/>
                    </a:lnTo>
                    <a:lnTo>
                      <a:pt x="680" y="708"/>
                    </a:lnTo>
                    <a:lnTo>
                      <a:pt x="676" y="710"/>
                    </a:lnTo>
                    <a:lnTo>
                      <a:pt x="674" y="710"/>
                    </a:lnTo>
                    <a:lnTo>
                      <a:pt x="670" y="708"/>
                    </a:lnTo>
                    <a:lnTo>
                      <a:pt x="668" y="708"/>
                    </a:lnTo>
                    <a:lnTo>
                      <a:pt x="668" y="708"/>
                    </a:lnTo>
                    <a:lnTo>
                      <a:pt x="668" y="708"/>
                    </a:lnTo>
                    <a:lnTo>
                      <a:pt x="664" y="710"/>
                    </a:lnTo>
                    <a:lnTo>
                      <a:pt x="658" y="710"/>
                    </a:lnTo>
                    <a:lnTo>
                      <a:pt x="650" y="708"/>
                    </a:lnTo>
                    <a:lnTo>
                      <a:pt x="642" y="708"/>
                    </a:lnTo>
                    <a:lnTo>
                      <a:pt x="640" y="708"/>
                    </a:lnTo>
                    <a:lnTo>
                      <a:pt x="636" y="712"/>
                    </a:lnTo>
                    <a:lnTo>
                      <a:pt x="636" y="712"/>
                    </a:lnTo>
                    <a:lnTo>
                      <a:pt x="630" y="718"/>
                    </a:lnTo>
                    <a:lnTo>
                      <a:pt x="622" y="722"/>
                    </a:lnTo>
                    <a:lnTo>
                      <a:pt x="612" y="730"/>
                    </a:lnTo>
                    <a:lnTo>
                      <a:pt x="596" y="746"/>
                    </a:lnTo>
                    <a:lnTo>
                      <a:pt x="596" y="746"/>
                    </a:lnTo>
                    <a:lnTo>
                      <a:pt x="588" y="754"/>
                    </a:lnTo>
                    <a:lnTo>
                      <a:pt x="584" y="762"/>
                    </a:lnTo>
                    <a:lnTo>
                      <a:pt x="582" y="768"/>
                    </a:lnTo>
                    <a:lnTo>
                      <a:pt x="582" y="774"/>
                    </a:lnTo>
                    <a:lnTo>
                      <a:pt x="584" y="784"/>
                    </a:lnTo>
                    <a:lnTo>
                      <a:pt x="586" y="788"/>
                    </a:lnTo>
                    <a:lnTo>
                      <a:pt x="586" y="788"/>
                    </a:lnTo>
                    <a:lnTo>
                      <a:pt x="584" y="796"/>
                    </a:lnTo>
                    <a:lnTo>
                      <a:pt x="586" y="802"/>
                    </a:lnTo>
                    <a:lnTo>
                      <a:pt x="588" y="812"/>
                    </a:lnTo>
                    <a:lnTo>
                      <a:pt x="590" y="820"/>
                    </a:lnTo>
                    <a:lnTo>
                      <a:pt x="590" y="824"/>
                    </a:lnTo>
                    <a:lnTo>
                      <a:pt x="586" y="828"/>
                    </a:lnTo>
                    <a:lnTo>
                      <a:pt x="586" y="828"/>
                    </a:lnTo>
                    <a:lnTo>
                      <a:pt x="584" y="830"/>
                    </a:lnTo>
                    <a:lnTo>
                      <a:pt x="584" y="832"/>
                    </a:lnTo>
                    <a:lnTo>
                      <a:pt x="584" y="836"/>
                    </a:lnTo>
                    <a:lnTo>
                      <a:pt x="584" y="840"/>
                    </a:lnTo>
                    <a:lnTo>
                      <a:pt x="582" y="842"/>
                    </a:lnTo>
                    <a:lnTo>
                      <a:pt x="578" y="846"/>
                    </a:lnTo>
                    <a:lnTo>
                      <a:pt x="570" y="852"/>
                    </a:lnTo>
                    <a:lnTo>
                      <a:pt x="570" y="852"/>
                    </a:lnTo>
                    <a:lnTo>
                      <a:pt x="564" y="858"/>
                    </a:lnTo>
                    <a:lnTo>
                      <a:pt x="558" y="862"/>
                    </a:lnTo>
                    <a:lnTo>
                      <a:pt x="556" y="866"/>
                    </a:lnTo>
                    <a:lnTo>
                      <a:pt x="556" y="870"/>
                    </a:lnTo>
                    <a:lnTo>
                      <a:pt x="558" y="878"/>
                    </a:lnTo>
                    <a:lnTo>
                      <a:pt x="556" y="882"/>
                    </a:lnTo>
                    <a:lnTo>
                      <a:pt x="554" y="888"/>
                    </a:lnTo>
                    <a:lnTo>
                      <a:pt x="554" y="888"/>
                    </a:lnTo>
                    <a:lnTo>
                      <a:pt x="552" y="892"/>
                    </a:lnTo>
                    <a:lnTo>
                      <a:pt x="550" y="898"/>
                    </a:lnTo>
                    <a:lnTo>
                      <a:pt x="550" y="908"/>
                    </a:lnTo>
                    <a:lnTo>
                      <a:pt x="550" y="914"/>
                    </a:lnTo>
                    <a:lnTo>
                      <a:pt x="548" y="918"/>
                    </a:lnTo>
                    <a:lnTo>
                      <a:pt x="544" y="924"/>
                    </a:lnTo>
                    <a:lnTo>
                      <a:pt x="536" y="928"/>
                    </a:lnTo>
                    <a:lnTo>
                      <a:pt x="536" y="928"/>
                    </a:lnTo>
                    <a:lnTo>
                      <a:pt x="532" y="934"/>
                    </a:lnTo>
                    <a:lnTo>
                      <a:pt x="528" y="936"/>
                    </a:lnTo>
                    <a:lnTo>
                      <a:pt x="528" y="942"/>
                    </a:lnTo>
                    <a:lnTo>
                      <a:pt x="528" y="946"/>
                    </a:lnTo>
                    <a:lnTo>
                      <a:pt x="526" y="952"/>
                    </a:lnTo>
                    <a:lnTo>
                      <a:pt x="520" y="958"/>
                    </a:lnTo>
                    <a:lnTo>
                      <a:pt x="510" y="966"/>
                    </a:lnTo>
                    <a:lnTo>
                      <a:pt x="510" y="966"/>
                    </a:lnTo>
                    <a:lnTo>
                      <a:pt x="506" y="958"/>
                    </a:lnTo>
                    <a:lnTo>
                      <a:pt x="508" y="950"/>
                    </a:lnTo>
                    <a:lnTo>
                      <a:pt x="508" y="950"/>
                    </a:lnTo>
                    <a:lnTo>
                      <a:pt x="510" y="942"/>
                    </a:lnTo>
                    <a:lnTo>
                      <a:pt x="510" y="940"/>
                    </a:lnTo>
                    <a:lnTo>
                      <a:pt x="506" y="938"/>
                    </a:lnTo>
                    <a:lnTo>
                      <a:pt x="502" y="932"/>
                    </a:lnTo>
                    <a:lnTo>
                      <a:pt x="502" y="932"/>
                    </a:lnTo>
                    <a:lnTo>
                      <a:pt x="496" y="926"/>
                    </a:lnTo>
                    <a:lnTo>
                      <a:pt x="494" y="924"/>
                    </a:lnTo>
                    <a:lnTo>
                      <a:pt x="492" y="924"/>
                    </a:lnTo>
                    <a:lnTo>
                      <a:pt x="486" y="918"/>
                    </a:lnTo>
                    <a:lnTo>
                      <a:pt x="486" y="918"/>
                    </a:lnTo>
                    <a:lnTo>
                      <a:pt x="478" y="910"/>
                    </a:lnTo>
                    <a:lnTo>
                      <a:pt x="470" y="906"/>
                    </a:lnTo>
                    <a:lnTo>
                      <a:pt x="464" y="906"/>
                    </a:lnTo>
                    <a:lnTo>
                      <a:pt x="460" y="902"/>
                    </a:lnTo>
                    <a:lnTo>
                      <a:pt x="460" y="902"/>
                    </a:lnTo>
                    <a:lnTo>
                      <a:pt x="456" y="898"/>
                    </a:lnTo>
                    <a:lnTo>
                      <a:pt x="454" y="900"/>
                    </a:lnTo>
                    <a:lnTo>
                      <a:pt x="450" y="900"/>
                    </a:lnTo>
                    <a:lnTo>
                      <a:pt x="450" y="900"/>
                    </a:lnTo>
                    <a:lnTo>
                      <a:pt x="448" y="900"/>
                    </a:lnTo>
                    <a:lnTo>
                      <a:pt x="448" y="898"/>
                    </a:lnTo>
                    <a:lnTo>
                      <a:pt x="446" y="894"/>
                    </a:lnTo>
                    <a:lnTo>
                      <a:pt x="446" y="888"/>
                    </a:lnTo>
                    <a:lnTo>
                      <a:pt x="444" y="882"/>
                    </a:lnTo>
                    <a:lnTo>
                      <a:pt x="444" y="882"/>
                    </a:lnTo>
                    <a:lnTo>
                      <a:pt x="438" y="874"/>
                    </a:lnTo>
                    <a:lnTo>
                      <a:pt x="436" y="870"/>
                    </a:lnTo>
                    <a:lnTo>
                      <a:pt x="434" y="868"/>
                    </a:lnTo>
                    <a:lnTo>
                      <a:pt x="434" y="868"/>
                    </a:lnTo>
                    <a:lnTo>
                      <a:pt x="426" y="870"/>
                    </a:lnTo>
                    <a:lnTo>
                      <a:pt x="420" y="872"/>
                    </a:lnTo>
                    <a:lnTo>
                      <a:pt x="416" y="876"/>
                    </a:lnTo>
                    <a:lnTo>
                      <a:pt x="408" y="876"/>
                    </a:lnTo>
                    <a:lnTo>
                      <a:pt x="408" y="876"/>
                    </a:lnTo>
                    <a:lnTo>
                      <a:pt x="410" y="874"/>
                    </a:lnTo>
                    <a:lnTo>
                      <a:pt x="414" y="870"/>
                    </a:lnTo>
                    <a:lnTo>
                      <a:pt x="414" y="870"/>
                    </a:lnTo>
                    <a:lnTo>
                      <a:pt x="416" y="868"/>
                    </a:lnTo>
                    <a:lnTo>
                      <a:pt x="418" y="866"/>
                    </a:lnTo>
                    <a:lnTo>
                      <a:pt x="420" y="860"/>
                    </a:lnTo>
                    <a:lnTo>
                      <a:pt x="428" y="846"/>
                    </a:lnTo>
                    <a:lnTo>
                      <a:pt x="428" y="846"/>
                    </a:lnTo>
                    <a:lnTo>
                      <a:pt x="434" y="840"/>
                    </a:lnTo>
                    <a:lnTo>
                      <a:pt x="436" y="840"/>
                    </a:lnTo>
                    <a:lnTo>
                      <a:pt x="438" y="840"/>
                    </a:lnTo>
                    <a:lnTo>
                      <a:pt x="440" y="838"/>
                    </a:lnTo>
                    <a:lnTo>
                      <a:pt x="440" y="838"/>
                    </a:lnTo>
                    <a:lnTo>
                      <a:pt x="440" y="834"/>
                    </a:lnTo>
                    <a:lnTo>
                      <a:pt x="438" y="834"/>
                    </a:lnTo>
                    <a:lnTo>
                      <a:pt x="438" y="832"/>
                    </a:lnTo>
                    <a:lnTo>
                      <a:pt x="438" y="830"/>
                    </a:lnTo>
                    <a:lnTo>
                      <a:pt x="438" y="830"/>
                    </a:lnTo>
                    <a:lnTo>
                      <a:pt x="440" y="828"/>
                    </a:lnTo>
                    <a:lnTo>
                      <a:pt x="442" y="828"/>
                    </a:lnTo>
                    <a:lnTo>
                      <a:pt x="446" y="826"/>
                    </a:lnTo>
                    <a:lnTo>
                      <a:pt x="448" y="824"/>
                    </a:lnTo>
                    <a:lnTo>
                      <a:pt x="448" y="824"/>
                    </a:lnTo>
                    <a:lnTo>
                      <a:pt x="452" y="818"/>
                    </a:lnTo>
                    <a:lnTo>
                      <a:pt x="456" y="818"/>
                    </a:lnTo>
                    <a:lnTo>
                      <a:pt x="460" y="816"/>
                    </a:lnTo>
                    <a:lnTo>
                      <a:pt x="464" y="810"/>
                    </a:lnTo>
                    <a:lnTo>
                      <a:pt x="464" y="810"/>
                    </a:lnTo>
                    <a:lnTo>
                      <a:pt x="470" y="800"/>
                    </a:lnTo>
                    <a:lnTo>
                      <a:pt x="468" y="796"/>
                    </a:lnTo>
                    <a:lnTo>
                      <a:pt x="466" y="794"/>
                    </a:lnTo>
                    <a:lnTo>
                      <a:pt x="466" y="792"/>
                    </a:lnTo>
                    <a:lnTo>
                      <a:pt x="466" y="792"/>
                    </a:lnTo>
                    <a:lnTo>
                      <a:pt x="466" y="786"/>
                    </a:lnTo>
                    <a:lnTo>
                      <a:pt x="464" y="780"/>
                    </a:lnTo>
                    <a:lnTo>
                      <a:pt x="462" y="778"/>
                    </a:lnTo>
                    <a:lnTo>
                      <a:pt x="460" y="776"/>
                    </a:lnTo>
                    <a:lnTo>
                      <a:pt x="456" y="776"/>
                    </a:lnTo>
                    <a:lnTo>
                      <a:pt x="450" y="778"/>
                    </a:lnTo>
                    <a:lnTo>
                      <a:pt x="450" y="778"/>
                    </a:lnTo>
                    <a:lnTo>
                      <a:pt x="452" y="762"/>
                    </a:lnTo>
                    <a:lnTo>
                      <a:pt x="452" y="754"/>
                    </a:lnTo>
                    <a:lnTo>
                      <a:pt x="450" y="750"/>
                    </a:lnTo>
                    <a:lnTo>
                      <a:pt x="448" y="744"/>
                    </a:lnTo>
                    <a:lnTo>
                      <a:pt x="448" y="744"/>
                    </a:lnTo>
                    <a:lnTo>
                      <a:pt x="448" y="736"/>
                    </a:lnTo>
                    <a:lnTo>
                      <a:pt x="446" y="734"/>
                    </a:lnTo>
                    <a:lnTo>
                      <a:pt x="440" y="732"/>
                    </a:lnTo>
                    <a:lnTo>
                      <a:pt x="434" y="734"/>
                    </a:lnTo>
                    <a:lnTo>
                      <a:pt x="434" y="734"/>
                    </a:lnTo>
                    <a:lnTo>
                      <a:pt x="428" y="734"/>
                    </a:lnTo>
                    <a:lnTo>
                      <a:pt x="426" y="732"/>
                    </a:lnTo>
                    <a:lnTo>
                      <a:pt x="426" y="728"/>
                    </a:lnTo>
                    <a:lnTo>
                      <a:pt x="424" y="720"/>
                    </a:lnTo>
                    <a:lnTo>
                      <a:pt x="424" y="720"/>
                    </a:lnTo>
                    <a:lnTo>
                      <a:pt x="422" y="714"/>
                    </a:lnTo>
                    <a:lnTo>
                      <a:pt x="424" y="708"/>
                    </a:lnTo>
                    <a:lnTo>
                      <a:pt x="424" y="704"/>
                    </a:lnTo>
                    <a:lnTo>
                      <a:pt x="422" y="702"/>
                    </a:lnTo>
                    <a:lnTo>
                      <a:pt x="418" y="700"/>
                    </a:lnTo>
                    <a:lnTo>
                      <a:pt x="418" y="700"/>
                    </a:lnTo>
                    <a:lnTo>
                      <a:pt x="412" y="696"/>
                    </a:lnTo>
                    <a:lnTo>
                      <a:pt x="408" y="696"/>
                    </a:lnTo>
                    <a:lnTo>
                      <a:pt x="404" y="696"/>
                    </a:lnTo>
                    <a:lnTo>
                      <a:pt x="404" y="696"/>
                    </a:lnTo>
                    <a:lnTo>
                      <a:pt x="396" y="696"/>
                    </a:lnTo>
                    <a:lnTo>
                      <a:pt x="390" y="694"/>
                    </a:lnTo>
                    <a:lnTo>
                      <a:pt x="384" y="692"/>
                    </a:lnTo>
                    <a:lnTo>
                      <a:pt x="376" y="690"/>
                    </a:lnTo>
                    <a:lnTo>
                      <a:pt x="376" y="690"/>
                    </a:lnTo>
                    <a:lnTo>
                      <a:pt x="370" y="690"/>
                    </a:lnTo>
                    <a:lnTo>
                      <a:pt x="370" y="686"/>
                    </a:lnTo>
                    <a:lnTo>
                      <a:pt x="376" y="668"/>
                    </a:lnTo>
                    <a:lnTo>
                      <a:pt x="376" y="668"/>
                    </a:lnTo>
                    <a:lnTo>
                      <a:pt x="378" y="658"/>
                    </a:lnTo>
                    <a:lnTo>
                      <a:pt x="378" y="654"/>
                    </a:lnTo>
                    <a:lnTo>
                      <a:pt x="376" y="648"/>
                    </a:lnTo>
                    <a:lnTo>
                      <a:pt x="370" y="640"/>
                    </a:lnTo>
                    <a:lnTo>
                      <a:pt x="370" y="640"/>
                    </a:lnTo>
                    <a:lnTo>
                      <a:pt x="364" y="632"/>
                    </a:lnTo>
                    <a:lnTo>
                      <a:pt x="364" y="630"/>
                    </a:lnTo>
                    <a:lnTo>
                      <a:pt x="364" y="626"/>
                    </a:lnTo>
                    <a:lnTo>
                      <a:pt x="362" y="620"/>
                    </a:lnTo>
                    <a:lnTo>
                      <a:pt x="362" y="620"/>
                    </a:lnTo>
                    <a:lnTo>
                      <a:pt x="366" y="618"/>
                    </a:lnTo>
                    <a:lnTo>
                      <a:pt x="362" y="612"/>
                    </a:lnTo>
                    <a:lnTo>
                      <a:pt x="362" y="612"/>
                    </a:lnTo>
                    <a:lnTo>
                      <a:pt x="362" y="610"/>
                    </a:lnTo>
                    <a:lnTo>
                      <a:pt x="362" y="606"/>
                    </a:lnTo>
                    <a:lnTo>
                      <a:pt x="364" y="602"/>
                    </a:lnTo>
                    <a:lnTo>
                      <a:pt x="364" y="598"/>
                    </a:lnTo>
                    <a:lnTo>
                      <a:pt x="364" y="598"/>
                    </a:lnTo>
                    <a:lnTo>
                      <a:pt x="362" y="596"/>
                    </a:lnTo>
                    <a:lnTo>
                      <a:pt x="362" y="592"/>
                    </a:lnTo>
                    <a:lnTo>
                      <a:pt x="366" y="588"/>
                    </a:lnTo>
                    <a:lnTo>
                      <a:pt x="366" y="582"/>
                    </a:lnTo>
                    <a:lnTo>
                      <a:pt x="364" y="580"/>
                    </a:lnTo>
                    <a:lnTo>
                      <a:pt x="362" y="578"/>
                    </a:lnTo>
                    <a:lnTo>
                      <a:pt x="362" y="578"/>
                    </a:lnTo>
                    <a:lnTo>
                      <a:pt x="358" y="574"/>
                    </a:lnTo>
                    <a:lnTo>
                      <a:pt x="356" y="570"/>
                    </a:lnTo>
                    <a:lnTo>
                      <a:pt x="352" y="568"/>
                    </a:lnTo>
                    <a:lnTo>
                      <a:pt x="344" y="566"/>
                    </a:lnTo>
                    <a:lnTo>
                      <a:pt x="344" y="566"/>
                    </a:lnTo>
                    <a:lnTo>
                      <a:pt x="338" y="564"/>
                    </a:lnTo>
                    <a:lnTo>
                      <a:pt x="338" y="562"/>
                    </a:lnTo>
                    <a:lnTo>
                      <a:pt x="338" y="560"/>
                    </a:lnTo>
                    <a:lnTo>
                      <a:pt x="342" y="556"/>
                    </a:lnTo>
                    <a:lnTo>
                      <a:pt x="342" y="552"/>
                    </a:lnTo>
                    <a:lnTo>
                      <a:pt x="342" y="548"/>
                    </a:lnTo>
                    <a:lnTo>
                      <a:pt x="308" y="548"/>
                    </a:lnTo>
                    <a:lnTo>
                      <a:pt x="308" y="548"/>
                    </a:lnTo>
                    <a:lnTo>
                      <a:pt x="298" y="534"/>
                    </a:lnTo>
                    <a:lnTo>
                      <a:pt x="296" y="530"/>
                    </a:lnTo>
                    <a:lnTo>
                      <a:pt x="298" y="530"/>
                    </a:lnTo>
                    <a:lnTo>
                      <a:pt x="298" y="530"/>
                    </a:lnTo>
                    <a:lnTo>
                      <a:pt x="298" y="528"/>
                    </a:lnTo>
                    <a:lnTo>
                      <a:pt x="298" y="528"/>
                    </a:lnTo>
                    <a:lnTo>
                      <a:pt x="296" y="524"/>
                    </a:lnTo>
                    <a:lnTo>
                      <a:pt x="298" y="522"/>
                    </a:lnTo>
                    <a:lnTo>
                      <a:pt x="298" y="518"/>
                    </a:lnTo>
                    <a:lnTo>
                      <a:pt x="296" y="514"/>
                    </a:lnTo>
                    <a:lnTo>
                      <a:pt x="296" y="514"/>
                    </a:lnTo>
                    <a:lnTo>
                      <a:pt x="296" y="506"/>
                    </a:lnTo>
                    <a:lnTo>
                      <a:pt x="296" y="502"/>
                    </a:lnTo>
                    <a:lnTo>
                      <a:pt x="294" y="498"/>
                    </a:lnTo>
                    <a:lnTo>
                      <a:pt x="284" y="492"/>
                    </a:lnTo>
                    <a:lnTo>
                      <a:pt x="284" y="492"/>
                    </a:lnTo>
                    <a:lnTo>
                      <a:pt x="272" y="488"/>
                    </a:lnTo>
                    <a:lnTo>
                      <a:pt x="270" y="484"/>
                    </a:lnTo>
                    <a:lnTo>
                      <a:pt x="268" y="482"/>
                    </a:lnTo>
                    <a:lnTo>
                      <a:pt x="260" y="478"/>
                    </a:lnTo>
                    <a:lnTo>
                      <a:pt x="260" y="478"/>
                    </a:lnTo>
                    <a:lnTo>
                      <a:pt x="250" y="474"/>
                    </a:lnTo>
                    <a:lnTo>
                      <a:pt x="248" y="470"/>
                    </a:lnTo>
                    <a:lnTo>
                      <a:pt x="246" y="466"/>
                    </a:lnTo>
                    <a:lnTo>
                      <a:pt x="240" y="464"/>
                    </a:lnTo>
                    <a:lnTo>
                      <a:pt x="240" y="464"/>
                    </a:lnTo>
                    <a:lnTo>
                      <a:pt x="238" y="464"/>
                    </a:lnTo>
                    <a:lnTo>
                      <a:pt x="234" y="462"/>
                    </a:lnTo>
                    <a:lnTo>
                      <a:pt x="230" y="458"/>
                    </a:lnTo>
                    <a:lnTo>
                      <a:pt x="224" y="454"/>
                    </a:lnTo>
                    <a:lnTo>
                      <a:pt x="220" y="454"/>
                    </a:lnTo>
                    <a:lnTo>
                      <a:pt x="214" y="454"/>
                    </a:lnTo>
                    <a:lnTo>
                      <a:pt x="214" y="454"/>
                    </a:lnTo>
                    <a:lnTo>
                      <a:pt x="206" y="454"/>
                    </a:lnTo>
                    <a:lnTo>
                      <a:pt x="202" y="452"/>
                    </a:lnTo>
                    <a:lnTo>
                      <a:pt x="198" y="448"/>
                    </a:lnTo>
                    <a:lnTo>
                      <a:pt x="196" y="444"/>
                    </a:lnTo>
                    <a:lnTo>
                      <a:pt x="192" y="440"/>
                    </a:lnTo>
                    <a:lnTo>
                      <a:pt x="192" y="440"/>
                    </a:lnTo>
                    <a:lnTo>
                      <a:pt x="188" y="438"/>
                    </a:lnTo>
                    <a:lnTo>
                      <a:pt x="186" y="434"/>
                    </a:lnTo>
                    <a:lnTo>
                      <a:pt x="182" y="420"/>
                    </a:lnTo>
                    <a:lnTo>
                      <a:pt x="182" y="394"/>
                    </a:lnTo>
                    <a:lnTo>
                      <a:pt x="182" y="394"/>
                    </a:lnTo>
                    <a:lnTo>
                      <a:pt x="180" y="390"/>
                    </a:lnTo>
                    <a:lnTo>
                      <a:pt x="176" y="390"/>
                    </a:lnTo>
                    <a:lnTo>
                      <a:pt x="166" y="390"/>
                    </a:lnTo>
                    <a:lnTo>
                      <a:pt x="154" y="394"/>
                    </a:lnTo>
                    <a:lnTo>
                      <a:pt x="148" y="398"/>
                    </a:lnTo>
                    <a:lnTo>
                      <a:pt x="148" y="398"/>
                    </a:lnTo>
                    <a:lnTo>
                      <a:pt x="142" y="404"/>
                    </a:lnTo>
                    <a:lnTo>
                      <a:pt x="136" y="406"/>
                    </a:lnTo>
                    <a:lnTo>
                      <a:pt x="132" y="408"/>
                    </a:lnTo>
                    <a:lnTo>
                      <a:pt x="132" y="412"/>
                    </a:lnTo>
                    <a:lnTo>
                      <a:pt x="132" y="412"/>
                    </a:lnTo>
                    <a:lnTo>
                      <a:pt x="130" y="416"/>
                    </a:lnTo>
                    <a:lnTo>
                      <a:pt x="128" y="418"/>
                    </a:lnTo>
                    <a:lnTo>
                      <a:pt x="124" y="418"/>
                    </a:lnTo>
                    <a:lnTo>
                      <a:pt x="118" y="420"/>
                    </a:lnTo>
                    <a:lnTo>
                      <a:pt x="118" y="420"/>
                    </a:lnTo>
                    <a:lnTo>
                      <a:pt x="114" y="424"/>
                    </a:lnTo>
                    <a:lnTo>
                      <a:pt x="110" y="424"/>
                    </a:lnTo>
                    <a:lnTo>
                      <a:pt x="104" y="420"/>
                    </a:lnTo>
                    <a:lnTo>
                      <a:pt x="98" y="420"/>
                    </a:lnTo>
                    <a:lnTo>
                      <a:pt x="90" y="420"/>
                    </a:lnTo>
                    <a:lnTo>
                      <a:pt x="90" y="420"/>
                    </a:lnTo>
                    <a:lnTo>
                      <a:pt x="84" y="422"/>
                    </a:lnTo>
                    <a:lnTo>
                      <a:pt x="80" y="424"/>
                    </a:lnTo>
                    <a:lnTo>
                      <a:pt x="78" y="422"/>
                    </a:lnTo>
                    <a:lnTo>
                      <a:pt x="76" y="422"/>
                    </a:lnTo>
                    <a:lnTo>
                      <a:pt x="74" y="414"/>
                    </a:lnTo>
                    <a:lnTo>
                      <a:pt x="72" y="406"/>
                    </a:lnTo>
                    <a:lnTo>
                      <a:pt x="72" y="406"/>
                    </a:lnTo>
                    <a:lnTo>
                      <a:pt x="70" y="394"/>
                    </a:lnTo>
                    <a:lnTo>
                      <a:pt x="70" y="390"/>
                    </a:lnTo>
                    <a:lnTo>
                      <a:pt x="72" y="386"/>
                    </a:lnTo>
                    <a:lnTo>
                      <a:pt x="72" y="386"/>
                    </a:lnTo>
                    <a:lnTo>
                      <a:pt x="74" y="382"/>
                    </a:lnTo>
                    <a:lnTo>
                      <a:pt x="72" y="380"/>
                    </a:lnTo>
                    <a:lnTo>
                      <a:pt x="70" y="378"/>
                    </a:lnTo>
                    <a:lnTo>
                      <a:pt x="68" y="380"/>
                    </a:lnTo>
                    <a:lnTo>
                      <a:pt x="68" y="380"/>
                    </a:lnTo>
                    <a:lnTo>
                      <a:pt x="56" y="390"/>
                    </a:lnTo>
                    <a:lnTo>
                      <a:pt x="52" y="392"/>
                    </a:lnTo>
                    <a:lnTo>
                      <a:pt x="42" y="392"/>
                    </a:lnTo>
                    <a:lnTo>
                      <a:pt x="42" y="392"/>
                    </a:lnTo>
                    <a:lnTo>
                      <a:pt x="36" y="392"/>
                    </a:lnTo>
                    <a:lnTo>
                      <a:pt x="32" y="390"/>
                    </a:lnTo>
                    <a:lnTo>
                      <a:pt x="30" y="390"/>
                    </a:lnTo>
                    <a:lnTo>
                      <a:pt x="28" y="388"/>
                    </a:lnTo>
                    <a:lnTo>
                      <a:pt x="28" y="384"/>
                    </a:lnTo>
                    <a:lnTo>
                      <a:pt x="26" y="382"/>
                    </a:lnTo>
                    <a:lnTo>
                      <a:pt x="24" y="382"/>
                    </a:lnTo>
                    <a:lnTo>
                      <a:pt x="24" y="382"/>
                    </a:lnTo>
                    <a:lnTo>
                      <a:pt x="18" y="382"/>
                    </a:lnTo>
                    <a:lnTo>
                      <a:pt x="20" y="378"/>
                    </a:lnTo>
                    <a:lnTo>
                      <a:pt x="22" y="374"/>
                    </a:lnTo>
                    <a:lnTo>
                      <a:pt x="20" y="372"/>
                    </a:lnTo>
                    <a:lnTo>
                      <a:pt x="18" y="368"/>
                    </a:lnTo>
                    <a:lnTo>
                      <a:pt x="18" y="368"/>
                    </a:lnTo>
                    <a:lnTo>
                      <a:pt x="14" y="362"/>
                    </a:lnTo>
                    <a:lnTo>
                      <a:pt x="10" y="354"/>
                    </a:lnTo>
                    <a:lnTo>
                      <a:pt x="8" y="346"/>
                    </a:lnTo>
                    <a:lnTo>
                      <a:pt x="4" y="340"/>
                    </a:lnTo>
                    <a:lnTo>
                      <a:pt x="4" y="340"/>
                    </a:lnTo>
                    <a:lnTo>
                      <a:pt x="0" y="332"/>
                    </a:lnTo>
                    <a:lnTo>
                      <a:pt x="0" y="330"/>
                    </a:lnTo>
                    <a:lnTo>
                      <a:pt x="2" y="328"/>
                    </a:lnTo>
                    <a:lnTo>
                      <a:pt x="2" y="328"/>
                    </a:lnTo>
                    <a:lnTo>
                      <a:pt x="2" y="328"/>
                    </a:lnTo>
                    <a:lnTo>
                      <a:pt x="0" y="324"/>
                    </a:lnTo>
                    <a:lnTo>
                      <a:pt x="0" y="320"/>
                    </a:lnTo>
                    <a:lnTo>
                      <a:pt x="2" y="316"/>
                    </a:lnTo>
                    <a:lnTo>
                      <a:pt x="4" y="314"/>
                    </a:lnTo>
                    <a:lnTo>
                      <a:pt x="10" y="308"/>
                    </a:lnTo>
                    <a:lnTo>
                      <a:pt x="12" y="306"/>
                    </a:lnTo>
                    <a:lnTo>
                      <a:pt x="14" y="300"/>
                    </a:lnTo>
                    <a:lnTo>
                      <a:pt x="14" y="300"/>
                    </a:lnTo>
                    <a:lnTo>
                      <a:pt x="16" y="292"/>
                    </a:lnTo>
                    <a:lnTo>
                      <a:pt x="18" y="286"/>
                    </a:lnTo>
                    <a:lnTo>
                      <a:pt x="20" y="282"/>
                    </a:lnTo>
                    <a:lnTo>
                      <a:pt x="22" y="278"/>
                    </a:lnTo>
                    <a:lnTo>
                      <a:pt x="22" y="278"/>
                    </a:lnTo>
                    <a:lnTo>
                      <a:pt x="24" y="274"/>
                    </a:lnTo>
                    <a:lnTo>
                      <a:pt x="28" y="270"/>
                    </a:lnTo>
                    <a:lnTo>
                      <a:pt x="32" y="266"/>
                    </a:lnTo>
                    <a:lnTo>
                      <a:pt x="38" y="262"/>
                    </a:lnTo>
                    <a:lnTo>
                      <a:pt x="38" y="262"/>
                    </a:lnTo>
                    <a:lnTo>
                      <a:pt x="46" y="254"/>
                    </a:lnTo>
                    <a:lnTo>
                      <a:pt x="52" y="250"/>
                    </a:lnTo>
                    <a:lnTo>
                      <a:pt x="58" y="250"/>
                    </a:lnTo>
                    <a:lnTo>
                      <a:pt x="60" y="246"/>
                    </a:lnTo>
                    <a:lnTo>
                      <a:pt x="60" y="246"/>
                    </a:lnTo>
                    <a:lnTo>
                      <a:pt x="64" y="244"/>
                    </a:lnTo>
                    <a:lnTo>
                      <a:pt x="66" y="244"/>
                    </a:lnTo>
                    <a:lnTo>
                      <a:pt x="68" y="244"/>
                    </a:lnTo>
                    <a:lnTo>
                      <a:pt x="72" y="240"/>
                    </a:lnTo>
                    <a:lnTo>
                      <a:pt x="72" y="240"/>
                    </a:lnTo>
                    <a:lnTo>
                      <a:pt x="74" y="230"/>
                    </a:lnTo>
                    <a:lnTo>
                      <a:pt x="76" y="220"/>
                    </a:lnTo>
                    <a:lnTo>
                      <a:pt x="80" y="196"/>
                    </a:lnTo>
                    <a:lnTo>
                      <a:pt x="82" y="172"/>
                    </a:lnTo>
                    <a:lnTo>
                      <a:pt x="84" y="160"/>
                    </a:lnTo>
                    <a:lnTo>
                      <a:pt x="84" y="160"/>
                    </a:lnTo>
                    <a:lnTo>
                      <a:pt x="84" y="158"/>
                    </a:lnTo>
                    <a:lnTo>
                      <a:pt x="84" y="156"/>
                    </a:lnTo>
                    <a:lnTo>
                      <a:pt x="80" y="148"/>
                    </a:lnTo>
                    <a:lnTo>
                      <a:pt x="76" y="138"/>
                    </a:lnTo>
                    <a:lnTo>
                      <a:pt x="72" y="130"/>
                    </a:lnTo>
                    <a:lnTo>
                      <a:pt x="72" y="130"/>
                    </a:lnTo>
                    <a:lnTo>
                      <a:pt x="70" y="126"/>
                    </a:lnTo>
                    <a:lnTo>
                      <a:pt x="72" y="124"/>
                    </a:lnTo>
                    <a:lnTo>
                      <a:pt x="76" y="120"/>
                    </a:lnTo>
                    <a:lnTo>
                      <a:pt x="80" y="120"/>
                    </a:lnTo>
                    <a:lnTo>
                      <a:pt x="86" y="120"/>
                    </a:lnTo>
                    <a:lnTo>
                      <a:pt x="86" y="120"/>
                    </a:lnTo>
                    <a:lnTo>
                      <a:pt x="88" y="120"/>
                    </a:lnTo>
                    <a:lnTo>
                      <a:pt x="88" y="120"/>
                    </a:lnTo>
                    <a:lnTo>
                      <a:pt x="88" y="114"/>
                    </a:lnTo>
                    <a:lnTo>
                      <a:pt x="86" y="110"/>
                    </a:lnTo>
                    <a:lnTo>
                      <a:pt x="84" y="108"/>
                    </a:lnTo>
                    <a:lnTo>
                      <a:pt x="82" y="108"/>
                    </a:lnTo>
                    <a:lnTo>
                      <a:pt x="82" y="108"/>
                    </a:lnTo>
                    <a:lnTo>
                      <a:pt x="78" y="106"/>
                    </a:lnTo>
                    <a:lnTo>
                      <a:pt x="76" y="104"/>
                    </a:lnTo>
                    <a:lnTo>
                      <a:pt x="76" y="98"/>
                    </a:lnTo>
                    <a:lnTo>
                      <a:pt x="76" y="98"/>
                    </a:lnTo>
                    <a:lnTo>
                      <a:pt x="92" y="96"/>
                    </a:lnTo>
                    <a:lnTo>
                      <a:pt x="106" y="94"/>
                    </a:lnTo>
                    <a:lnTo>
                      <a:pt x="106" y="94"/>
                    </a:lnTo>
                    <a:lnTo>
                      <a:pt x="112" y="92"/>
                    </a:lnTo>
                    <a:lnTo>
                      <a:pt x="112" y="90"/>
                    </a:lnTo>
                    <a:lnTo>
                      <a:pt x="110" y="88"/>
                    </a:lnTo>
                    <a:lnTo>
                      <a:pt x="112" y="88"/>
                    </a:lnTo>
                    <a:lnTo>
                      <a:pt x="112" y="88"/>
                    </a:lnTo>
                    <a:lnTo>
                      <a:pt x="116" y="88"/>
                    </a:lnTo>
                    <a:lnTo>
                      <a:pt x="118" y="90"/>
                    </a:lnTo>
                    <a:lnTo>
                      <a:pt x="118" y="92"/>
                    </a:lnTo>
                    <a:lnTo>
                      <a:pt x="120" y="92"/>
                    </a:lnTo>
                    <a:lnTo>
                      <a:pt x="120" y="92"/>
                    </a:lnTo>
                    <a:lnTo>
                      <a:pt x="122" y="92"/>
                    </a:lnTo>
                    <a:lnTo>
                      <a:pt x="122" y="90"/>
                    </a:lnTo>
                    <a:lnTo>
                      <a:pt x="124" y="88"/>
                    </a:lnTo>
                    <a:lnTo>
                      <a:pt x="126" y="88"/>
                    </a:lnTo>
                    <a:lnTo>
                      <a:pt x="126" y="88"/>
                    </a:lnTo>
                    <a:lnTo>
                      <a:pt x="128" y="88"/>
                    </a:lnTo>
                    <a:lnTo>
                      <a:pt x="128" y="90"/>
                    </a:lnTo>
                    <a:lnTo>
                      <a:pt x="128" y="96"/>
                    </a:lnTo>
                    <a:lnTo>
                      <a:pt x="128" y="102"/>
                    </a:lnTo>
                    <a:lnTo>
                      <a:pt x="130" y="104"/>
                    </a:lnTo>
                    <a:lnTo>
                      <a:pt x="134" y="104"/>
                    </a:lnTo>
                    <a:lnTo>
                      <a:pt x="134" y="104"/>
                    </a:lnTo>
                    <a:lnTo>
                      <a:pt x="138" y="108"/>
                    </a:lnTo>
                    <a:lnTo>
                      <a:pt x="140" y="108"/>
                    </a:lnTo>
                    <a:lnTo>
                      <a:pt x="142" y="108"/>
                    </a:lnTo>
                    <a:lnTo>
                      <a:pt x="142" y="108"/>
                    </a:lnTo>
                    <a:lnTo>
                      <a:pt x="146" y="110"/>
                    </a:lnTo>
                    <a:lnTo>
                      <a:pt x="152" y="114"/>
                    </a:lnTo>
                    <a:lnTo>
                      <a:pt x="158" y="116"/>
                    </a:lnTo>
                    <a:lnTo>
                      <a:pt x="160" y="116"/>
                    </a:lnTo>
                    <a:lnTo>
                      <a:pt x="162" y="116"/>
                    </a:lnTo>
                    <a:lnTo>
                      <a:pt x="162" y="116"/>
                    </a:lnTo>
                    <a:lnTo>
                      <a:pt x="168" y="114"/>
                    </a:lnTo>
                    <a:lnTo>
                      <a:pt x="170" y="114"/>
                    </a:lnTo>
                    <a:lnTo>
                      <a:pt x="174" y="114"/>
                    </a:lnTo>
                    <a:lnTo>
                      <a:pt x="178" y="110"/>
                    </a:lnTo>
                    <a:lnTo>
                      <a:pt x="178" y="110"/>
                    </a:lnTo>
                    <a:lnTo>
                      <a:pt x="186" y="102"/>
                    </a:lnTo>
                    <a:lnTo>
                      <a:pt x="190" y="100"/>
                    </a:lnTo>
                    <a:lnTo>
                      <a:pt x="192" y="100"/>
                    </a:lnTo>
                    <a:lnTo>
                      <a:pt x="194" y="98"/>
                    </a:lnTo>
                    <a:lnTo>
                      <a:pt x="194" y="98"/>
                    </a:lnTo>
                    <a:lnTo>
                      <a:pt x="196" y="96"/>
                    </a:lnTo>
                    <a:lnTo>
                      <a:pt x="198" y="96"/>
                    </a:lnTo>
                    <a:lnTo>
                      <a:pt x="200" y="96"/>
                    </a:lnTo>
                    <a:lnTo>
                      <a:pt x="202" y="90"/>
                    </a:lnTo>
                    <a:lnTo>
                      <a:pt x="202" y="90"/>
                    </a:lnTo>
                    <a:lnTo>
                      <a:pt x="202" y="84"/>
                    </a:lnTo>
                    <a:lnTo>
                      <a:pt x="206" y="82"/>
                    </a:lnTo>
                    <a:lnTo>
                      <a:pt x="210" y="82"/>
                    </a:lnTo>
                    <a:lnTo>
                      <a:pt x="218" y="78"/>
                    </a:lnTo>
                    <a:lnTo>
                      <a:pt x="218" y="78"/>
                    </a:lnTo>
                    <a:lnTo>
                      <a:pt x="216" y="70"/>
                    </a:lnTo>
                    <a:lnTo>
                      <a:pt x="210" y="70"/>
                    </a:lnTo>
                    <a:lnTo>
                      <a:pt x="210" y="70"/>
                    </a:lnTo>
                    <a:lnTo>
                      <a:pt x="206" y="70"/>
                    </a:lnTo>
                    <a:lnTo>
                      <a:pt x="202" y="68"/>
                    </a:lnTo>
                    <a:lnTo>
                      <a:pt x="198" y="62"/>
                    </a:lnTo>
                    <a:lnTo>
                      <a:pt x="196" y="54"/>
                    </a:lnTo>
                    <a:lnTo>
                      <a:pt x="198" y="46"/>
                    </a:lnTo>
                    <a:lnTo>
                      <a:pt x="198" y="46"/>
                    </a:lnTo>
                    <a:lnTo>
                      <a:pt x="198" y="42"/>
                    </a:lnTo>
                    <a:lnTo>
                      <a:pt x="198" y="38"/>
                    </a:lnTo>
                    <a:lnTo>
                      <a:pt x="192" y="32"/>
                    </a:lnTo>
                    <a:lnTo>
                      <a:pt x="188" y="28"/>
                    </a:lnTo>
                    <a:lnTo>
                      <a:pt x="188" y="26"/>
                    </a:lnTo>
                    <a:lnTo>
                      <a:pt x="192" y="24"/>
                    </a:lnTo>
                    <a:lnTo>
                      <a:pt x="192" y="24"/>
                    </a:lnTo>
                    <a:lnTo>
                      <a:pt x="198" y="24"/>
                    </a:lnTo>
                    <a:lnTo>
                      <a:pt x="202" y="24"/>
                    </a:lnTo>
                    <a:lnTo>
                      <a:pt x="210" y="28"/>
                    </a:lnTo>
                    <a:lnTo>
                      <a:pt x="216" y="30"/>
                    </a:lnTo>
                    <a:lnTo>
                      <a:pt x="218" y="30"/>
                    </a:lnTo>
                    <a:lnTo>
                      <a:pt x="224" y="30"/>
                    </a:lnTo>
                    <a:lnTo>
                      <a:pt x="224" y="30"/>
                    </a:lnTo>
                    <a:lnTo>
                      <a:pt x="232" y="28"/>
                    </a:lnTo>
                    <a:lnTo>
                      <a:pt x="238" y="30"/>
                    </a:lnTo>
                    <a:lnTo>
                      <a:pt x="240" y="30"/>
                    </a:lnTo>
                    <a:lnTo>
                      <a:pt x="242" y="30"/>
                    </a:lnTo>
                    <a:lnTo>
                      <a:pt x="242" y="30"/>
                    </a:lnTo>
                    <a:lnTo>
                      <a:pt x="244" y="28"/>
                    </a:lnTo>
                    <a:lnTo>
                      <a:pt x="244" y="28"/>
                    </a:lnTo>
                    <a:lnTo>
                      <a:pt x="242" y="26"/>
                    </a:lnTo>
                    <a:lnTo>
                      <a:pt x="244" y="26"/>
                    </a:lnTo>
                    <a:lnTo>
                      <a:pt x="244" y="26"/>
                    </a:lnTo>
                    <a:lnTo>
                      <a:pt x="250" y="24"/>
                    </a:lnTo>
                    <a:lnTo>
                      <a:pt x="256" y="22"/>
                    </a:lnTo>
                    <a:lnTo>
                      <a:pt x="264" y="16"/>
                    </a:lnTo>
                    <a:lnTo>
                      <a:pt x="264" y="16"/>
                    </a:lnTo>
                    <a:lnTo>
                      <a:pt x="268" y="12"/>
                    </a:lnTo>
                    <a:lnTo>
                      <a:pt x="272" y="10"/>
                    </a:lnTo>
                    <a:lnTo>
                      <a:pt x="274" y="8"/>
                    </a:lnTo>
                    <a:lnTo>
                      <a:pt x="276" y="0"/>
                    </a:lnTo>
                    <a:lnTo>
                      <a:pt x="276" y="0"/>
                    </a:lnTo>
                    <a:lnTo>
                      <a:pt x="282" y="2"/>
                    </a:lnTo>
                    <a:lnTo>
                      <a:pt x="286" y="2"/>
                    </a:lnTo>
                    <a:lnTo>
                      <a:pt x="288" y="2"/>
                    </a:lnTo>
                    <a:lnTo>
                      <a:pt x="288" y="8"/>
                    </a:lnTo>
                    <a:lnTo>
                      <a:pt x="288" y="8"/>
                    </a:lnTo>
                    <a:lnTo>
                      <a:pt x="286" y="12"/>
                    </a:lnTo>
                    <a:lnTo>
                      <a:pt x="290" y="12"/>
                    </a:lnTo>
                    <a:lnTo>
                      <a:pt x="294" y="12"/>
                    </a:lnTo>
                    <a:lnTo>
                      <a:pt x="294" y="14"/>
                    </a:lnTo>
                    <a:lnTo>
                      <a:pt x="294" y="16"/>
                    </a:lnTo>
                    <a:lnTo>
                      <a:pt x="294" y="16"/>
                    </a:lnTo>
                    <a:lnTo>
                      <a:pt x="296" y="20"/>
                    </a:lnTo>
                    <a:lnTo>
                      <a:pt x="296" y="24"/>
                    </a:lnTo>
                    <a:lnTo>
                      <a:pt x="300" y="26"/>
                    </a:lnTo>
                    <a:lnTo>
                      <a:pt x="300" y="26"/>
                    </a:lnTo>
                    <a:lnTo>
                      <a:pt x="300" y="28"/>
                    </a:lnTo>
                    <a:lnTo>
                      <a:pt x="294" y="36"/>
                    </a:lnTo>
                    <a:lnTo>
                      <a:pt x="294" y="36"/>
                    </a:lnTo>
                    <a:lnTo>
                      <a:pt x="290" y="42"/>
                    </a:lnTo>
                    <a:lnTo>
                      <a:pt x="290" y="46"/>
                    </a:lnTo>
                    <a:lnTo>
                      <a:pt x="292" y="48"/>
                    </a:lnTo>
                    <a:lnTo>
                      <a:pt x="290" y="50"/>
                    </a:lnTo>
                    <a:lnTo>
                      <a:pt x="290" y="50"/>
                    </a:lnTo>
                    <a:lnTo>
                      <a:pt x="290" y="54"/>
                    </a:lnTo>
                    <a:lnTo>
                      <a:pt x="292" y="56"/>
                    </a:lnTo>
                    <a:lnTo>
                      <a:pt x="294" y="60"/>
                    </a:lnTo>
                    <a:lnTo>
                      <a:pt x="292" y="62"/>
                    </a:lnTo>
                    <a:lnTo>
                      <a:pt x="292" y="62"/>
                    </a:lnTo>
                    <a:lnTo>
                      <a:pt x="290" y="66"/>
                    </a:lnTo>
                    <a:lnTo>
                      <a:pt x="292" y="68"/>
                    </a:lnTo>
                    <a:lnTo>
                      <a:pt x="294" y="70"/>
                    </a:lnTo>
                    <a:lnTo>
                      <a:pt x="296" y="76"/>
                    </a:lnTo>
                    <a:lnTo>
                      <a:pt x="296" y="76"/>
                    </a:lnTo>
                    <a:lnTo>
                      <a:pt x="298" y="84"/>
                    </a:lnTo>
                    <a:lnTo>
                      <a:pt x="300" y="86"/>
                    </a:lnTo>
                    <a:lnTo>
                      <a:pt x="302" y="88"/>
                    </a:lnTo>
                    <a:lnTo>
                      <a:pt x="302" y="90"/>
                    </a:lnTo>
                    <a:lnTo>
                      <a:pt x="302" y="90"/>
                    </a:lnTo>
                    <a:lnTo>
                      <a:pt x="304" y="96"/>
                    </a:lnTo>
                    <a:lnTo>
                      <a:pt x="308" y="98"/>
                    </a:lnTo>
                    <a:lnTo>
                      <a:pt x="310" y="100"/>
                    </a:lnTo>
                    <a:lnTo>
                      <a:pt x="314" y="102"/>
                    </a:lnTo>
                    <a:lnTo>
                      <a:pt x="314" y="102"/>
                    </a:lnTo>
                    <a:lnTo>
                      <a:pt x="316" y="100"/>
                    </a:lnTo>
                    <a:lnTo>
                      <a:pt x="318" y="98"/>
                    </a:lnTo>
                    <a:lnTo>
                      <a:pt x="322" y="100"/>
                    </a:lnTo>
                    <a:lnTo>
                      <a:pt x="322" y="100"/>
                    </a:lnTo>
                    <a:lnTo>
                      <a:pt x="322" y="96"/>
                    </a:lnTo>
                    <a:lnTo>
                      <a:pt x="326" y="92"/>
                    </a:lnTo>
                    <a:lnTo>
                      <a:pt x="334" y="90"/>
                    </a:lnTo>
                    <a:lnTo>
                      <a:pt x="334" y="90"/>
                    </a:lnTo>
                    <a:lnTo>
                      <a:pt x="342" y="86"/>
                    </a:lnTo>
                    <a:lnTo>
                      <a:pt x="344" y="84"/>
                    </a:lnTo>
                    <a:lnTo>
                      <a:pt x="346" y="82"/>
                    </a:lnTo>
                    <a:lnTo>
                      <a:pt x="348" y="82"/>
                    </a:lnTo>
                    <a:lnTo>
                      <a:pt x="348" y="82"/>
                    </a:lnTo>
                    <a:lnTo>
                      <a:pt x="348" y="82"/>
                    </a:lnTo>
                    <a:lnTo>
                      <a:pt x="350" y="84"/>
                    </a:lnTo>
                    <a:lnTo>
                      <a:pt x="352" y="86"/>
                    </a:lnTo>
                    <a:lnTo>
                      <a:pt x="360" y="84"/>
                    </a:lnTo>
                    <a:lnTo>
                      <a:pt x="360" y="84"/>
                    </a:lnTo>
                    <a:lnTo>
                      <a:pt x="374" y="86"/>
                    </a:lnTo>
                    <a:lnTo>
                      <a:pt x="378" y="84"/>
                    </a:lnTo>
                    <a:lnTo>
                      <a:pt x="378" y="82"/>
                    </a:lnTo>
                    <a:lnTo>
                      <a:pt x="374" y="80"/>
                    </a:lnTo>
                    <a:lnTo>
                      <a:pt x="372" y="78"/>
                    </a:lnTo>
                    <a:lnTo>
                      <a:pt x="376" y="76"/>
                    </a:lnTo>
                    <a:lnTo>
                      <a:pt x="376" y="76"/>
                    </a:lnTo>
                    <a:lnTo>
                      <a:pt x="378" y="78"/>
                    </a:lnTo>
                    <a:lnTo>
                      <a:pt x="380" y="78"/>
                    </a:lnTo>
                    <a:lnTo>
                      <a:pt x="384" y="78"/>
                    </a:lnTo>
                    <a:lnTo>
                      <a:pt x="384" y="78"/>
                    </a:lnTo>
                    <a:lnTo>
                      <a:pt x="386" y="78"/>
                    </a:lnTo>
                    <a:lnTo>
                      <a:pt x="388" y="76"/>
                    </a:lnTo>
                    <a:lnTo>
                      <a:pt x="388" y="74"/>
                    </a:lnTo>
                    <a:lnTo>
                      <a:pt x="392" y="72"/>
                    </a:lnTo>
                    <a:lnTo>
                      <a:pt x="392" y="72"/>
                    </a:lnTo>
                    <a:lnTo>
                      <a:pt x="394" y="74"/>
                    </a:lnTo>
                    <a:lnTo>
                      <a:pt x="396" y="74"/>
                    </a:lnTo>
                    <a:lnTo>
                      <a:pt x="396" y="76"/>
                    </a:lnTo>
                    <a:lnTo>
                      <a:pt x="400" y="76"/>
                    </a:lnTo>
                    <a:lnTo>
                      <a:pt x="400" y="76"/>
                    </a:lnTo>
                    <a:lnTo>
                      <a:pt x="404" y="78"/>
                    </a:lnTo>
                    <a:lnTo>
                      <a:pt x="406" y="78"/>
                    </a:lnTo>
                    <a:lnTo>
                      <a:pt x="406" y="78"/>
                    </a:lnTo>
                    <a:lnTo>
                      <a:pt x="410" y="78"/>
                    </a:lnTo>
                    <a:lnTo>
                      <a:pt x="410" y="80"/>
                    </a:lnTo>
                    <a:lnTo>
                      <a:pt x="412" y="80"/>
                    </a:lnTo>
                    <a:lnTo>
                      <a:pt x="414" y="80"/>
                    </a:lnTo>
                    <a:lnTo>
                      <a:pt x="414" y="80"/>
                    </a:lnTo>
                    <a:lnTo>
                      <a:pt x="418" y="80"/>
                    </a:lnTo>
                    <a:lnTo>
                      <a:pt x="420" y="84"/>
                    </a:lnTo>
                    <a:lnTo>
                      <a:pt x="422" y="84"/>
                    </a:lnTo>
                    <a:lnTo>
                      <a:pt x="430" y="82"/>
                    </a:lnTo>
                    <a:lnTo>
                      <a:pt x="430" y="82"/>
                    </a:lnTo>
                    <a:lnTo>
                      <a:pt x="438" y="80"/>
                    </a:lnTo>
                    <a:lnTo>
                      <a:pt x="440" y="78"/>
                    </a:lnTo>
                    <a:lnTo>
                      <a:pt x="440" y="74"/>
                    </a:lnTo>
                    <a:lnTo>
                      <a:pt x="440" y="74"/>
                    </a:lnTo>
                    <a:lnTo>
                      <a:pt x="442" y="70"/>
                    </a:lnTo>
                    <a:lnTo>
                      <a:pt x="444" y="70"/>
                    </a:lnTo>
                    <a:lnTo>
                      <a:pt x="446" y="68"/>
                    </a:lnTo>
                    <a:lnTo>
                      <a:pt x="448" y="62"/>
                    </a:lnTo>
                    <a:lnTo>
                      <a:pt x="448" y="62"/>
                    </a:lnTo>
                    <a:lnTo>
                      <a:pt x="450" y="54"/>
                    </a:lnTo>
                    <a:lnTo>
                      <a:pt x="454" y="50"/>
                    </a:lnTo>
                    <a:lnTo>
                      <a:pt x="456" y="48"/>
                    </a:lnTo>
                    <a:lnTo>
                      <a:pt x="456" y="46"/>
                    </a:lnTo>
                    <a:lnTo>
                      <a:pt x="456" y="46"/>
                    </a:lnTo>
                    <a:lnTo>
                      <a:pt x="458" y="40"/>
                    </a:lnTo>
                    <a:lnTo>
                      <a:pt x="460" y="38"/>
                    </a:lnTo>
                    <a:lnTo>
                      <a:pt x="462" y="36"/>
                    </a:lnTo>
                    <a:lnTo>
                      <a:pt x="462" y="32"/>
                    </a:lnTo>
                    <a:lnTo>
                      <a:pt x="462" y="32"/>
                    </a:lnTo>
                    <a:lnTo>
                      <a:pt x="462" y="26"/>
                    </a:lnTo>
                    <a:lnTo>
                      <a:pt x="464" y="26"/>
                    </a:lnTo>
                    <a:lnTo>
                      <a:pt x="466" y="24"/>
                    </a:lnTo>
                    <a:lnTo>
                      <a:pt x="468" y="20"/>
                    </a:lnTo>
                    <a:lnTo>
                      <a:pt x="468" y="2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1" name="Bulgaria">
                <a:extLst>
                  <a:ext uri="{FF2B5EF4-FFF2-40B4-BE49-F238E27FC236}">
                    <a16:creationId xmlns:a16="http://schemas.microsoft.com/office/drawing/2014/main" id="{BD168202-A33B-4BBF-AC7A-F38CB83D874F}"/>
                  </a:ext>
                </a:extLst>
              </p:cNvPr>
              <p:cNvSpPr>
                <a:spLocks/>
              </p:cNvSpPr>
              <p:nvPr/>
            </p:nvSpPr>
            <p:spPr bwMode="auto">
              <a:xfrm>
                <a:off x="4631585" y="1049615"/>
                <a:ext cx="172663" cy="81610"/>
              </a:xfrm>
              <a:custGeom>
                <a:avLst/>
                <a:gdLst/>
                <a:ahLst/>
                <a:cxnLst>
                  <a:cxn ang="0">
                    <a:pos x="112" y="44"/>
                  </a:cxn>
                  <a:cxn ang="0">
                    <a:pos x="110" y="44"/>
                  </a:cxn>
                  <a:cxn ang="0">
                    <a:pos x="110" y="42"/>
                  </a:cxn>
                  <a:cxn ang="0">
                    <a:pos x="106" y="36"/>
                  </a:cxn>
                  <a:cxn ang="0">
                    <a:pos x="104" y="34"/>
                  </a:cxn>
                  <a:cxn ang="0">
                    <a:pos x="104" y="30"/>
                  </a:cxn>
                  <a:cxn ang="0">
                    <a:pos x="106" y="28"/>
                  </a:cxn>
                  <a:cxn ang="0">
                    <a:pos x="110" y="26"/>
                  </a:cxn>
                  <a:cxn ang="0">
                    <a:pos x="114" y="16"/>
                  </a:cxn>
                  <a:cxn ang="0">
                    <a:pos x="118" y="14"/>
                  </a:cxn>
                  <a:cxn ang="0">
                    <a:pos x="120" y="10"/>
                  </a:cxn>
                  <a:cxn ang="0">
                    <a:pos x="110" y="6"/>
                  </a:cxn>
                  <a:cxn ang="0">
                    <a:pos x="96" y="6"/>
                  </a:cxn>
                  <a:cxn ang="0">
                    <a:pos x="88" y="2"/>
                  </a:cxn>
                  <a:cxn ang="0">
                    <a:pos x="80" y="0"/>
                  </a:cxn>
                  <a:cxn ang="0">
                    <a:pos x="64" y="6"/>
                  </a:cxn>
                  <a:cxn ang="0">
                    <a:pos x="56" y="12"/>
                  </a:cxn>
                  <a:cxn ang="0">
                    <a:pos x="42" y="10"/>
                  </a:cxn>
                  <a:cxn ang="0">
                    <a:pos x="30" y="10"/>
                  </a:cxn>
                  <a:cxn ang="0">
                    <a:pos x="18" y="8"/>
                  </a:cxn>
                  <a:cxn ang="0">
                    <a:pos x="10" y="8"/>
                  </a:cxn>
                  <a:cxn ang="0">
                    <a:pos x="8" y="4"/>
                  </a:cxn>
                  <a:cxn ang="0">
                    <a:pos x="2" y="4"/>
                  </a:cxn>
                  <a:cxn ang="0">
                    <a:pos x="2" y="10"/>
                  </a:cxn>
                  <a:cxn ang="0">
                    <a:pos x="6" y="20"/>
                  </a:cxn>
                  <a:cxn ang="0">
                    <a:pos x="6" y="26"/>
                  </a:cxn>
                  <a:cxn ang="0">
                    <a:pos x="6" y="32"/>
                  </a:cxn>
                  <a:cxn ang="0">
                    <a:pos x="4" y="36"/>
                  </a:cxn>
                  <a:cxn ang="0">
                    <a:pos x="10" y="40"/>
                  </a:cxn>
                  <a:cxn ang="0">
                    <a:pos x="20" y="56"/>
                  </a:cxn>
                  <a:cxn ang="0">
                    <a:pos x="32" y="56"/>
                  </a:cxn>
                  <a:cxn ang="0">
                    <a:pos x="38" y="52"/>
                  </a:cxn>
                  <a:cxn ang="0">
                    <a:pos x="42" y="54"/>
                  </a:cxn>
                  <a:cxn ang="0">
                    <a:pos x="50" y="54"/>
                  </a:cxn>
                  <a:cxn ang="0">
                    <a:pos x="56" y="56"/>
                  </a:cxn>
                  <a:cxn ang="0">
                    <a:pos x="64" y="56"/>
                  </a:cxn>
                  <a:cxn ang="0">
                    <a:pos x="70" y="56"/>
                  </a:cxn>
                  <a:cxn ang="0">
                    <a:pos x="74" y="54"/>
                  </a:cxn>
                  <a:cxn ang="0">
                    <a:pos x="78" y="52"/>
                  </a:cxn>
                  <a:cxn ang="0">
                    <a:pos x="84" y="48"/>
                  </a:cxn>
                  <a:cxn ang="0">
                    <a:pos x="92" y="44"/>
                  </a:cxn>
                  <a:cxn ang="0">
                    <a:pos x="102" y="46"/>
                  </a:cxn>
                </a:cxnLst>
                <a:rect l="0" t="0" r="r" b="b"/>
                <a:pathLst>
                  <a:path w="120" h="56">
                    <a:moveTo>
                      <a:pt x="112" y="46"/>
                    </a:moveTo>
                    <a:lnTo>
                      <a:pt x="112" y="46"/>
                    </a:lnTo>
                    <a:lnTo>
                      <a:pt x="112" y="44"/>
                    </a:lnTo>
                    <a:lnTo>
                      <a:pt x="110" y="44"/>
                    </a:lnTo>
                    <a:lnTo>
                      <a:pt x="110" y="44"/>
                    </a:lnTo>
                    <a:lnTo>
                      <a:pt x="110" y="44"/>
                    </a:lnTo>
                    <a:lnTo>
                      <a:pt x="110" y="44"/>
                    </a:lnTo>
                    <a:lnTo>
                      <a:pt x="110" y="42"/>
                    </a:lnTo>
                    <a:lnTo>
                      <a:pt x="110" y="42"/>
                    </a:lnTo>
                    <a:lnTo>
                      <a:pt x="106" y="38"/>
                    </a:lnTo>
                    <a:lnTo>
                      <a:pt x="106" y="36"/>
                    </a:lnTo>
                    <a:lnTo>
                      <a:pt x="106" y="36"/>
                    </a:lnTo>
                    <a:lnTo>
                      <a:pt x="106" y="36"/>
                    </a:lnTo>
                    <a:lnTo>
                      <a:pt x="106" y="36"/>
                    </a:lnTo>
                    <a:lnTo>
                      <a:pt x="104" y="34"/>
                    </a:lnTo>
                    <a:lnTo>
                      <a:pt x="104" y="34"/>
                    </a:lnTo>
                    <a:lnTo>
                      <a:pt x="104" y="34"/>
                    </a:lnTo>
                    <a:lnTo>
                      <a:pt x="104" y="30"/>
                    </a:lnTo>
                    <a:lnTo>
                      <a:pt x="104" y="30"/>
                    </a:lnTo>
                    <a:lnTo>
                      <a:pt x="106" y="28"/>
                    </a:lnTo>
                    <a:lnTo>
                      <a:pt x="106" y="28"/>
                    </a:lnTo>
                    <a:lnTo>
                      <a:pt x="108" y="28"/>
                    </a:lnTo>
                    <a:lnTo>
                      <a:pt x="110" y="26"/>
                    </a:lnTo>
                    <a:lnTo>
                      <a:pt x="110" y="26"/>
                    </a:lnTo>
                    <a:lnTo>
                      <a:pt x="112" y="20"/>
                    </a:lnTo>
                    <a:lnTo>
                      <a:pt x="114" y="16"/>
                    </a:lnTo>
                    <a:lnTo>
                      <a:pt x="114" y="16"/>
                    </a:lnTo>
                    <a:lnTo>
                      <a:pt x="116" y="12"/>
                    </a:lnTo>
                    <a:lnTo>
                      <a:pt x="118" y="14"/>
                    </a:lnTo>
                    <a:lnTo>
                      <a:pt x="118" y="14"/>
                    </a:lnTo>
                    <a:lnTo>
                      <a:pt x="120" y="14"/>
                    </a:lnTo>
                    <a:lnTo>
                      <a:pt x="120" y="10"/>
                    </a:lnTo>
                    <a:lnTo>
                      <a:pt x="120" y="10"/>
                    </a:lnTo>
                    <a:lnTo>
                      <a:pt x="114" y="8"/>
                    </a:lnTo>
                    <a:lnTo>
                      <a:pt x="112" y="8"/>
                    </a:lnTo>
                    <a:lnTo>
                      <a:pt x="110" y="6"/>
                    </a:lnTo>
                    <a:lnTo>
                      <a:pt x="108" y="6"/>
                    </a:lnTo>
                    <a:lnTo>
                      <a:pt x="108" y="6"/>
                    </a:lnTo>
                    <a:lnTo>
                      <a:pt x="96" y="6"/>
                    </a:lnTo>
                    <a:lnTo>
                      <a:pt x="92" y="4"/>
                    </a:lnTo>
                    <a:lnTo>
                      <a:pt x="88" y="2"/>
                    </a:lnTo>
                    <a:lnTo>
                      <a:pt x="88" y="2"/>
                    </a:lnTo>
                    <a:lnTo>
                      <a:pt x="88" y="0"/>
                    </a:lnTo>
                    <a:lnTo>
                      <a:pt x="86" y="0"/>
                    </a:lnTo>
                    <a:lnTo>
                      <a:pt x="80" y="0"/>
                    </a:lnTo>
                    <a:lnTo>
                      <a:pt x="80" y="0"/>
                    </a:lnTo>
                    <a:lnTo>
                      <a:pt x="70" y="4"/>
                    </a:lnTo>
                    <a:lnTo>
                      <a:pt x="64" y="6"/>
                    </a:lnTo>
                    <a:lnTo>
                      <a:pt x="60" y="10"/>
                    </a:lnTo>
                    <a:lnTo>
                      <a:pt x="60" y="10"/>
                    </a:lnTo>
                    <a:lnTo>
                      <a:pt x="56" y="12"/>
                    </a:lnTo>
                    <a:lnTo>
                      <a:pt x="50" y="12"/>
                    </a:lnTo>
                    <a:lnTo>
                      <a:pt x="50" y="12"/>
                    </a:lnTo>
                    <a:lnTo>
                      <a:pt x="42" y="10"/>
                    </a:lnTo>
                    <a:lnTo>
                      <a:pt x="36" y="10"/>
                    </a:lnTo>
                    <a:lnTo>
                      <a:pt x="36" y="10"/>
                    </a:lnTo>
                    <a:lnTo>
                      <a:pt x="30" y="10"/>
                    </a:lnTo>
                    <a:lnTo>
                      <a:pt x="24" y="10"/>
                    </a:lnTo>
                    <a:lnTo>
                      <a:pt x="24" y="10"/>
                    </a:lnTo>
                    <a:lnTo>
                      <a:pt x="18" y="8"/>
                    </a:lnTo>
                    <a:lnTo>
                      <a:pt x="14" y="8"/>
                    </a:lnTo>
                    <a:lnTo>
                      <a:pt x="14" y="8"/>
                    </a:lnTo>
                    <a:lnTo>
                      <a:pt x="10" y="8"/>
                    </a:lnTo>
                    <a:lnTo>
                      <a:pt x="8" y="4"/>
                    </a:lnTo>
                    <a:lnTo>
                      <a:pt x="8" y="4"/>
                    </a:lnTo>
                    <a:lnTo>
                      <a:pt x="8" y="4"/>
                    </a:lnTo>
                    <a:lnTo>
                      <a:pt x="4" y="2"/>
                    </a:lnTo>
                    <a:lnTo>
                      <a:pt x="4" y="2"/>
                    </a:lnTo>
                    <a:lnTo>
                      <a:pt x="2" y="4"/>
                    </a:lnTo>
                    <a:lnTo>
                      <a:pt x="0" y="6"/>
                    </a:lnTo>
                    <a:lnTo>
                      <a:pt x="2" y="10"/>
                    </a:lnTo>
                    <a:lnTo>
                      <a:pt x="2" y="10"/>
                    </a:lnTo>
                    <a:lnTo>
                      <a:pt x="4" y="16"/>
                    </a:lnTo>
                    <a:lnTo>
                      <a:pt x="6" y="20"/>
                    </a:lnTo>
                    <a:lnTo>
                      <a:pt x="6" y="20"/>
                    </a:lnTo>
                    <a:lnTo>
                      <a:pt x="8" y="24"/>
                    </a:lnTo>
                    <a:lnTo>
                      <a:pt x="6" y="26"/>
                    </a:lnTo>
                    <a:lnTo>
                      <a:pt x="6" y="26"/>
                    </a:lnTo>
                    <a:lnTo>
                      <a:pt x="4" y="28"/>
                    </a:lnTo>
                    <a:lnTo>
                      <a:pt x="6" y="30"/>
                    </a:lnTo>
                    <a:lnTo>
                      <a:pt x="6" y="32"/>
                    </a:lnTo>
                    <a:lnTo>
                      <a:pt x="6" y="34"/>
                    </a:lnTo>
                    <a:lnTo>
                      <a:pt x="6" y="34"/>
                    </a:lnTo>
                    <a:lnTo>
                      <a:pt x="4" y="36"/>
                    </a:lnTo>
                    <a:lnTo>
                      <a:pt x="6" y="38"/>
                    </a:lnTo>
                    <a:lnTo>
                      <a:pt x="10" y="40"/>
                    </a:lnTo>
                    <a:lnTo>
                      <a:pt x="10" y="40"/>
                    </a:lnTo>
                    <a:lnTo>
                      <a:pt x="18" y="46"/>
                    </a:lnTo>
                    <a:lnTo>
                      <a:pt x="20" y="52"/>
                    </a:lnTo>
                    <a:lnTo>
                      <a:pt x="20" y="56"/>
                    </a:lnTo>
                    <a:lnTo>
                      <a:pt x="20" y="56"/>
                    </a:lnTo>
                    <a:lnTo>
                      <a:pt x="28" y="56"/>
                    </a:lnTo>
                    <a:lnTo>
                      <a:pt x="32" y="56"/>
                    </a:lnTo>
                    <a:lnTo>
                      <a:pt x="34" y="56"/>
                    </a:lnTo>
                    <a:lnTo>
                      <a:pt x="34" y="56"/>
                    </a:lnTo>
                    <a:lnTo>
                      <a:pt x="38" y="52"/>
                    </a:lnTo>
                    <a:lnTo>
                      <a:pt x="40" y="52"/>
                    </a:lnTo>
                    <a:lnTo>
                      <a:pt x="42" y="54"/>
                    </a:lnTo>
                    <a:lnTo>
                      <a:pt x="42" y="54"/>
                    </a:lnTo>
                    <a:lnTo>
                      <a:pt x="46" y="54"/>
                    </a:lnTo>
                    <a:lnTo>
                      <a:pt x="50" y="54"/>
                    </a:lnTo>
                    <a:lnTo>
                      <a:pt x="50" y="54"/>
                    </a:lnTo>
                    <a:lnTo>
                      <a:pt x="54" y="56"/>
                    </a:lnTo>
                    <a:lnTo>
                      <a:pt x="56" y="56"/>
                    </a:lnTo>
                    <a:lnTo>
                      <a:pt x="56" y="56"/>
                    </a:lnTo>
                    <a:lnTo>
                      <a:pt x="62" y="56"/>
                    </a:lnTo>
                    <a:lnTo>
                      <a:pt x="64" y="56"/>
                    </a:lnTo>
                    <a:lnTo>
                      <a:pt x="64" y="56"/>
                    </a:lnTo>
                    <a:lnTo>
                      <a:pt x="64" y="56"/>
                    </a:lnTo>
                    <a:lnTo>
                      <a:pt x="66" y="54"/>
                    </a:lnTo>
                    <a:lnTo>
                      <a:pt x="70" y="56"/>
                    </a:lnTo>
                    <a:lnTo>
                      <a:pt x="74" y="56"/>
                    </a:lnTo>
                    <a:lnTo>
                      <a:pt x="74" y="54"/>
                    </a:lnTo>
                    <a:lnTo>
                      <a:pt x="74" y="54"/>
                    </a:lnTo>
                    <a:lnTo>
                      <a:pt x="74" y="54"/>
                    </a:lnTo>
                    <a:lnTo>
                      <a:pt x="74" y="50"/>
                    </a:lnTo>
                    <a:lnTo>
                      <a:pt x="78" y="52"/>
                    </a:lnTo>
                    <a:lnTo>
                      <a:pt x="78" y="52"/>
                    </a:lnTo>
                    <a:lnTo>
                      <a:pt x="80" y="48"/>
                    </a:lnTo>
                    <a:lnTo>
                      <a:pt x="84" y="48"/>
                    </a:lnTo>
                    <a:lnTo>
                      <a:pt x="84" y="48"/>
                    </a:lnTo>
                    <a:lnTo>
                      <a:pt x="88" y="44"/>
                    </a:lnTo>
                    <a:lnTo>
                      <a:pt x="92" y="44"/>
                    </a:lnTo>
                    <a:lnTo>
                      <a:pt x="94" y="44"/>
                    </a:lnTo>
                    <a:lnTo>
                      <a:pt x="94" y="44"/>
                    </a:lnTo>
                    <a:lnTo>
                      <a:pt x="102" y="46"/>
                    </a:lnTo>
                    <a:lnTo>
                      <a:pt x="112" y="46"/>
                    </a:lnTo>
                    <a:lnTo>
                      <a:pt x="112"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2" name="Cambodia">
                <a:extLst>
                  <a:ext uri="{FF2B5EF4-FFF2-40B4-BE49-F238E27FC236}">
                    <a16:creationId xmlns:a16="http://schemas.microsoft.com/office/drawing/2014/main" id="{0A0CEE39-AD8E-4C0D-8803-FECE2FF5FC1B}"/>
                  </a:ext>
                </a:extLst>
              </p:cNvPr>
              <p:cNvSpPr>
                <a:spLocks/>
              </p:cNvSpPr>
              <p:nvPr/>
            </p:nvSpPr>
            <p:spPr bwMode="auto">
              <a:xfrm>
                <a:off x="7109299" y="2063907"/>
                <a:ext cx="175540" cy="169048"/>
              </a:xfrm>
              <a:custGeom>
                <a:avLst/>
                <a:gdLst/>
                <a:ahLst/>
                <a:cxnLst>
                  <a:cxn ang="0">
                    <a:pos x="50" y="114"/>
                  </a:cxn>
                  <a:cxn ang="0">
                    <a:pos x="46" y="116"/>
                  </a:cxn>
                  <a:cxn ang="0">
                    <a:pos x="46" y="112"/>
                  </a:cxn>
                  <a:cxn ang="0">
                    <a:pos x="42" y="106"/>
                  </a:cxn>
                  <a:cxn ang="0">
                    <a:pos x="34" y="108"/>
                  </a:cxn>
                  <a:cxn ang="0">
                    <a:pos x="32" y="108"/>
                  </a:cxn>
                  <a:cxn ang="0">
                    <a:pos x="26" y="106"/>
                  </a:cxn>
                  <a:cxn ang="0">
                    <a:pos x="28" y="102"/>
                  </a:cxn>
                  <a:cxn ang="0">
                    <a:pos x="30" y="102"/>
                  </a:cxn>
                  <a:cxn ang="0">
                    <a:pos x="32" y="96"/>
                  </a:cxn>
                  <a:cxn ang="0">
                    <a:pos x="26" y="90"/>
                  </a:cxn>
                  <a:cxn ang="0">
                    <a:pos x="24" y="92"/>
                  </a:cxn>
                  <a:cxn ang="0">
                    <a:pos x="24" y="96"/>
                  </a:cxn>
                  <a:cxn ang="0">
                    <a:pos x="22" y="98"/>
                  </a:cxn>
                  <a:cxn ang="0">
                    <a:pos x="18" y="96"/>
                  </a:cxn>
                  <a:cxn ang="0">
                    <a:pos x="18" y="88"/>
                  </a:cxn>
                  <a:cxn ang="0">
                    <a:pos x="18" y="72"/>
                  </a:cxn>
                  <a:cxn ang="0">
                    <a:pos x="10" y="60"/>
                  </a:cxn>
                  <a:cxn ang="0">
                    <a:pos x="0" y="44"/>
                  </a:cxn>
                  <a:cxn ang="0">
                    <a:pos x="0" y="40"/>
                  </a:cxn>
                  <a:cxn ang="0">
                    <a:pos x="16" y="18"/>
                  </a:cxn>
                  <a:cxn ang="0">
                    <a:pos x="20" y="16"/>
                  </a:cxn>
                  <a:cxn ang="0">
                    <a:pos x="28" y="18"/>
                  </a:cxn>
                  <a:cxn ang="0">
                    <a:pos x="30" y="16"/>
                  </a:cxn>
                  <a:cxn ang="0">
                    <a:pos x="36" y="16"/>
                  </a:cxn>
                  <a:cxn ang="0">
                    <a:pos x="40" y="16"/>
                  </a:cxn>
                  <a:cxn ang="0">
                    <a:pos x="44" y="16"/>
                  </a:cxn>
                  <a:cxn ang="0">
                    <a:pos x="52" y="16"/>
                  </a:cxn>
                  <a:cxn ang="0">
                    <a:pos x="60" y="12"/>
                  </a:cxn>
                  <a:cxn ang="0">
                    <a:pos x="78" y="16"/>
                  </a:cxn>
                  <a:cxn ang="0">
                    <a:pos x="82" y="22"/>
                  </a:cxn>
                  <a:cxn ang="0">
                    <a:pos x="84" y="20"/>
                  </a:cxn>
                  <a:cxn ang="0">
                    <a:pos x="84" y="12"/>
                  </a:cxn>
                  <a:cxn ang="0">
                    <a:pos x="84" y="2"/>
                  </a:cxn>
                  <a:cxn ang="0">
                    <a:pos x="86" y="0"/>
                  </a:cxn>
                  <a:cxn ang="0">
                    <a:pos x="92" y="2"/>
                  </a:cxn>
                  <a:cxn ang="0">
                    <a:pos x="110" y="16"/>
                  </a:cxn>
                  <a:cxn ang="0">
                    <a:pos x="122" y="22"/>
                  </a:cxn>
                  <a:cxn ang="0">
                    <a:pos x="120" y="30"/>
                  </a:cxn>
                  <a:cxn ang="0">
                    <a:pos x="114" y="50"/>
                  </a:cxn>
                  <a:cxn ang="0">
                    <a:pos x="116" y="60"/>
                  </a:cxn>
                  <a:cxn ang="0">
                    <a:pos x="122" y="66"/>
                  </a:cxn>
                  <a:cxn ang="0">
                    <a:pos x="116" y="74"/>
                  </a:cxn>
                  <a:cxn ang="0">
                    <a:pos x="110" y="74"/>
                  </a:cxn>
                  <a:cxn ang="0">
                    <a:pos x="102" y="74"/>
                  </a:cxn>
                  <a:cxn ang="0">
                    <a:pos x="94" y="82"/>
                  </a:cxn>
                  <a:cxn ang="0">
                    <a:pos x="82" y="90"/>
                  </a:cxn>
                  <a:cxn ang="0">
                    <a:pos x="76" y="90"/>
                  </a:cxn>
                  <a:cxn ang="0">
                    <a:pos x="76" y="92"/>
                  </a:cxn>
                  <a:cxn ang="0">
                    <a:pos x="82" y="98"/>
                  </a:cxn>
                  <a:cxn ang="0">
                    <a:pos x="88" y="104"/>
                  </a:cxn>
                  <a:cxn ang="0">
                    <a:pos x="88" y="106"/>
                  </a:cxn>
                  <a:cxn ang="0">
                    <a:pos x="84" y="106"/>
                  </a:cxn>
                  <a:cxn ang="0">
                    <a:pos x="78" y="100"/>
                  </a:cxn>
                  <a:cxn ang="0">
                    <a:pos x="72" y="102"/>
                  </a:cxn>
                  <a:cxn ang="0">
                    <a:pos x="62" y="106"/>
                  </a:cxn>
                  <a:cxn ang="0">
                    <a:pos x="54" y="110"/>
                  </a:cxn>
                  <a:cxn ang="0">
                    <a:pos x="50" y="114"/>
                  </a:cxn>
                </a:cxnLst>
                <a:rect l="0" t="0" r="r" b="b"/>
                <a:pathLst>
                  <a:path w="122" h="116">
                    <a:moveTo>
                      <a:pt x="50" y="114"/>
                    </a:moveTo>
                    <a:lnTo>
                      <a:pt x="50" y="114"/>
                    </a:lnTo>
                    <a:lnTo>
                      <a:pt x="48" y="116"/>
                    </a:lnTo>
                    <a:lnTo>
                      <a:pt x="46" y="116"/>
                    </a:lnTo>
                    <a:lnTo>
                      <a:pt x="46" y="112"/>
                    </a:lnTo>
                    <a:lnTo>
                      <a:pt x="46" y="112"/>
                    </a:lnTo>
                    <a:lnTo>
                      <a:pt x="44" y="108"/>
                    </a:lnTo>
                    <a:lnTo>
                      <a:pt x="42" y="106"/>
                    </a:lnTo>
                    <a:lnTo>
                      <a:pt x="38" y="106"/>
                    </a:lnTo>
                    <a:lnTo>
                      <a:pt x="34" y="108"/>
                    </a:lnTo>
                    <a:lnTo>
                      <a:pt x="34" y="108"/>
                    </a:lnTo>
                    <a:lnTo>
                      <a:pt x="32" y="108"/>
                    </a:lnTo>
                    <a:lnTo>
                      <a:pt x="30" y="108"/>
                    </a:lnTo>
                    <a:lnTo>
                      <a:pt x="26" y="106"/>
                    </a:lnTo>
                    <a:lnTo>
                      <a:pt x="26" y="102"/>
                    </a:lnTo>
                    <a:lnTo>
                      <a:pt x="28" y="102"/>
                    </a:lnTo>
                    <a:lnTo>
                      <a:pt x="30" y="102"/>
                    </a:lnTo>
                    <a:lnTo>
                      <a:pt x="30" y="102"/>
                    </a:lnTo>
                    <a:lnTo>
                      <a:pt x="32" y="100"/>
                    </a:lnTo>
                    <a:lnTo>
                      <a:pt x="32" y="96"/>
                    </a:lnTo>
                    <a:lnTo>
                      <a:pt x="30" y="92"/>
                    </a:lnTo>
                    <a:lnTo>
                      <a:pt x="26" y="90"/>
                    </a:lnTo>
                    <a:lnTo>
                      <a:pt x="26" y="90"/>
                    </a:lnTo>
                    <a:lnTo>
                      <a:pt x="24" y="92"/>
                    </a:lnTo>
                    <a:lnTo>
                      <a:pt x="24" y="94"/>
                    </a:lnTo>
                    <a:lnTo>
                      <a:pt x="24" y="96"/>
                    </a:lnTo>
                    <a:lnTo>
                      <a:pt x="22" y="98"/>
                    </a:lnTo>
                    <a:lnTo>
                      <a:pt x="22" y="98"/>
                    </a:lnTo>
                    <a:lnTo>
                      <a:pt x="18" y="98"/>
                    </a:lnTo>
                    <a:lnTo>
                      <a:pt x="18" y="96"/>
                    </a:lnTo>
                    <a:lnTo>
                      <a:pt x="18" y="88"/>
                    </a:lnTo>
                    <a:lnTo>
                      <a:pt x="18" y="88"/>
                    </a:lnTo>
                    <a:lnTo>
                      <a:pt x="20" y="80"/>
                    </a:lnTo>
                    <a:lnTo>
                      <a:pt x="18" y="72"/>
                    </a:lnTo>
                    <a:lnTo>
                      <a:pt x="16" y="66"/>
                    </a:lnTo>
                    <a:lnTo>
                      <a:pt x="10" y="60"/>
                    </a:lnTo>
                    <a:lnTo>
                      <a:pt x="2" y="50"/>
                    </a:lnTo>
                    <a:lnTo>
                      <a:pt x="0" y="44"/>
                    </a:lnTo>
                    <a:lnTo>
                      <a:pt x="0" y="40"/>
                    </a:lnTo>
                    <a:lnTo>
                      <a:pt x="0" y="40"/>
                    </a:lnTo>
                    <a:lnTo>
                      <a:pt x="10" y="28"/>
                    </a:lnTo>
                    <a:lnTo>
                      <a:pt x="16" y="18"/>
                    </a:lnTo>
                    <a:lnTo>
                      <a:pt x="16" y="18"/>
                    </a:lnTo>
                    <a:lnTo>
                      <a:pt x="20" y="16"/>
                    </a:lnTo>
                    <a:lnTo>
                      <a:pt x="24" y="16"/>
                    </a:lnTo>
                    <a:lnTo>
                      <a:pt x="28" y="18"/>
                    </a:lnTo>
                    <a:lnTo>
                      <a:pt x="30" y="16"/>
                    </a:lnTo>
                    <a:lnTo>
                      <a:pt x="30" y="16"/>
                    </a:lnTo>
                    <a:lnTo>
                      <a:pt x="34" y="16"/>
                    </a:lnTo>
                    <a:lnTo>
                      <a:pt x="36" y="16"/>
                    </a:lnTo>
                    <a:lnTo>
                      <a:pt x="38" y="18"/>
                    </a:lnTo>
                    <a:lnTo>
                      <a:pt x="40" y="16"/>
                    </a:lnTo>
                    <a:lnTo>
                      <a:pt x="40" y="16"/>
                    </a:lnTo>
                    <a:lnTo>
                      <a:pt x="44" y="16"/>
                    </a:lnTo>
                    <a:lnTo>
                      <a:pt x="46" y="16"/>
                    </a:lnTo>
                    <a:lnTo>
                      <a:pt x="52" y="16"/>
                    </a:lnTo>
                    <a:lnTo>
                      <a:pt x="60" y="12"/>
                    </a:lnTo>
                    <a:lnTo>
                      <a:pt x="60" y="12"/>
                    </a:lnTo>
                    <a:lnTo>
                      <a:pt x="74" y="14"/>
                    </a:lnTo>
                    <a:lnTo>
                      <a:pt x="78" y="16"/>
                    </a:lnTo>
                    <a:lnTo>
                      <a:pt x="80" y="20"/>
                    </a:lnTo>
                    <a:lnTo>
                      <a:pt x="82" y="22"/>
                    </a:lnTo>
                    <a:lnTo>
                      <a:pt x="82" y="22"/>
                    </a:lnTo>
                    <a:lnTo>
                      <a:pt x="84" y="20"/>
                    </a:lnTo>
                    <a:lnTo>
                      <a:pt x="84" y="18"/>
                    </a:lnTo>
                    <a:lnTo>
                      <a:pt x="84" y="12"/>
                    </a:lnTo>
                    <a:lnTo>
                      <a:pt x="82" y="6"/>
                    </a:lnTo>
                    <a:lnTo>
                      <a:pt x="84" y="2"/>
                    </a:lnTo>
                    <a:lnTo>
                      <a:pt x="86" y="0"/>
                    </a:lnTo>
                    <a:lnTo>
                      <a:pt x="86" y="0"/>
                    </a:lnTo>
                    <a:lnTo>
                      <a:pt x="88" y="0"/>
                    </a:lnTo>
                    <a:lnTo>
                      <a:pt x="92" y="2"/>
                    </a:lnTo>
                    <a:lnTo>
                      <a:pt x="100" y="8"/>
                    </a:lnTo>
                    <a:lnTo>
                      <a:pt x="110" y="16"/>
                    </a:lnTo>
                    <a:lnTo>
                      <a:pt x="116" y="20"/>
                    </a:lnTo>
                    <a:lnTo>
                      <a:pt x="122" y="22"/>
                    </a:lnTo>
                    <a:lnTo>
                      <a:pt x="122" y="22"/>
                    </a:lnTo>
                    <a:lnTo>
                      <a:pt x="120" y="30"/>
                    </a:lnTo>
                    <a:lnTo>
                      <a:pt x="116" y="40"/>
                    </a:lnTo>
                    <a:lnTo>
                      <a:pt x="114" y="50"/>
                    </a:lnTo>
                    <a:lnTo>
                      <a:pt x="114" y="56"/>
                    </a:lnTo>
                    <a:lnTo>
                      <a:pt x="116" y="60"/>
                    </a:lnTo>
                    <a:lnTo>
                      <a:pt x="116" y="60"/>
                    </a:lnTo>
                    <a:lnTo>
                      <a:pt x="122" y="66"/>
                    </a:lnTo>
                    <a:lnTo>
                      <a:pt x="120" y="72"/>
                    </a:lnTo>
                    <a:lnTo>
                      <a:pt x="116" y="74"/>
                    </a:lnTo>
                    <a:lnTo>
                      <a:pt x="110" y="74"/>
                    </a:lnTo>
                    <a:lnTo>
                      <a:pt x="110" y="74"/>
                    </a:lnTo>
                    <a:lnTo>
                      <a:pt x="106" y="72"/>
                    </a:lnTo>
                    <a:lnTo>
                      <a:pt x="102" y="74"/>
                    </a:lnTo>
                    <a:lnTo>
                      <a:pt x="94" y="82"/>
                    </a:lnTo>
                    <a:lnTo>
                      <a:pt x="94" y="82"/>
                    </a:lnTo>
                    <a:lnTo>
                      <a:pt x="86" y="88"/>
                    </a:lnTo>
                    <a:lnTo>
                      <a:pt x="82" y="90"/>
                    </a:lnTo>
                    <a:lnTo>
                      <a:pt x="80" y="88"/>
                    </a:lnTo>
                    <a:lnTo>
                      <a:pt x="76" y="90"/>
                    </a:lnTo>
                    <a:lnTo>
                      <a:pt x="76" y="90"/>
                    </a:lnTo>
                    <a:lnTo>
                      <a:pt x="76" y="92"/>
                    </a:lnTo>
                    <a:lnTo>
                      <a:pt x="78" y="94"/>
                    </a:lnTo>
                    <a:lnTo>
                      <a:pt x="82" y="98"/>
                    </a:lnTo>
                    <a:lnTo>
                      <a:pt x="88" y="102"/>
                    </a:lnTo>
                    <a:lnTo>
                      <a:pt x="88" y="104"/>
                    </a:lnTo>
                    <a:lnTo>
                      <a:pt x="88" y="106"/>
                    </a:lnTo>
                    <a:lnTo>
                      <a:pt x="88" y="106"/>
                    </a:lnTo>
                    <a:lnTo>
                      <a:pt x="86" y="106"/>
                    </a:lnTo>
                    <a:lnTo>
                      <a:pt x="84" y="106"/>
                    </a:lnTo>
                    <a:lnTo>
                      <a:pt x="82" y="102"/>
                    </a:lnTo>
                    <a:lnTo>
                      <a:pt x="78" y="100"/>
                    </a:lnTo>
                    <a:lnTo>
                      <a:pt x="74" y="100"/>
                    </a:lnTo>
                    <a:lnTo>
                      <a:pt x="72" y="102"/>
                    </a:lnTo>
                    <a:lnTo>
                      <a:pt x="72" y="102"/>
                    </a:lnTo>
                    <a:lnTo>
                      <a:pt x="62" y="106"/>
                    </a:lnTo>
                    <a:lnTo>
                      <a:pt x="56" y="108"/>
                    </a:lnTo>
                    <a:lnTo>
                      <a:pt x="54" y="110"/>
                    </a:lnTo>
                    <a:lnTo>
                      <a:pt x="50" y="114"/>
                    </a:lnTo>
                    <a:lnTo>
                      <a:pt x="50" y="1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3" name="Canada">
                <a:extLst>
                  <a:ext uri="{FF2B5EF4-FFF2-40B4-BE49-F238E27FC236}">
                    <a16:creationId xmlns:a16="http://schemas.microsoft.com/office/drawing/2014/main" id="{BAC6A7F1-47E8-48CD-BC26-F6CA4BF6E071}"/>
                  </a:ext>
                </a:extLst>
              </p:cNvPr>
              <p:cNvSpPr>
                <a:spLocks/>
              </p:cNvSpPr>
              <p:nvPr/>
            </p:nvSpPr>
            <p:spPr bwMode="auto">
              <a:xfrm>
                <a:off x="666095" y="350101"/>
                <a:ext cx="1948213" cy="772379"/>
              </a:xfrm>
              <a:custGeom>
                <a:avLst/>
                <a:gdLst/>
                <a:ahLst/>
                <a:cxnLst/>
                <a:rect l="l" t="t" r="r" b="b"/>
                <a:pathLst>
                  <a:path w="1791229" h="701146">
                    <a:moveTo>
                      <a:pt x="973667" y="518584"/>
                    </a:moveTo>
                    <a:lnTo>
                      <a:pt x="973667" y="518584"/>
                    </a:lnTo>
                    <a:lnTo>
                      <a:pt x="968375" y="521229"/>
                    </a:lnTo>
                    <a:close/>
                    <a:moveTo>
                      <a:pt x="63500" y="457729"/>
                    </a:moveTo>
                    <a:lnTo>
                      <a:pt x="68792" y="457729"/>
                    </a:lnTo>
                    <a:lnTo>
                      <a:pt x="74084" y="460375"/>
                    </a:lnTo>
                    <a:lnTo>
                      <a:pt x="76729" y="463021"/>
                    </a:lnTo>
                    <a:lnTo>
                      <a:pt x="76729" y="465667"/>
                    </a:lnTo>
                    <a:lnTo>
                      <a:pt x="79375" y="468312"/>
                    </a:lnTo>
                    <a:lnTo>
                      <a:pt x="89959" y="468312"/>
                    </a:lnTo>
                    <a:lnTo>
                      <a:pt x="92604" y="468312"/>
                    </a:lnTo>
                    <a:lnTo>
                      <a:pt x="97896" y="470958"/>
                    </a:lnTo>
                    <a:lnTo>
                      <a:pt x="103188" y="476250"/>
                    </a:lnTo>
                    <a:lnTo>
                      <a:pt x="105834" y="476250"/>
                    </a:lnTo>
                    <a:lnTo>
                      <a:pt x="111125" y="478896"/>
                    </a:lnTo>
                    <a:lnTo>
                      <a:pt x="111125" y="484188"/>
                    </a:lnTo>
                    <a:lnTo>
                      <a:pt x="113771" y="489479"/>
                    </a:lnTo>
                    <a:lnTo>
                      <a:pt x="116417" y="492125"/>
                    </a:lnTo>
                    <a:lnTo>
                      <a:pt x="113771" y="494771"/>
                    </a:lnTo>
                    <a:lnTo>
                      <a:pt x="113771" y="497417"/>
                    </a:lnTo>
                    <a:lnTo>
                      <a:pt x="116417" y="500063"/>
                    </a:lnTo>
                    <a:lnTo>
                      <a:pt x="121709" y="502708"/>
                    </a:lnTo>
                    <a:lnTo>
                      <a:pt x="124354" y="505354"/>
                    </a:lnTo>
                    <a:lnTo>
                      <a:pt x="124354" y="508000"/>
                    </a:lnTo>
                    <a:lnTo>
                      <a:pt x="129646" y="518584"/>
                    </a:lnTo>
                    <a:lnTo>
                      <a:pt x="129646" y="523875"/>
                    </a:lnTo>
                    <a:lnTo>
                      <a:pt x="129646" y="526521"/>
                    </a:lnTo>
                    <a:lnTo>
                      <a:pt x="116417" y="526521"/>
                    </a:lnTo>
                    <a:lnTo>
                      <a:pt x="108479" y="526521"/>
                    </a:lnTo>
                    <a:lnTo>
                      <a:pt x="100542" y="523875"/>
                    </a:lnTo>
                    <a:lnTo>
                      <a:pt x="89959" y="518584"/>
                    </a:lnTo>
                    <a:lnTo>
                      <a:pt x="87313" y="515938"/>
                    </a:lnTo>
                    <a:lnTo>
                      <a:pt x="87313" y="513292"/>
                    </a:lnTo>
                    <a:lnTo>
                      <a:pt x="89959" y="510646"/>
                    </a:lnTo>
                    <a:lnTo>
                      <a:pt x="84667" y="510646"/>
                    </a:lnTo>
                    <a:lnTo>
                      <a:pt x="79375" y="510646"/>
                    </a:lnTo>
                    <a:lnTo>
                      <a:pt x="74084" y="505354"/>
                    </a:lnTo>
                    <a:lnTo>
                      <a:pt x="74084" y="500063"/>
                    </a:lnTo>
                    <a:lnTo>
                      <a:pt x="71438" y="494771"/>
                    </a:lnTo>
                    <a:lnTo>
                      <a:pt x="66146" y="492125"/>
                    </a:lnTo>
                    <a:lnTo>
                      <a:pt x="63500" y="489479"/>
                    </a:lnTo>
                    <a:lnTo>
                      <a:pt x="63500" y="486833"/>
                    </a:lnTo>
                    <a:lnTo>
                      <a:pt x="60854" y="484188"/>
                    </a:lnTo>
                    <a:lnTo>
                      <a:pt x="58209" y="481542"/>
                    </a:lnTo>
                    <a:lnTo>
                      <a:pt x="58209" y="478896"/>
                    </a:lnTo>
                    <a:lnTo>
                      <a:pt x="55563" y="478896"/>
                    </a:lnTo>
                    <a:lnTo>
                      <a:pt x="52917" y="478896"/>
                    </a:lnTo>
                    <a:lnTo>
                      <a:pt x="50271" y="478896"/>
                    </a:lnTo>
                    <a:lnTo>
                      <a:pt x="50271" y="476250"/>
                    </a:lnTo>
                    <a:lnTo>
                      <a:pt x="55563" y="473604"/>
                    </a:lnTo>
                    <a:lnTo>
                      <a:pt x="55563" y="468312"/>
                    </a:lnTo>
                    <a:lnTo>
                      <a:pt x="55563" y="465667"/>
                    </a:lnTo>
                    <a:lnTo>
                      <a:pt x="52917" y="463021"/>
                    </a:lnTo>
                    <a:lnTo>
                      <a:pt x="52917" y="460375"/>
                    </a:lnTo>
                    <a:close/>
                    <a:moveTo>
                      <a:pt x="1270000" y="0"/>
                    </a:moveTo>
                    <a:lnTo>
                      <a:pt x="1277938" y="2646"/>
                    </a:lnTo>
                    <a:lnTo>
                      <a:pt x="1285875" y="7937"/>
                    </a:lnTo>
                    <a:lnTo>
                      <a:pt x="1285875" y="10583"/>
                    </a:lnTo>
                    <a:lnTo>
                      <a:pt x="1285875" y="13229"/>
                    </a:lnTo>
                    <a:lnTo>
                      <a:pt x="1283229" y="15875"/>
                    </a:lnTo>
                    <a:lnTo>
                      <a:pt x="1285875" y="18521"/>
                    </a:lnTo>
                    <a:lnTo>
                      <a:pt x="1291167" y="23812"/>
                    </a:lnTo>
                    <a:lnTo>
                      <a:pt x="1293813" y="26458"/>
                    </a:lnTo>
                    <a:lnTo>
                      <a:pt x="1293813" y="29104"/>
                    </a:lnTo>
                    <a:lnTo>
                      <a:pt x="1293813" y="31750"/>
                    </a:lnTo>
                    <a:lnTo>
                      <a:pt x="1285875" y="31750"/>
                    </a:lnTo>
                    <a:lnTo>
                      <a:pt x="1283229" y="31750"/>
                    </a:lnTo>
                    <a:lnTo>
                      <a:pt x="1283229" y="29104"/>
                    </a:lnTo>
                    <a:lnTo>
                      <a:pt x="1277938" y="29104"/>
                    </a:lnTo>
                    <a:lnTo>
                      <a:pt x="1275292" y="31750"/>
                    </a:lnTo>
                    <a:lnTo>
                      <a:pt x="1277938" y="34396"/>
                    </a:lnTo>
                    <a:lnTo>
                      <a:pt x="1277938" y="37042"/>
                    </a:lnTo>
                    <a:lnTo>
                      <a:pt x="1277938" y="39687"/>
                    </a:lnTo>
                    <a:lnTo>
                      <a:pt x="1275292" y="42333"/>
                    </a:lnTo>
                    <a:lnTo>
                      <a:pt x="1270000" y="44979"/>
                    </a:lnTo>
                    <a:lnTo>
                      <a:pt x="1277938" y="44979"/>
                    </a:lnTo>
                    <a:lnTo>
                      <a:pt x="1285875" y="47625"/>
                    </a:lnTo>
                    <a:lnTo>
                      <a:pt x="1285875" y="50271"/>
                    </a:lnTo>
                    <a:lnTo>
                      <a:pt x="1285875" y="52917"/>
                    </a:lnTo>
                    <a:lnTo>
                      <a:pt x="1277938" y="60854"/>
                    </a:lnTo>
                    <a:lnTo>
                      <a:pt x="1293813" y="60854"/>
                    </a:lnTo>
                    <a:lnTo>
                      <a:pt x="1299104" y="58208"/>
                    </a:lnTo>
                    <a:lnTo>
                      <a:pt x="1307042" y="52917"/>
                    </a:lnTo>
                    <a:lnTo>
                      <a:pt x="1312333" y="50271"/>
                    </a:lnTo>
                    <a:lnTo>
                      <a:pt x="1314979" y="50271"/>
                    </a:lnTo>
                    <a:lnTo>
                      <a:pt x="1322917" y="52917"/>
                    </a:lnTo>
                    <a:lnTo>
                      <a:pt x="1325563" y="55562"/>
                    </a:lnTo>
                    <a:lnTo>
                      <a:pt x="1328208" y="58208"/>
                    </a:lnTo>
                    <a:lnTo>
                      <a:pt x="1328208" y="63500"/>
                    </a:lnTo>
                    <a:lnTo>
                      <a:pt x="1322917" y="66146"/>
                    </a:lnTo>
                    <a:lnTo>
                      <a:pt x="1317625" y="71437"/>
                    </a:lnTo>
                    <a:lnTo>
                      <a:pt x="1317625" y="76729"/>
                    </a:lnTo>
                    <a:lnTo>
                      <a:pt x="1320271" y="82021"/>
                    </a:lnTo>
                    <a:lnTo>
                      <a:pt x="1320271" y="87312"/>
                    </a:lnTo>
                    <a:lnTo>
                      <a:pt x="1338792" y="76729"/>
                    </a:lnTo>
                    <a:lnTo>
                      <a:pt x="1352021" y="71437"/>
                    </a:lnTo>
                    <a:lnTo>
                      <a:pt x="1362604" y="68792"/>
                    </a:lnTo>
                    <a:lnTo>
                      <a:pt x="1370542" y="63500"/>
                    </a:lnTo>
                    <a:lnTo>
                      <a:pt x="1381125" y="58208"/>
                    </a:lnTo>
                    <a:lnTo>
                      <a:pt x="1391708" y="55562"/>
                    </a:lnTo>
                    <a:lnTo>
                      <a:pt x="1386417" y="52917"/>
                    </a:lnTo>
                    <a:lnTo>
                      <a:pt x="1383771" y="50271"/>
                    </a:lnTo>
                    <a:lnTo>
                      <a:pt x="1386417" y="47625"/>
                    </a:lnTo>
                    <a:lnTo>
                      <a:pt x="1389063" y="44979"/>
                    </a:lnTo>
                    <a:lnTo>
                      <a:pt x="1399646" y="39687"/>
                    </a:lnTo>
                    <a:lnTo>
                      <a:pt x="1407583" y="39687"/>
                    </a:lnTo>
                    <a:lnTo>
                      <a:pt x="1412875" y="39687"/>
                    </a:lnTo>
                    <a:lnTo>
                      <a:pt x="1423458" y="42333"/>
                    </a:lnTo>
                    <a:lnTo>
                      <a:pt x="1434042" y="44979"/>
                    </a:lnTo>
                    <a:lnTo>
                      <a:pt x="1441979" y="44979"/>
                    </a:lnTo>
                    <a:lnTo>
                      <a:pt x="1447271" y="47625"/>
                    </a:lnTo>
                    <a:lnTo>
                      <a:pt x="1463146" y="55562"/>
                    </a:lnTo>
                    <a:lnTo>
                      <a:pt x="1465792" y="58208"/>
                    </a:lnTo>
                    <a:lnTo>
                      <a:pt x="1463146" y="60854"/>
                    </a:lnTo>
                    <a:lnTo>
                      <a:pt x="1457854" y="60854"/>
                    </a:lnTo>
                    <a:lnTo>
                      <a:pt x="1457854" y="63500"/>
                    </a:lnTo>
                    <a:lnTo>
                      <a:pt x="1455208" y="66146"/>
                    </a:lnTo>
                    <a:lnTo>
                      <a:pt x="1447271" y="66146"/>
                    </a:lnTo>
                    <a:lnTo>
                      <a:pt x="1441979" y="66146"/>
                    </a:lnTo>
                    <a:lnTo>
                      <a:pt x="1441979" y="68792"/>
                    </a:lnTo>
                    <a:lnTo>
                      <a:pt x="1441979" y="71437"/>
                    </a:lnTo>
                    <a:lnTo>
                      <a:pt x="1441979" y="74083"/>
                    </a:lnTo>
                    <a:lnTo>
                      <a:pt x="1439333" y="76729"/>
                    </a:lnTo>
                    <a:lnTo>
                      <a:pt x="1439333" y="79375"/>
                    </a:lnTo>
                    <a:lnTo>
                      <a:pt x="1441979" y="82021"/>
                    </a:lnTo>
                    <a:lnTo>
                      <a:pt x="1441979" y="84667"/>
                    </a:lnTo>
                    <a:lnTo>
                      <a:pt x="1441979" y="87312"/>
                    </a:lnTo>
                    <a:lnTo>
                      <a:pt x="1431396" y="95250"/>
                    </a:lnTo>
                    <a:lnTo>
                      <a:pt x="1418167" y="97896"/>
                    </a:lnTo>
                    <a:lnTo>
                      <a:pt x="1410229" y="97896"/>
                    </a:lnTo>
                    <a:lnTo>
                      <a:pt x="1404938" y="97896"/>
                    </a:lnTo>
                    <a:lnTo>
                      <a:pt x="1394354" y="100542"/>
                    </a:lnTo>
                    <a:lnTo>
                      <a:pt x="1386417" y="103187"/>
                    </a:lnTo>
                    <a:lnTo>
                      <a:pt x="1381125" y="103187"/>
                    </a:lnTo>
                    <a:lnTo>
                      <a:pt x="1375833" y="103187"/>
                    </a:lnTo>
                    <a:lnTo>
                      <a:pt x="1370542" y="103187"/>
                    </a:lnTo>
                    <a:lnTo>
                      <a:pt x="1365250" y="105833"/>
                    </a:lnTo>
                    <a:lnTo>
                      <a:pt x="1362604" y="103187"/>
                    </a:lnTo>
                    <a:lnTo>
                      <a:pt x="1357313" y="97896"/>
                    </a:lnTo>
                    <a:lnTo>
                      <a:pt x="1349375" y="95250"/>
                    </a:lnTo>
                    <a:lnTo>
                      <a:pt x="1344083" y="92604"/>
                    </a:lnTo>
                    <a:lnTo>
                      <a:pt x="1342760" y="93266"/>
                    </a:lnTo>
                    <a:lnTo>
                      <a:pt x="1341438" y="92604"/>
                    </a:lnTo>
                    <a:lnTo>
                      <a:pt x="1338792" y="92604"/>
                    </a:lnTo>
                    <a:lnTo>
                      <a:pt x="1338792" y="95250"/>
                    </a:lnTo>
                    <a:lnTo>
                      <a:pt x="1342760" y="93266"/>
                    </a:lnTo>
                    <a:lnTo>
                      <a:pt x="1346729" y="95250"/>
                    </a:lnTo>
                    <a:lnTo>
                      <a:pt x="1354667" y="100542"/>
                    </a:lnTo>
                    <a:lnTo>
                      <a:pt x="1357313" y="105833"/>
                    </a:lnTo>
                    <a:lnTo>
                      <a:pt x="1357313" y="108479"/>
                    </a:lnTo>
                    <a:lnTo>
                      <a:pt x="1352021" y="108479"/>
                    </a:lnTo>
                    <a:lnTo>
                      <a:pt x="1344083" y="108479"/>
                    </a:lnTo>
                    <a:lnTo>
                      <a:pt x="1336146" y="108479"/>
                    </a:lnTo>
                    <a:lnTo>
                      <a:pt x="1333500" y="108479"/>
                    </a:lnTo>
                    <a:lnTo>
                      <a:pt x="1330854" y="103187"/>
                    </a:lnTo>
                    <a:lnTo>
                      <a:pt x="1330854" y="100542"/>
                    </a:lnTo>
                    <a:lnTo>
                      <a:pt x="1325563" y="100542"/>
                    </a:lnTo>
                    <a:lnTo>
                      <a:pt x="1320271" y="100542"/>
                    </a:lnTo>
                    <a:lnTo>
                      <a:pt x="1309688" y="103187"/>
                    </a:lnTo>
                    <a:lnTo>
                      <a:pt x="1304396" y="105833"/>
                    </a:lnTo>
                    <a:lnTo>
                      <a:pt x="1304396" y="108479"/>
                    </a:lnTo>
                    <a:lnTo>
                      <a:pt x="1312333" y="111125"/>
                    </a:lnTo>
                    <a:lnTo>
                      <a:pt x="1314979" y="111125"/>
                    </a:lnTo>
                    <a:lnTo>
                      <a:pt x="1314979" y="113771"/>
                    </a:lnTo>
                    <a:lnTo>
                      <a:pt x="1309688" y="116417"/>
                    </a:lnTo>
                    <a:lnTo>
                      <a:pt x="1293813" y="121708"/>
                    </a:lnTo>
                    <a:lnTo>
                      <a:pt x="1270000" y="127000"/>
                    </a:lnTo>
                    <a:lnTo>
                      <a:pt x="1264708" y="129646"/>
                    </a:lnTo>
                    <a:lnTo>
                      <a:pt x="1251479" y="127000"/>
                    </a:lnTo>
                    <a:lnTo>
                      <a:pt x="1246188" y="127000"/>
                    </a:lnTo>
                    <a:lnTo>
                      <a:pt x="1240896" y="124354"/>
                    </a:lnTo>
                    <a:lnTo>
                      <a:pt x="1238250" y="119062"/>
                    </a:lnTo>
                    <a:lnTo>
                      <a:pt x="1235604" y="116417"/>
                    </a:lnTo>
                    <a:lnTo>
                      <a:pt x="1232958" y="113771"/>
                    </a:lnTo>
                    <a:lnTo>
                      <a:pt x="1217083" y="113771"/>
                    </a:lnTo>
                    <a:lnTo>
                      <a:pt x="1227667" y="116417"/>
                    </a:lnTo>
                    <a:lnTo>
                      <a:pt x="1232958" y="121708"/>
                    </a:lnTo>
                    <a:lnTo>
                      <a:pt x="1238250" y="127000"/>
                    </a:lnTo>
                    <a:lnTo>
                      <a:pt x="1246188" y="129646"/>
                    </a:lnTo>
                    <a:lnTo>
                      <a:pt x="1259417" y="132292"/>
                    </a:lnTo>
                    <a:lnTo>
                      <a:pt x="1267354" y="132292"/>
                    </a:lnTo>
                    <a:lnTo>
                      <a:pt x="1270000" y="132292"/>
                    </a:lnTo>
                    <a:lnTo>
                      <a:pt x="1262063" y="137583"/>
                    </a:lnTo>
                    <a:lnTo>
                      <a:pt x="1240896" y="148167"/>
                    </a:lnTo>
                    <a:lnTo>
                      <a:pt x="1232958" y="153458"/>
                    </a:lnTo>
                    <a:lnTo>
                      <a:pt x="1222375" y="153458"/>
                    </a:lnTo>
                    <a:lnTo>
                      <a:pt x="1206500" y="153458"/>
                    </a:lnTo>
                    <a:lnTo>
                      <a:pt x="1198563" y="153458"/>
                    </a:lnTo>
                    <a:lnTo>
                      <a:pt x="1193271" y="148167"/>
                    </a:lnTo>
                    <a:lnTo>
                      <a:pt x="1190625" y="153458"/>
                    </a:lnTo>
                    <a:lnTo>
                      <a:pt x="1187979" y="156104"/>
                    </a:lnTo>
                    <a:lnTo>
                      <a:pt x="1177396" y="158750"/>
                    </a:lnTo>
                    <a:lnTo>
                      <a:pt x="1169458" y="158750"/>
                    </a:lnTo>
                    <a:lnTo>
                      <a:pt x="1158875" y="156104"/>
                    </a:lnTo>
                    <a:lnTo>
                      <a:pt x="1145646" y="153458"/>
                    </a:lnTo>
                    <a:lnTo>
                      <a:pt x="1116542" y="153458"/>
                    </a:lnTo>
                    <a:lnTo>
                      <a:pt x="1135063" y="156104"/>
                    </a:lnTo>
                    <a:lnTo>
                      <a:pt x="1135063" y="158750"/>
                    </a:lnTo>
                    <a:lnTo>
                      <a:pt x="1129771" y="161396"/>
                    </a:lnTo>
                    <a:lnTo>
                      <a:pt x="1143000" y="158750"/>
                    </a:lnTo>
                    <a:lnTo>
                      <a:pt x="1153583" y="158750"/>
                    </a:lnTo>
                    <a:lnTo>
                      <a:pt x="1158875" y="158750"/>
                    </a:lnTo>
                    <a:lnTo>
                      <a:pt x="1161521" y="164042"/>
                    </a:lnTo>
                    <a:lnTo>
                      <a:pt x="1164167" y="169333"/>
                    </a:lnTo>
                    <a:lnTo>
                      <a:pt x="1161521" y="171979"/>
                    </a:lnTo>
                    <a:lnTo>
                      <a:pt x="1153583" y="171979"/>
                    </a:lnTo>
                    <a:lnTo>
                      <a:pt x="1140354" y="171979"/>
                    </a:lnTo>
                    <a:lnTo>
                      <a:pt x="1124479" y="171979"/>
                    </a:lnTo>
                    <a:lnTo>
                      <a:pt x="1124479" y="174625"/>
                    </a:lnTo>
                    <a:lnTo>
                      <a:pt x="1129771" y="177271"/>
                    </a:lnTo>
                    <a:lnTo>
                      <a:pt x="1127125" y="179917"/>
                    </a:lnTo>
                    <a:lnTo>
                      <a:pt x="1111250" y="182562"/>
                    </a:lnTo>
                    <a:lnTo>
                      <a:pt x="1105958" y="185208"/>
                    </a:lnTo>
                    <a:lnTo>
                      <a:pt x="1100667" y="190500"/>
                    </a:lnTo>
                    <a:lnTo>
                      <a:pt x="1095375" y="190500"/>
                    </a:lnTo>
                    <a:lnTo>
                      <a:pt x="1087438" y="193146"/>
                    </a:lnTo>
                    <a:lnTo>
                      <a:pt x="1074208" y="198437"/>
                    </a:lnTo>
                    <a:lnTo>
                      <a:pt x="1066271" y="203729"/>
                    </a:lnTo>
                    <a:lnTo>
                      <a:pt x="1058333" y="206375"/>
                    </a:lnTo>
                    <a:lnTo>
                      <a:pt x="1053042" y="206375"/>
                    </a:lnTo>
                    <a:lnTo>
                      <a:pt x="1053042" y="209021"/>
                    </a:lnTo>
                    <a:lnTo>
                      <a:pt x="1047750" y="214312"/>
                    </a:lnTo>
                    <a:lnTo>
                      <a:pt x="1031875" y="219604"/>
                    </a:lnTo>
                    <a:lnTo>
                      <a:pt x="1026583" y="222250"/>
                    </a:lnTo>
                    <a:lnTo>
                      <a:pt x="1026583" y="224896"/>
                    </a:lnTo>
                    <a:lnTo>
                      <a:pt x="1026583" y="227542"/>
                    </a:lnTo>
                    <a:lnTo>
                      <a:pt x="1018646" y="227542"/>
                    </a:lnTo>
                    <a:lnTo>
                      <a:pt x="1013354" y="230187"/>
                    </a:lnTo>
                    <a:lnTo>
                      <a:pt x="1013354" y="232833"/>
                    </a:lnTo>
                    <a:lnTo>
                      <a:pt x="1008062" y="238125"/>
                    </a:lnTo>
                    <a:lnTo>
                      <a:pt x="1000125" y="243417"/>
                    </a:lnTo>
                    <a:lnTo>
                      <a:pt x="997479" y="251354"/>
                    </a:lnTo>
                    <a:lnTo>
                      <a:pt x="992187" y="256646"/>
                    </a:lnTo>
                    <a:lnTo>
                      <a:pt x="984250" y="264583"/>
                    </a:lnTo>
                    <a:lnTo>
                      <a:pt x="992187" y="264583"/>
                    </a:lnTo>
                    <a:lnTo>
                      <a:pt x="992187" y="272521"/>
                    </a:lnTo>
                    <a:lnTo>
                      <a:pt x="994833" y="269875"/>
                    </a:lnTo>
                    <a:lnTo>
                      <a:pt x="1000125" y="269875"/>
                    </a:lnTo>
                    <a:lnTo>
                      <a:pt x="1010708" y="267229"/>
                    </a:lnTo>
                    <a:lnTo>
                      <a:pt x="1016000" y="269875"/>
                    </a:lnTo>
                    <a:lnTo>
                      <a:pt x="1018646" y="272521"/>
                    </a:lnTo>
                    <a:lnTo>
                      <a:pt x="1018646" y="277812"/>
                    </a:lnTo>
                    <a:lnTo>
                      <a:pt x="1018646" y="280458"/>
                    </a:lnTo>
                    <a:lnTo>
                      <a:pt x="1018646" y="285750"/>
                    </a:lnTo>
                    <a:lnTo>
                      <a:pt x="1021292" y="291042"/>
                    </a:lnTo>
                    <a:lnTo>
                      <a:pt x="1021292" y="296333"/>
                    </a:lnTo>
                    <a:lnTo>
                      <a:pt x="1021292" y="298979"/>
                    </a:lnTo>
                    <a:lnTo>
                      <a:pt x="1010708" y="304271"/>
                    </a:lnTo>
                    <a:lnTo>
                      <a:pt x="1005417" y="304271"/>
                    </a:lnTo>
                    <a:lnTo>
                      <a:pt x="1002771" y="304271"/>
                    </a:lnTo>
                    <a:lnTo>
                      <a:pt x="994833" y="309562"/>
                    </a:lnTo>
                    <a:lnTo>
                      <a:pt x="1000125" y="306917"/>
                    </a:lnTo>
                    <a:lnTo>
                      <a:pt x="1010708" y="306917"/>
                    </a:lnTo>
                    <a:lnTo>
                      <a:pt x="1021292" y="304271"/>
                    </a:lnTo>
                    <a:lnTo>
                      <a:pt x="1034521" y="301625"/>
                    </a:lnTo>
                    <a:lnTo>
                      <a:pt x="1045104" y="298979"/>
                    </a:lnTo>
                    <a:lnTo>
                      <a:pt x="1050396" y="301625"/>
                    </a:lnTo>
                    <a:lnTo>
                      <a:pt x="1053042" y="304271"/>
                    </a:lnTo>
                    <a:lnTo>
                      <a:pt x="1055688" y="309562"/>
                    </a:lnTo>
                    <a:lnTo>
                      <a:pt x="1060979" y="312208"/>
                    </a:lnTo>
                    <a:lnTo>
                      <a:pt x="1074208" y="314854"/>
                    </a:lnTo>
                    <a:lnTo>
                      <a:pt x="1087438" y="317500"/>
                    </a:lnTo>
                    <a:lnTo>
                      <a:pt x="1092729" y="320146"/>
                    </a:lnTo>
                    <a:lnTo>
                      <a:pt x="1095375" y="322792"/>
                    </a:lnTo>
                    <a:lnTo>
                      <a:pt x="1098021" y="328083"/>
                    </a:lnTo>
                    <a:lnTo>
                      <a:pt x="1100667" y="328083"/>
                    </a:lnTo>
                    <a:lnTo>
                      <a:pt x="1103313" y="328083"/>
                    </a:lnTo>
                    <a:lnTo>
                      <a:pt x="1108604" y="330729"/>
                    </a:lnTo>
                    <a:lnTo>
                      <a:pt x="1119188" y="336021"/>
                    </a:lnTo>
                    <a:lnTo>
                      <a:pt x="1127125" y="336021"/>
                    </a:lnTo>
                    <a:lnTo>
                      <a:pt x="1132417" y="338667"/>
                    </a:lnTo>
                    <a:lnTo>
                      <a:pt x="1132417" y="343958"/>
                    </a:lnTo>
                    <a:lnTo>
                      <a:pt x="1132417" y="346604"/>
                    </a:lnTo>
                    <a:lnTo>
                      <a:pt x="1137708" y="346604"/>
                    </a:lnTo>
                    <a:lnTo>
                      <a:pt x="1150938" y="346604"/>
                    </a:lnTo>
                    <a:lnTo>
                      <a:pt x="1164167" y="346604"/>
                    </a:lnTo>
                    <a:lnTo>
                      <a:pt x="1174750" y="349250"/>
                    </a:lnTo>
                    <a:lnTo>
                      <a:pt x="1180042" y="351896"/>
                    </a:lnTo>
                    <a:lnTo>
                      <a:pt x="1187979" y="351896"/>
                    </a:lnTo>
                    <a:lnTo>
                      <a:pt x="1190625" y="351896"/>
                    </a:lnTo>
                    <a:lnTo>
                      <a:pt x="1187979" y="357188"/>
                    </a:lnTo>
                    <a:lnTo>
                      <a:pt x="1180042" y="362479"/>
                    </a:lnTo>
                    <a:lnTo>
                      <a:pt x="1180042" y="365125"/>
                    </a:lnTo>
                    <a:lnTo>
                      <a:pt x="1182688" y="367771"/>
                    </a:lnTo>
                    <a:lnTo>
                      <a:pt x="1182688" y="373063"/>
                    </a:lnTo>
                    <a:lnTo>
                      <a:pt x="1177396" y="375708"/>
                    </a:lnTo>
                    <a:lnTo>
                      <a:pt x="1174750" y="375708"/>
                    </a:lnTo>
                    <a:lnTo>
                      <a:pt x="1172104" y="375708"/>
                    </a:lnTo>
                    <a:lnTo>
                      <a:pt x="1166813" y="378354"/>
                    </a:lnTo>
                    <a:lnTo>
                      <a:pt x="1164167" y="378354"/>
                    </a:lnTo>
                    <a:lnTo>
                      <a:pt x="1153583" y="375708"/>
                    </a:lnTo>
                    <a:lnTo>
                      <a:pt x="1156229" y="378354"/>
                    </a:lnTo>
                    <a:lnTo>
                      <a:pt x="1158875" y="378354"/>
                    </a:lnTo>
                    <a:lnTo>
                      <a:pt x="1166813" y="381000"/>
                    </a:lnTo>
                    <a:lnTo>
                      <a:pt x="1172104" y="383646"/>
                    </a:lnTo>
                    <a:lnTo>
                      <a:pt x="1174750" y="383646"/>
                    </a:lnTo>
                    <a:lnTo>
                      <a:pt x="1174750" y="388938"/>
                    </a:lnTo>
                    <a:lnTo>
                      <a:pt x="1174750" y="394229"/>
                    </a:lnTo>
                    <a:lnTo>
                      <a:pt x="1174750" y="396875"/>
                    </a:lnTo>
                    <a:lnTo>
                      <a:pt x="1161521" y="396875"/>
                    </a:lnTo>
                    <a:lnTo>
                      <a:pt x="1169458" y="399521"/>
                    </a:lnTo>
                    <a:lnTo>
                      <a:pt x="1174750" y="404813"/>
                    </a:lnTo>
                    <a:lnTo>
                      <a:pt x="1177396" y="407458"/>
                    </a:lnTo>
                    <a:lnTo>
                      <a:pt x="1177396" y="412750"/>
                    </a:lnTo>
                    <a:lnTo>
                      <a:pt x="1177396" y="420688"/>
                    </a:lnTo>
                    <a:lnTo>
                      <a:pt x="1177396" y="425979"/>
                    </a:lnTo>
                    <a:lnTo>
                      <a:pt x="1180042" y="428625"/>
                    </a:lnTo>
                    <a:lnTo>
                      <a:pt x="1182688" y="431271"/>
                    </a:lnTo>
                    <a:lnTo>
                      <a:pt x="1177396" y="431271"/>
                    </a:lnTo>
                    <a:lnTo>
                      <a:pt x="1172104" y="436563"/>
                    </a:lnTo>
                    <a:lnTo>
                      <a:pt x="1166813" y="439208"/>
                    </a:lnTo>
                    <a:lnTo>
                      <a:pt x="1164167" y="444500"/>
                    </a:lnTo>
                    <a:lnTo>
                      <a:pt x="1172104" y="436563"/>
                    </a:lnTo>
                    <a:lnTo>
                      <a:pt x="1185333" y="431271"/>
                    </a:lnTo>
                    <a:lnTo>
                      <a:pt x="1187979" y="431271"/>
                    </a:lnTo>
                    <a:lnTo>
                      <a:pt x="1190625" y="431271"/>
                    </a:lnTo>
                    <a:lnTo>
                      <a:pt x="1190625" y="439208"/>
                    </a:lnTo>
                    <a:lnTo>
                      <a:pt x="1190625" y="447146"/>
                    </a:lnTo>
                    <a:lnTo>
                      <a:pt x="1190625" y="449792"/>
                    </a:lnTo>
                    <a:lnTo>
                      <a:pt x="1195917" y="447146"/>
                    </a:lnTo>
                    <a:lnTo>
                      <a:pt x="1198563" y="449792"/>
                    </a:lnTo>
                    <a:lnTo>
                      <a:pt x="1201208" y="449792"/>
                    </a:lnTo>
                    <a:lnTo>
                      <a:pt x="1201208" y="447146"/>
                    </a:lnTo>
                    <a:lnTo>
                      <a:pt x="1201208" y="444500"/>
                    </a:lnTo>
                    <a:lnTo>
                      <a:pt x="1206500" y="441854"/>
                    </a:lnTo>
                    <a:lnTo>
                      <a:pt x="1219729" y="439208"/>
                    </a:lnTo>
                    <a:lnTo>
                      <a:pt x="1222375" y="439208"/>
                    </a:lnTo>
                    <a:lnTo>
                      <a:pt x="1225021" y="441854"/>
                    </a:lnTo>
                    <a:lnTo>
                      <a:pt x="1227667" y="449792"/>
                    </a:lnTo>
                    <a:lnTo>
                      <a:pt x="1230313" y="452438"/>
                    </a:lnTo>
                    <a:lnTo>
                      <a:pt x="1235604" y="455083"/>
                    </a:lnTo>
                    <a:lnTo>
                      <a:pt x="1230313" y="449792"/>
                    </a:lnTo>
                    <a:lnTo>
                      <a:pt x="1230313" y="447146"/>
                    </a:lnTo>
                    <a:lnTo>
                      <a:pt x="1232958" y="447146"/>
                    </a:lnTo>
                    <a:lnTo>
                      <a:pt x="1240896" y="447146"/>
                    </a:lnTo>
                    <a:lnTo>
                      <a:pt x="1232958" y="441854"/>
                    </a:lnTo>
                    <a:lnTo>
                      <a:pt x="1230313" y="439208"/>
                    </a:lnTo>
                    <a:lnTo>
                      <a:pt x="1230313" y="433917"/>
                    </a:lnTo>
                    <a:lnTo>
                      <a:pt x="1232958" y="431271"/>
                    </a:lnTo>
                    <a:lnTo>
                      <a:pt x="1235604" y="431271"/>
                    </a:lnTo>
                    <a:lnTo>
                      <a:pt x="1246188" y="428625"/>
                    </a:lnTo>
                    <a:lnTo>
                      <a:pt x="1248833" y="425979"/>
                    </a:lnTo>
                    <a:lnTo>
                      <a:pt x="1254125" y="423333"/>
                    </a:lnTo>
                    <a:lnTo>
                      <a:pt x="1256771" y="418042"/>
                    </a:lnTo>
                    <a:lnTo>
                      <a:pt x="1256771" y="412750"/>
                    </a:lnTo>
                    <a:lnTo>
                      <a:pt x="1256771" y="404813"/>
                    </a:lnTo>
                    <a:lnTo>
                      <a:pt x="1259417" y="402167"/>
                    </a:lnTo>
                    <a:lnTo>
                      <a:pt x="1262063" y="396875"/>
                    </a:lnTo>
                    <a:lnTo>
                      <a:pt x="1259417" y="381000"/>
                    </a:lnTo>
                    <a:lnTo>
                      <a:pt x="1259417" y="375708"/>
                    </a:lnTo>
                    <a:lnTo>
                      <a:pt x="1256771" y="375708"/>
                    </a:lnTo>
                    <a:lnTo>
                      <a:pt x="1254125" y="373063"/>
                    </a:lnTo>
                    <a:lnTo>
                      <a:pt x="1251479" y="370417"/>
                    </a:lnTo>
                    <a:lnTo>
                      <a:pt x="1248833" y="367771"/>
                    </a:lnTo>
                    <a:lnTo>
                      <a:pt x="1246188" y="367771"/>
                    </a:lnTo>
                    <a:lnTo>
                      <a:pt x="1248833" y="362479"/>
                    </a:lnTo>
                    <a:lnTo>
                      <a:pt x="1259417" y="362479"/>
                    </a:lnTo>
                    <a:lnTo>
                      <a:pt x="1285875" y="357188"/>
                    </a:lnTo>
                    <a:lnTo>
                      <a:pt x="1299104" y="354542"/>
                    </a:lnTo>
                    <a:lnTo>
                      <a:pt x="1314979" y="346604"/>
                    </a:lnTo>
                    <a:lnTo>
                      <a:pt x="1330854" y="338667"/>
                    </a:lnTo>
                    <a:lnTo>
                      <a:pt x="1346729" y="325438"/>
                    </a:lnTo>
                    <a:lnTo>
                      <a:pt x="1359958" y="309562"/>
                    </a:lnTo>
                    <a:lnTo>
                      <a:pt x="1365250" y="296333"/>
                    </a:lnTo>
                    <a:lnTo>
                      <a:pt x="1365250" y="288396"/>
                    </a:lnTo>
                    <a:lnTo>
                      <a:pt x="1359958" y="280458"/>
                    </a:lnTo>
                    <a:lnTo>
                      <a:pt x="1349375" y="272521"/>
                    </a:lnTo>
                    <a:lnTo>
                      <a:pt x="1346729" y="269875"/>
                    </a:lnTo>
                    <a:lnTo>
                      <a:pt x="1346729" y="267229"/>
                    </a:lnTo>
                    <a:lnTo>
                      <a:pt x="1349375" y="264583"/>
                    </a:lnTo>
                    <a:lnTo>
                      <a:pt x="1349375" y="259292"/>
                    </a:lnTo>
                    <a:lnTo>
                      <a:pt x="1352021" y="256646"/>
                    </a:lnTo>
                    <a:lnTo>
                      <a:pt x="1367896" y="251354"/>
                    </a:lnTo>
                    <a:lnTo>
                      <a:pt x="1375833" y="248708"/>
                    </a:lnTo>
                    <a:lnTo>
                      <a:pt x="1375833" y="246062"/>
                    </a:lnTo>
                    <a:lnTo>
                      <a:pt x="1381125" y="243417"/>
                    </a:lnTo>
                    <a:lnTo>
                      <a:pt x="1386417" y="240771"/>
                    </a:lnTo>
                    <a:lnTo>
                      <a:pt x="1386417" y="238125"/>
                    </a:lnTo>
                    <a:lnTo>
                      <a:pt x="1383771" y="238125"/>
                    </a:lnTo>
                    <a:lnTo>
                      <a:pt x="1383771" y="235479"/>
                    </a:lnTo>
                    <a:lnTo>
                      <a:pt x="1386417" y="232833"/>
                    </a:lnTo>
                    <a:lnTo>
                      <a:pt x="1391708" y="230187"/>
                    </a:lnTo>
                    <a:lnTo>
                      <a:pt x="1399646" y="222250"/>
                    </a:lnTo>
                    <a:lnTo>
                      <a:pt x="1397000" y="219604"/>
                    </a:lnTo>
                    <a:lnTo>
                      <a:pt x="1394354" y="219604"/>
                    </a:lnTo>
                    <a:lnTo>
                      <a:pt x="1394354" y="216958"/>
                    </a:lnTo>
                    <a:lnTo>
                      <a:pt x="1397000" y="216958"/>
                    </a:lnTo>
                    <a:lnTo>
                      <a:pt x="1402292" y="211667"/>
                    </a:lnTo>
                    <a:lnTo>
                      <a:pt x="1404938" y="209021"/>
                    </a:lnTo>
                    <a:lnTo>
                      <a:pt x="1407583" y="203729"/>
                    </a:lnTo>
                    <a:lnTo>
                      <a:pt x="1410229" y="193146"/>
                    </a:lnTo>
                    <a:lnTo>
                      <a:pt x="1412875" y="185208"/>
                    </a:lnTo>
                    <a:lnTo>
                      <a:pt x="1418167" y="182562"/>
                    </a:lnTo>
                    <a:lnTo>
                      <a:pt x="1420813" y="179917"/>
                    </a:lnTo>
                    <a:lnTo>
                      <a:pt x="1434042" y="177271"/>
                    </a:lnTo>
                    <a:lnTo>
                      <a:pt x="1447271" y="177271"/>
                    </a:lnTo>
                    <a:lnTo>
                      <a:pt x="1473729" y="185208"/>
                    </a:lnTo>
                    <a:lnTo>
                      <a:pt x="1484313" y="187854"/>
                    </a:lnTo>
                    <a:lnTo>
                      <a:pt x="1492250" y="187854"/>
                    </a:lnTo>
                    <a:lnTo>
                      <a:pt x="1502833" y="182562"/>
                    </a:lnTo>
                    <a:lnTo>
                      <a:pt x="1505479" y="179917"/>
                    </a:lnTo>
                    <a:lnTo>
                      <a:pt x="1513417" y="182562"/>
                    </a:lnTo>
                    <a:lnTo>
                      <a:pt x="1521354" y="185208"/>
                    </a:lnTo>
                    <a:lnTo>
                      <a:pt x="1531937" y="193146"/>
                    </a:lnTo>
                    <a:lnTo>
                      <a:pt x="1531937" y="201083"/>
                    </a:lnTo>
                    <a:lnTo>
                      <a:pt x="1537229" y="206375"/>
                    </a:lnTo>
                    <a:lnTo>
                      <a:pt x="1539875" y="206375"/>
                    </a:lnTo>
                    <a:lnTo>
                      <a:pt x="1545167" y="209021"/>
                    </a:lnTo>
                    <a:lnTo>
                      <a:pt x="1550458" y="214312"/>
                    </a:lnTo>
                    <a:lnTo>
                      <a:pt x="1555750" y="211667"/>
                    </a:lnTo>
                    <a:lnTo>
                      <a:pt x="1558396" y="209021"/>
                    </a:lnTo>
                    <a:lnTo>
                      <a:pt x="1561042" y="209021"/>
                    </a:lnTo>
                    <a:lnTo>
                      <a:pt x="1563687" y="211667"/>
                    </a:lnTo>
                    <a:lnTo>
                      <a:pt x="1563687" y="214312"/>
                    </a:lnTo>
                    <a:lnTo>
                      <a:pt x="1561042" y="216958"/>
                    </a:lnTo>
                    <a:lnTo>
                      <a:pt x="1563687" y="219604"/>
                    </a:lnTo>
                    <a:lnTo>
                      <a:pt x="1566333" y="222250"/>
                    </a:lnTo>
                    <a:lnTo>
                      <a:pt x="1571625" y="219604"/>
                    </a:lnTo>
                    <a:lnTo>
                      <a:pt x="1576917" y="216958"/>
                    </a:lnTo>
                    <a:lnTo>
                      <a:pt x="1579562" y="216958"/>
                    </a:lnTo>
                    <a:lnTo>
                      <a:pt x="1582208" y="219604"/>
                    </a:lnTo>
                    <a:lnTo>
                      <a:pt x="1582208" y="222250"/>
                    </a:lnTo>
                    <a:lnTo>
                      <a:pt x="1576917" y="224896"/>
                    </a:lnTo>
                    <a:lnTo>
                      <a:pt x="1568979" y="227542"/>
                    </a:lnTo>
                    <a:lnTo>
                      <a:pt x="1563687" y="230187"/>
                    </a:lnTo>
                    <a:lnTo>
                      <a:pt x="1561042" y="230187"/>
                    </a:lnTo>
                    <a:lnTo>
                      <a:pt x="1563687" y="235479"/>
                    </a:lnTo>
                    <a:lnTo>
                      <a:pt x="1566333" y="238125"/>
                    </a:lnTo>
                    <a:lnTo>
                      <a:pt x="1550458" y="243417"/>
                    </a:lnTo>
                    <a:lnTo>
                      <a:pt x="1555750" y="243417"/>
                    </a:lnTo>
                    <a:lnTo>
                      <a:pt x="1558396" y="243417"/>
                    </a:lnTo>
                    <a:lnTo>
                      <a:pt x="1561042" y="246062"/>
                    </a:lnTo>
                    <a:lnTo>
                      <a:pt x="1561042" y="251354"/>
                    </a:lnTo>
                    <a:lnTo>
                      <a:pt x="1558396" y="254000"/>
                    </a:lnTo>
                    <a:lnTo>
                      <a:pt x="1547812" y="256646"/>
                    </a:lnTo>
                    <a:lnTo>
                      <a:pt x="1539875" y="261937"/>
                    </a:lnTo>
                    <a:lnTo>
                      <a:pt x="1537229" y="264583"/>
                    </a:lnTo>
                    <a:lnTo>
                      <a:pt x="1537229" y="267229"/>
                    </a:lnTo>
                    <a:lnTo>
                      <a:pt x="1550458" y="264583"/>
                    </a:lnTo>
                    <a:lnTo>
                      <a:pt x="1561042" y="264583"/>
                    </a:lnTo>
                    <a:lnTo>
                      <a:pt x="1563687" y="267229"/>
                    </a:lnTo>
                    <a:lnTo>
                      <a:pt x="1561042" y="272521"/>
                    </a:lnTo>
                    <a:lnTo>
                      <a:pt x="1550458" y="280458"/>
                    </a:lnTo>
                    <a:lnTo>
                      <a:pt x="1545167" y="280458"/>
                    </a:lnTo>
                    <a:lnTo>
                      <a:pt x="1542521" y="280458"/>
                    </a:lnTo>
                    <a:lnTo>
                      <a:pt x="1542521" y="275167"/>
                    </a:lnTo>
                    <a:lnTo>
                      <a:pt x="1537229" y="280458"/>
                    </a:lnTo>
                    <a:lnTo>
                      <a:pt x="1529292" y="285750"/>
                    </a:lnTo>
                    <a:lnTo>
                      <a:pt x="1537229" y="285750"/>
                    </a:lnTo>
                    <a:lnTo>
                      <a:pt x="1539875" y="288396"/>
                    </a:lnTo>
                    <a:lnTo>
                      <a:pt x="1539875" y="293687"/>
                    </a:lnTo>
                    <a:lnTo>
                      <a:pt x="1553104" y="283104"/>
                    </a:lnTo>
                    <a:lnTo>
                      <a:pt x="1566333" y="277812"/>
                    </a:lnTo>
                    <a:lnTo>
                      <a:pt x="1576917" y="275167"/>
                    </a:lnTo>
                    <a:lnTo>
                      <a:pt x="1576917" y="277812"/>
                    </a:lnTo>
                    <a:lnTo>
                      <a:pt x="1576917" y="280458"/>
                    </a:lnTo>
                    <a:lnTo>
                      <a:pt x="1576917" y="285750"/>
                    </a:lnTo>
                    <a:lnTo>
                      <a:pt x="1579562" y="285750"/>
                    </a:lnTo>
                    <a:lnTo>
                      <a:pt x="1584854" y="285750"/>
                    </a:lnTo>
                    <a:lnTo>
                      <a:pt x="1584854" y="288396"/>
                    </a:lnTo>
                    <a:lnTo>
                      <a:pt x="1590146" y="280458"/>
                    </a:lnTo>
                    <a:lnTo>
                      <a:pt x="1598083" y="275167"/>
                    </a:lnTo>
                    <a:lnTo>
                      <a:pt x="1606021" y="272521"/>
                    </a:lnTo>
                    <a:lnTo>
                      <a:pt x="1613958" y="267229"/>
                    </a:lnTo>
                    <a:lnTo>
                      <a:pt x="1616604" y="264583"/>
                    </a:lnTo>
                    <a:lnTo>
                      <a:pt x="1619250" y="267229"/>
                    </a:lnTo>
                    <a:lnTo>
                      <a:pt x="1619250" y="272521"/>
                    </a:lnTo>
                    <a:lnTo>
                      <a:pt x="1619250" y="275167"/>
                    </a:lnTo>
                    <a:lnTo>
                      <a:pt x="1621896" y="275167"/>
                    </a:lnTo>
                    <a:lnTo>
                      <a:pt x="1621896" y="272521"/>
                    </a:lnTo>
                    <a:lnTo>
                      <a:pt x="1624542" y="267229"/>
                    </a:lnTo>
                    <a:lnTo>
                      <a:pt x="1627187" y="264583"/>
                    </a:lnTo>
                    <a:lnTo>
                      <a:pt x="1635125" y="259292"/>
                    </a:lnTo>
                    <a:lnTo>
                      <a:pt x="1640417" y="259292"/>
                    </a:lnTo>
                    <a:lnTo>
                      <a:pt x="1643062" y="256646"/>
                    </a:lnTo>
                    <a:lnTo>
                      <a:pt x="1643062" y="251354"/>
                    </a:lnTo>
                    <a:lnTo>
                      <a:pt x="1643062" y="246062"/>
                    </a:lnTo>
                    <a:lnTo>
                      <a:pt x="1643062" y="243417"/>
                    </a:lnTo>
                    <a:lnTo>
                      <a:pt x="1645708" y="243417"/>
                    </a:lnTo>
                    <a:lnTo>
                      <a:pt x="1653646" y="235479"/>
                    </a:lnTo>
                    <a:lnTo>
                      <a:pt x="1658937" y="230187"/>
                    </a:lnTo>
                    <a:lnTo>
                      <a:pt x="1664229" y="224896"/>
                    </a:lnTo>
                    <a:lnTo>
                      <a:pt x="1666875" y="224896"/>
                    </a:lnTo>
                    <a:lnTo>
                      <a:pt x="1666875" y="227542"/>
                    </a:lnTo>
                    <a:lnTo>
                      <a:pt x="1672167" y="232833"/>
                    </a:lnTo>
                    <a:lnTo>
                      <a:pt x="1677458" y="235479"/>
                    </a:lnTo>
                    <a:lnTo>
                      <a:pt x="1680104" y="238125"/>
                    </a:lnTo>
                    <a:lnTo>
                      <a:pt x="1680104" y="240771"/>
                    </a:lnTo>
                    <a:lnTo>
                      <a:pt x="1680104" y="243417"/>
                    </a:lnTo>
                    <a:lnTo>
                      <a:pt x="1680104" y="246062"/>
                    </a:lnTo>
                    <a:lnTo>
                      <a:pt x="1682750" y="248708"/>
                    </a:lnTo>
                    <a:lnTo>
                      <a:pt x="1682750" y="251354"/>
                    </a:lnTo>
                    <a:lnTo>
                      <a:pt x="1682750" y="256646"/>
                    </a:lnTo>
                    <a:lnTo>
                      <a:pt x="1685396" y="256646"/>
                    </a:lnTo>
                    <a:lnTo>
                      <a:pt x="1688042" y="259292"/>
                    </a:lnTo>
                    <a:lnTo>
                      <a:pt x="1688042" y="264583"/>
                    </a:lnTo>
                    <a:lnTo>
                      <a:pt x="1688042" y="267229"/>
                    </a:lnTo>
                    <a:lnTo>
                      <a:pt x="1688042" y="269875"/>
                    </a:lnTo>
                    <a:lnTo>
                      <a:pt x="1693333" y="272521"/>
                    </a:lnTo>
                    <a:lnTo>
                      <a:pt x="1695979" y="277812"/>
                    </a:lnTo>
                    <a:lnTo>
                      <a:pt x="1695979" y="280458"/>
                    </a:lnTo>
                    <a:lnTo>
                      <a:pt x="1693333" y="285750"/>
                    </a:lnTo>
                    <a:lnTo>
                      <a:pt x="1701271" y="288396"/>
                    </a:lnTo>
                    <a:lnTo>
                      <a:pt x="1703917" y="291042"/>
                    </a:lnTo>
                    <a:lnTo>
                      <a:pt x="1703917" y="293687"/>
                    </a:lnTo>
                    <a:lnTo>
                      <a:pt x="1703917" y="296333"/>
                    </a:lnTo>
                    <a:lnTo>
                      <a:pt x="1695979" y="301625"/>
                    </a:lnTo>
                    <a:lnTo>
                      <a:pt x="1680104" y="306917"/>
                    </a:lnTo>
                    <a:lnTo>
                      <a:pt x="1688042" y="306917"/>
                    </a:lnTo>
                    <a:lnTo>
                      <a:pt x="1703917" y="304271"/>
                    </a:lnTo>
                    <a:lnTo>
                      <a:pt x="1706562" y="304271"/>
                    </a:lnTo>
                    <a:lnTo>
                      <a:pt x="1709208" y="304271"/>
                    </a:lnTo>
                    <a:lnTo>
                      <a:pt x="1706562" y="309562"/>
                    </a:lnTo>
                    <a:lnTo>
                      <a:pt x="1701271" y="314854"/>
                    </a:lnTo>
                    <a:lnTo>
                      <a:pt x="1701271" y="320146"/>
                    </a:lnTo>
                    <a:lnTo>
                      <a:pt x="1703917" y="322792"/>
                    </a:lnTo>
                    <a:lnTo>
                      <a:pt x="1706562" y="325438"/>
                    </a:lnTo>
                    <a:lnTo>
                      <a:pt x="1709208" y="328083"/>
                    </a:lnTo>
                    <a:lnTo>
                      <a:pt x="1709208" y="336021"/>
                    </a:lnTo>
                    <a:lnTo>
                      <a:pt x="1709208" y="343958"/>
                    </a:lnTo>
                    <a:lnTo>
                      <a:pt x="1711854" y="341313"/>
                    </a:lnTo>
                    <a:lnTo>
                      <a:pt x="1717146" y="341313"/>
                    </a:lnTo>
                    <a:lnTo>
                      <a:pt x="1719792" y="343958"/>
                    </a:lnTo>
                    <a:lnTo>
                      <a:pt x="1719792" y="346604"/>
                    </a:lnTo>
                    <a:lnTo>
                      <a:pt x="1719792" y="349250"/>
                    </a:lnTo>
                    <a:lnTo>
                      <a:pt x="1725083" y="349250"/>
                    </a:lnTo>
                    <a:lnTo>
                      <a:pt x="1730375" y="349250"/>
                    </a:lnTo>
                    <a:lnTo>
                      <a:pt x="1730375" y="351896"/>
                    </a:lnTo>
                    <a:lnTo>
                      <a:pt x="1735667" y="354542"/>
                    </a:lnTo>
                    <a:lnTo>
                      <a:pt x="1740958" y="354542"/>
                    </a:lnTo>
                    <a:lnTo>
                      <a:pt x="1740958" y="357188"/>
                    </a:lnTo>
                    <a:lnTo>
                      <a:pt x="1743604" y="359833"/>
                    </a:lnTo>
                    <a:lnTo>
                      <a:pt x="1748896" y="359833"/>
                    </a:lnTo>
                    <a:lnTo>
                      <a:pt x="1764771" y="362479"/>
                    </a:lnTo>
                    <a:lnTo>
                      <a:pt x="1767417" y="365125"/>
                    </a:lnTo>
                    <a:lnTo>
                      <a:pt x="1759479" y="367771"/>
                    </a:lnTo>
                    <a:lnTo>
                      <a:pt x="1735667" y="370417"/>
                    </a:lnTo>
                    <a:lnTo>
                      <a:pt x="1725083" y="373063"/>
                    </a:lnTo>
                    <a:lnTo>
                      <a:pt x="1711854" y="375708"/>
                    </a:lnTo>
                    <a:lnTo>
                      <a:pt x="1701271" y="375708"/>
                    </a:lnTo>
                    <a:lnTo>
                      <a:pt x="1701271" y="378354"/>
                    </a:lnTo>
                    <a:lnTo>
                      <a:pt x="1688042" y="386292"/>
                    </a:lnTo>
                    <a:lnTo>
                      <a:pt x="1701271" y="386292"/>
                    </a:lnTo>
                    <a:lnTo>
                      <a:pt x="1714500" y="383646"/>
                    </a:lnTo>
                    <a:lnTo>
                      <a:pt x="1738312" y="375708"/>
                    </a:lnTo>
                    <a:lnTo>
                      <a:pt x="1754187" y="373063"/>
                    </a:lnTo>
                    <a:lnTo>
                      <a:pt x="1759479" y="373063"/>
                    </a:lnTo>
                    <a:lnTo>
                      <a:pt x="1767417" y="375708"/>
                    </a:lnTo>
                    <a:lnTo>
                      <a:pt x="1770062" y="378354"/>
                    </a:lnTo>
                    <a:lnTo>
                      <a:pt x="1767417" y="381000"/>
                    </a:lnTo>
                    <a:lnTo>
                      <a:pt x="1764771" y="381000"/>
                    </a:lnTo>
                    <a:lnTo>
                      <a:pt x="1767417" y="383646"/>
                    </a:lnTo>
                    <a:lnTo>
                      <a:pt x="1770062" y="383646"/>
                    </a:lnTo>
                    <a:lnTo>
                      <a:pt x="1775354" y="383646"/>
                    </a:lnTo>
                    <a:lnTo>
                      <a:pt x="1780646" y="381000"/>
                    </a:lnTo>
                    <a:lnTo>
                      <a:pt x="1785937" y="383646"/>
                    </a:lnTo>
                    <a:lnTo>
                      <a:pt x="1791229" y="386292"/>
                    </a:lnTo>
                    <a:lnTo>
                      <a:pt x="1791229" y="391583"/>
                    </a:lnTo>
                    <a:lnTo>
                      <a:pt x="1785937" y="394229"/>
                    </a:lnTo>
                    <a:lnTo>
                      <a:pt x="1783292" y="396875"/>
                    </a:lnTo>
                    <a:lnTo>
                      <a:pt x="1785937" y="402167"/>
                    </a:lnTo>
                    <a:lnTo>
                      <a:pt x="1788583" y="404813"/>
                    </a:lnTo>
                    <a:lnTo>
                      <a:pt x="1785937" y="404813"/>
                    </a:lnTo>
                    <a:lnTo>
                      <a:pt x="1788583" y="407458"/>
                    </a:lnTo>
                    <a:lnTo>
                      <a:pt x="1791229" y="410104"/>
                    </a:lnTo>
                    <a:lnTo>
                      <a:pt x="1791229" y="412750"/>
                    </a:lnTo>
                    <a:lnTo>
                      <a:pt x="1791229" y="418042"/>
                    </a:lnTo>
                    <a:lnTo>
                      <a:pt x="1785937" y="420688"/>
                    </a:lnTo>
                    <a:lnTo>
                      <a:pt x="1778000" y="425979"/>
                    </a:lnTo>
                    <a:lnTo>
                      <a:pt x="1767417" y="431271"/>
                    </a:lnTo>
                    <a:lnTo>
                      <a:pt x="1762125" y="428625"/>
                    </a:lnTo>
                    <a:lnTo>
                      <a:pt x="1759479" y="428625"/>
                    </a:lnTo>
                    <a:lnTo>
                      <a:pt x="1743604" y="436563"/>
                    </a:lnTo>
                    <a:lnTo>
                      <a:pt x="1730375" y="441854"/>
                    </a:lnTo>
                    <a:lnTo>
                      <a:pt x="1727729" y="441854"/>
                    </a:lnTo>
                    <a:lnTo>
                      <a:pt x="1727729" y="444500"/>
                    </a:lnTo>
                    <a:lnTo>
                      <a:pt x="1727729" y="447146"/>
                    </a:lnTo>
                    <a:lnTo>
                      <a:pt x="1725083" y="447146"/>
                    </a:lnTo>
                    <a:lnTo>
                      <a:pt x="1722437" y="447146"/>
                    </a:lnTo>
                    <a:lnTo>
                      <a:pt x="1717146" y="452438"/>
                    </a:lnTo>
                    <a:lnTo>
                      <a:pt x="1714500" y="455083"/>
                    </a:lnTo>
                    <a:lnTo>
                      <a:pt x="1711854" y="455083"/>
                    </a:lnTo>
                    <a:lnTo>
                      <a:pt x="1706562" y="455083"/>
                    </a:lnTo>
                    <a:lnTo>
                      <a:pt x="1685396" y="463021"/>
                    </a:lnTo>
                    <a:lnTo>
                      <a:pt x="1666875" y="468313"/>
                    </a:lnTo>
                    <a:lnTo>
                      <a:pt x="1658937" y="468313"/>
                    </a:lnTo>
                    <a:lnTo>
                      <a:pt x="1651000" y="465667"/>
                    </a:lnTo>
                    <a:lnTo>
                      <a:pt x="1632479" y="468313"/>
                    </a:lnTo>
                    <a:lnTo>
                      <a:pt x="1621896" y="468313"/>
                    </a:lnTo>
                    <a:lnTo>
                      <a:pt x="1616604" y="468313"/>
                    </a:lnTo>
                    <a:lnTo>
                      <a:pt x="1606021" y="465667"/>
                    </a:lnTo>
                    <a:lnTo>
                      <a:pt x="1571625" y="465667"/>
                    </a:lnTo>
                    <a:lnTo>
                      <a:pt x="1521354" y="470959"/>
                    </a:lnTo>
                    <a:lnTo>
                      <a:pt x="1513417" y="473604"/>
                    </a:lnTo>
                    <a:lnTo>
                      <a:pt x="1510771" y="476250"/>
                    </a:lnTo>
                    <a:lnTo>
                      <a:pt x="1510771" y="478896"/>
                    </a:lnTo>
                    <a:lnTo>
                      <a:pt x="1508125" y="484188"/>
                    </a:lnTo>
                    <a:lnTo>
                      <a:pt x="1502833" y="486834"/>
                    </a:lnTo>
                    <a:lnTo>
                      <a:pt x="1481667" y="489479"/>
                    </a:lnTo>
                    <a:lnTo>
                      <a:pt x="1473729" y="492125"/>
                    </a:lnTo>
                    <a:lnTo>
                      <a:pt x="1468438" y="497417"/>
                    </a:lnTo>
                    <a:lnTo>
                      <a:pt x="1465792" y="500063"/>
                    </a:lnTo>
                    <a:lnTo>
                      <a:pt x="1460500" y="497417"/>
                    </a:lnTo>
                    <a:lnTo>
                      <a:pt x="1457854" y="497417"/>
                    </a:lnTo>
                    <a:lnTo>
                      <a:pt x="1455208" y="500063"/>
                    </a:lnTo>
                    <a:lnTo>
                      <a:pt x="1452563" y="502709"/>
                    </a:lnTo>
                    <a:lnTo>
                      <a:pt x="1447271" y="505354"/>
                    </a:lnTo>
                    <a:lnTo>
                      <a:pt x="1439333" y="508000"/>
                    </a:lnTo>
                    <a:lnTo>
                      <a:pt x="1431396" y="510646"/>
                    </a:lnTo>
                    <a:lnTo>
                      <a:pt x="1415521" y="523875"/>
                    </a:lnTo>
                    <a:lnTo>
                      <a:pt x="1399646" y="534459"/>
                    </a:lnTo>
                    <a:lnTo>
                      <a:pt x="1386417" y="542396"/>
                    </a:lnTo>
                    <a:lnTo>
                      <a:pt x="1378479" y="545042"/>
                    </a:lnTo>
                    <a:lnTo>
                      <a:pt x="1375833" y="547688"/>
                    </a:lnTo>
                    <a:lnTo>
                      <a:pt x="1370542" y="552979"/>
                    </a:lnTo>
                    <a:lnTo>
                      <a:pt x="1359958" y="560917"/>
                    </a:lnTo>
                    <a:lnTo>
                      <a:pt x="1373188" y="555625"/>
                    </a:lnTo>
                    <a:lnTo>
                      <a:pt x="1391708" y="545042"/>
                    </a:lnTo>
                    <a:lnTo>
                      <a:pt x="1412875" y="531813"/>
                    </a:lnTo>
                    <a:lnTo>
                      <a:pt x="1447271" y="518584"/>
                    </a:lnTo>
                    <a:lnTo>
                      <a:pt x="1481667" y="508000"/>
                    </a:lnTo>
                    <a:lnTo>
                      <a:pt x="1510771" y="500063"/>
                    </a:lnTo>
                    <a:lnTo>
                      <a:pt x="1529292" y="497417"/>
                    </a:lnTo>
                    <a:lnTo>
                      <a:pt x="1539875" y="500063"/>
                    </a:lnTo>
                    <a:lnTo>
                      <a:pt x="1547812" y="502709"/>
                    </a:lnTo>
                    <a:lnTo>
                      <a:pt x="1550458" y="508000"/>
                    </a:lnTo>
                    <a:lnTo>
                      <a:pt x="1547812" y="510646"/>
                    </a:lnTo>
                    <a:lnTo>
                      <a:pt x="1547812" y="508000"/>
                    </a:lnTo>
                    <a:lnTo>
                      <a:pt x="1545167" y="508000"/>
                    </a:lnTo>
                    <a:lnTo>
                      <a:pt x="1545167" y="510646"/>
                    </a:lnTo>
                    <a:lnTo>
                      <a:pt x="1545167" y="513292"/>
                    </a:lnTo>
                    <a:lnTo>
                      <a:pt x="1547812" y="513292"/>
                    </a:lnTo>
                    <a:lnTo>
                      <a:pt x="1547812" y="515938"/>
                    </a:lnTo>
                    <a:lnTo>
                      <a:pt x="1542521" y="518584"/>
                    </a:lnTo>
                    <a:lnTo>
                      <a:pt x="1539875" y="518584"/>
                    </a:lnTo>
                    <a:lnTo>
                      <a:pt x="1531937" y="518584"/>
                    </a:lnTo>
                    <a:lnTo>
                      <a:pt x="1524000" y="523875"/>
                    </a:lnTo>
                    <a:lnTo>
                      <a:pt x="1516063" y="526521"/>
                    </a:lnTo>
                    <a:lnTo>
                      <a:pt x="1510771" y="526521"/>
                    </a:lnTo>
                    <a:lnTo>
                      <a:pt x="1505479" y="526521"/>
                    </a:lnTo>
                    <a:lnTo>
                      <a:pt x="1497542" y="531813"/>
                    </a:lnTo>
                    <a:lnTo>
                      <a:pt x="1505479" y="531813"/>
                    </a:lnTo>
                    <a:lnTo>
                      <a:pt x="1508125" y="531813"/>
                    </a:lnTo>
                    <a:lnTo>
                      <a:pt x="1516063" y="531813"/>
                    </a:lnTo>
                    <a:lnTo>
                      <a:pt x="1518708" y="531813"/>
                    </a:lnTo>
                    <a:lnTo>
                      <a:pt x="1521354" y="534459"/>
                    </a:lnTo>
                    <a:lnTo>
                      <a:pt x="1521354" y="537104"/>
                    </a:lnTo>
                    <a:lnTo>
                      <a:pt x="1521354" y="539750"/>
                    </a:lnTo>
                    <a:lnTo>
                      <a:pt x="1516063" y="545042"/>
                    </a:lnTo>
                    <a:lnTo>
                      <a:pt x="1508125" y="547688"/>
                    </a:lnTo>
                    <a:lnTo>
                      <a:pt x="1513417" y="550334"/>
                    </a:lnTo>
                    <a:lnTo>
                      <a:pt x="1516063" y="555625"/>
                    </a:lnTo>
                    <a:lnTo>
                      <a:pt x="1521354" y="566209"/>
                    </a:lnTo>
                    <a:lnTo>
                      <a:pt x="1524000" y="576792"/>
                    </a:lnTo>
                    <a:lnTo>
                      <a:pt x="1531937" y="579438"/>
                    </a:lnTo>
                    <a:lnTo>
                      <a:pt x="1537229" y="582084"/>
                    </a:lnTo>
                    <a:lnTo>
                      <a:pt x="1539875" y="587375"/>
                    </a:lnTo>
                    <a:lnTo>
                      <a:pt x="1550458" y="590021"/>
                    </a:lnTo>
                    <a:lnTo>
                      <a:pt x="1558396" y="590021"/>
                    </a:lnTo>
                    <a:lnTo>
                      <a:pt x="1561042" y="592667"/>
                    </a:lnTo>
                    <a:lnTo>
                      <a:pt x="1561042" y="595313"/>
                    </a:lnTo>
                    <a:lnTo>
                      <a:pt x="1568979" y="592667"/>
                    </a:lnTo>
                    <a:lnTo>
                      <a:pt x="1576917" y="590021"/>
                    </a:lnTo>
                    <a:lnTo>
                      <a:pt x="1576917" y="592667"/>
                    </a:lnTo>
                    <a:lnTo>
                      <a:pt x="1576917" y="595313"/>
                    </a:lnTo>
                    <a:lnTo>
                      <a:pt x="1582208" y="592667"/>
                    </a:lnTo>
                    <a:lnTo>
                      <a:pt x="1587500" y="592667"/>
                    </a:lnTo>
                    <a:lnTo>
                      <a:pt x="1592792" y="592667"/>
                    </a:lnTo>
                    <a:lnTo>
                      <a:pt x="1592792" y="595313"/>
                    </a:lnTo>
                    <a:lnTo>
                      <a:pt x="1590146" y="595313"/>
                    </a:lnTo>
                    <a:lnTo>
                      <a:pt x="1595437" y="597959"/>
                    </a:lnTo>
                    <a:lnTo>
                      <a:pt x="1592792" y="603250"/>
                    </a:lnTo>
                    <a:lnTo>
                      <a:pt x="1584854" y="605896"/>
                    </a:lnTo>
                    <a:lnTo>
                      <a:pt x="1576917" y="608542"/>
                    </a:lnTo>
                    <a:lnTo>
                      <a:pt x="1568979" y="611188"/>
                    </a:lnTo>
                    <a:lnTo>
                      <a:pt x="1561042" y="616479"/>
                    </a:lnTo>
                    <a:lnTo>
                      <a:pt x="1553104" y="621771"/>
                    </a:lnTo>
                    <a:lnTo>
                      <a:pt x="1545167" y="619125"/>
                    </a:lnTo>
                    <a:lnTo>
                      <a:pt x="1539875" y="619125"/>
                    </a:lnTo>
                    <a:lnTo>
                      <a:pt x="1537229" y="621771"/>
                    </a:lnTo>
                    <a:lnTo>
                      <a:pt x="1537229" y="624417"/>
                    </a:lnTo>
                    <a:lnTo>
                      <a:pt x="1526646" y="624417"/>
                    </a:lnTo>
                    <a:lnTo>
                      <a:pt x="1518708" y="621771"/>
                    </a:lnTo>
                    <a:lnTo>
                      <a:pt x="1516063" y="624417"/>
                    </a:lnTo>
                    <a:lnTo>
                      <a:pt x="1513417" y="627063"/>
                    </a:lnTo>
                    <a:lnTo>
                      <a:pt x="1505479" y="629709"/>
                    </a:lnTo>
                    <a:lnTo>
                      <a:pt x="1500188" y="629709"/>
                    </a:lnTo>
                    <a:lnTo>
                      <a:pt x="1500188" y="632354"/>
                    </a:lnTo>
                    <a:lnTo>
                      <a:pt x="1502833" y="635000"/>
                    </a:lnTo>
                    <a:lnTo>
                      <a:pt x="1497542" y="637646"/>
                    </a:lnTo>
                    <a:lnTo>
                      <a:pt x="1489604" y="642938"/>
                    </a:lnTo>
                    <a:lnTo>
                      <a:pt x="1481667" y="645584"/>
                    </a:lnTo>
                    <a:lnTo>
                      <a:pt x="1476375" y="650875"/>
                    </a:lnTo>
                    <a:lnTo>
                      <a:pt x="1471083" y="650875"/>
                    </a:lnTo>
                    <a:lnTo>
                      <a:pt x="1468438" y="648229"/>
                    </a:lnTo>
                    <a:lnTo>
                      <a:pt x="1468438" y="650875"/>
                    </a:lnTo>
                    <a:lnTo>
                      <a:pt x="1468438" y="653521"/>
                    </a:lnTo>
                    <a:lnTo>
                      <a:pt x="1465792" y="656167"/>
                    </a:lnTo>
                    <a:lnTo>
                      <a:pt x="1460500" y="653521"/>
                    </a:lnTo>
                    <a:lnTo>
                      <a:pt x="1460500" y="650875"/>
                    </a:lnTo>
                    <a:lnTo>
                      <a:pt x="1460500" y="645584"/>
                    </a:lnTo>
                    <a:lnTo>
                      <a:pt x="1457854" y="640292"/>
                    </a:lnTo>
                    <a:lnTo>
                      <a:pt x="1460500" y="635000"/>
                    </a:lnTo>
                    <a:lnTo>
                      <a:pt x="1479021" y="619125"/>
                    </a:lnTo>
                    <a:lnTo>
                      <a:pt x="1492250" y="611188"/>
                    </a:lnTo>
                    <a:lnTo>
                      <a:pt x="1502833" y="608542"/>
                    </a:lnTo>
                    <a:lnTo>
                      <a:pt x="1513417" y="608542"/>
                    </a:lnTo>
                    <a:lnTo>
                      <a:pt x="1518708" y="608542"/>
                    </a:lnTo>
                    <a:lnTo>
                      <a:pt x="1539875" y="603250"/>
                    </a:lnTo>
                    <a:lnTo>
                      <a:pt x="1526646" y="605896"/>
                    </a:lnTo>
                    <a:lnTo>
                      <a:pt x="1513417" y="603250"/>
                    </a:lnTo>
                    <a:lnTo>
                      <a:pt x="1508125" y="603250"/>
                    </a:lnTo>
                    <a:lnTo>
                      <a:pt x="1500188" y="605896"/>
                    </a:lnTo>
                    <a:lnTo>
                      <a:pt x="1494896" y="605896"/>
                    </a:lnTo>
                    <a:lnTo>
                      <a:pt x="1489604" y="605896"/>
                    </a:lnTo>
                    <a:lnTo>
                      <a:pt x="1492250" y="603250"/>
                    </a:lnTo>
                    <a:lnTo>
                      <a:pt x="1500188" y="600604"/>
                    </a:lnTo>
                    <a:lnTo>
                      <a:pt x="1505479" y="597959"/>
                    </a:lnTo>
                    <a:lnTo>
                      <a:pt x="1505479" y="595313"/>
                    </a:lnTo>
                    <a:lnTo>
                      <a:pt x="1505479" y="590021"/>
                    </a:lnTo>
                    <a:lnTo>
                      <a:pt x="1500188" y="587375"/>
                    </a:lnTo>
                    <a:lnTo>
                      <a:pt x="1502833" y="592667"/>
                    </a:lnTo>
                    <a:lnTo>
                      <a:pt x="1500188" y="595313"/>
                    </a:lnTo>
                    <a:lnTo>
                      <a:pt x="1484313" y="605896"/>
                    </a:lnTo>
                    <a:lnTo>
                      <a:pt x="1471083" y="608542"/>
                    </a:lnTo>
                    <a:lnTo>
                      <a:pt x="1463146" y="608542"/>
                    </a:lnTo>
                    <a:lnTo>
                      <a:pt x="1457854" y="608542"/>
                    </a:lnTo>
                    <a:lnTo>
                      <a:pt x="1452563" y="611188"/>
                    </a:lnTo>
                    <a:lnTo>
                      <a:pt x="1449917" y="605896"/>
                    </a:lnTo>
                    <a:lnTo>
                      <a:pt x="1444625" y="605896"/>
                    </a:lnTo>
                    <a:lnTo>
                      <a:pt x="1444625" y="608542"/>
                    </a:lnTo>
                    <a:lnTo>
                      <a:pt x="1439333" y="603250"/>
                    </a:lnTo>
                    <a:lnTo>
                      <a:pt x="1436688" y="597959"/>
                    </a:lnTo>
                    <a:lnTo>
                      <a:pt x="1434042" y="595313"/>
                    </a:lnTo>
                    <a:lnTo>
                      <a:pt x="1431396" y="595313"/>
                    </a:lnTo>
                    <a:lnTo>
                      <a:pt x="1431396" y="590021"/>
                    </a:lnTo>
                    <a:lnTo>
                      <a:pt x="1441979" y="555625"/>
                    </a:lnTo>
                    <a:lnTo>
                      <a:pt x="1444625" y="552979"/>
                    </a:lnTo>
                    <a:lnTo>
                      <a:pt x="1441979" y="550334"/>
                    </a:lnTo>
                    <a:lnTo>
                      <a:pt x="1439333" y="547688"/>
                    </a:lnTo>
                    <a:lnTo>
                      <a:pt x="1436688" y="542396"/>
                    </a:lnTo>
                    <a:lnTo>
                      <a:pt x="1434042" y="542396"/>
                    </a:lnTo>
                    <a:lnTo>
                      <a:pt x="1418167" y="547688"/>
                    </a:lnTo>
                    <a:lnTo>
                      <a:pt x="1412875" y="550334"/>
                    </a:lnTo>
                    <a:lnTo>
                      <a:pt x="1410229" y="550334"/>
                    </a:lnTo>
                    <a:lnTo>
                      <a:pt x="1404938" y="547688"/>
                    </a:lnTo>
                    <a:lnTo>
                      <a:pt x="1402292" y="547688"/>
                    </a:lnTo>
                    <a:lnTo>
                      <a:pt x="1391708" y="555625"/>
                    </a:lnTo>
                    <a:lnTo>
                      <a:pt x="1386417" y="560917"/>
                    </a:lnTo>
                    <a:lnTo>
                      <a:pt x="1383771" y="563563"/>
                    </a:lnTo>
                    <a:lnTo>
                      <a:pt x="1378479" y="566209"/>
                    </a:lnTo>
                    <a:lnTo>
                      <a:pt x="1375833" y="571500"/>
                    </a:lnTo>
                    <a:lnTo>
                      <a:pt x="1367896" y="579438"/>
                    </a:lnTo>
                    <a:lnTo>
                      <a:pt x="1365250" y="582084"/>
                    </a:lnTo>
                    <a:lnTo>
                      <a:pt x="1365250" y="584729"/>
                    </a:lnTo>
                    <a:lnTo>
                      <a:pt x="1362604" y="590021"/>
                    </a:lnTo>
                    <a:lnTo>
                      <a:pt x="1357313" y="592667"/>
                    </a:lnTo>
                    <a:lnTo>
                      <a:pt x="1352021" y="595313"/>
                    </a:lnTo>
                    <a:lnTo>
                      <a:pt x="1346729" y="600604"/>
                    </a:lnTo>
                    <a:lnTo>
                      <a:pt x="1341438" y="603250"/>
                    </a:lnTo>
                    <a:lnTo>
                      <a:pt x="1338792" y="605896"/>
                    </a:lnTo>
                    <a:lnTo>
                      <a:pt x="1336146" y="605896"/>
                    </a:lnTo>
                    <a:lnTo>
                      <a:pt x="1328208" y="611188"/>
                    </a:lnTo>
                    <a:lnTo>
                      <a:pt x="1243542" y="611188"/>
                    </a:lnTo>
                    <a:lnTo>
                      <a:pt x="1238250" y="611188"/>
                    </a:lnTo>
                    <a:lnTo>
                      <a:pt x="1230313" y="613834"/>
                    </a:lnTo>
                    <a:lnTo>
                      <a:pt x="1222375" y="624417"/>
                    </a:lnTo>
                    <a:lnTo>
                      <a:pt x="1214438" y="632354"/>
                    </a:lnTo>
                    <a:lnTo>
                      <a:pt x="1206500" y="637646"/>
                    </a:lnTo>
                    <a:lnTo>
                      <a:pt x="1201208" y="640292"/>
                    </a:lnTo>
                    <a:lnTo>
                      <a:pt x="1190625" y="640292"/>
                    </a:lnTo>
                    <a:lnTo>
                      <a:pt x="1185333" y="640292"/>
                    </a:lnTo>
                    <a:lnTo>
                      <a:pt x="1187979" y="642938"/>
                    </a:lnTo>
                    <a:lnTo>
                      <a:pt x="1190625" y="642938"/>
                    </a:lnTo>
                    <a:lnTo>
                      <a:pt x="1190625" y="645584"/>
                    </a:lnTo>
                    <a:lnTo>
                      <a:pt x="1187979" y="645584"/>
                    </a:lnTo>
                    <a:lnTo>
                      <a:pt x="1185333" y="648229"/>
                    </a:lnTo>
                    <a:lnTo>
                      <a:pt x="1180042" y="648229"/>
                    </a:lnTo>
                    <a:lnTo>
                      <a:pt x="1172104" y="645584"/>
                    </a:lnTo>
                    <a:lnTo>
                      <a:pt x="1156229" y="645584"/>
                    </a:lnTo>
                    <a:lnTo>
                      <a:pt x="1137708" y="648229"/>
                    </a:lnTo>
                    <a:lnTo>
                      <a:pt x="1121833" y="656167"/>
                    </a:lnTo>
                    <a:lnTo>
                      <a:pt x="1111250" y="661459"/>
                    </a:lnTo>
                    <a:lnTo>
                      <a:pt x="1108604" y="664104"/>
                    </a:lnTo>
                    <a:lnTo>
                      <a:pt x="1111250" y="666750"/>
                    </a:lnTo>
                    <a:lnTo>
                      <a:pt x="1121833" y="669396"/>
                    </a:lnTo>
                    <a:lnTo>
                      <a:pt x="1121833" y="672042"/>
                    </a:lnTo>
                    <a:lnTo>
                      <a:pt x="1121833" y="674688"/>
                    </a:lnTo>
                    <a:lnTo>
                      <a:pt x="1113896" y="674688"/>
                    </a:lnTo>
                    <a:lnTo>
                      <a:pt x="1103313" y="674688"/>
                    </a:lnTo>
                    <a:lnTo>
                      <a:pt x="1098021" y="677334"/>
                    </a:lnTo>
                    <a:lnTo>
                      <a:pt x="1095375" y="679979"/>
                    </a:lnTo>
                    <a:lnTo>
                      <a:pt x="1100667" y="679979"/>
                    </a:lnTo>
                    <a:lnTo>
                      <a:pt x="1098021" y="682625"/>
                    </a:lnTo>
                    <a:lnTo>
                      <a:pt x="1087438" y="679979"/>
                    </a:lnTo>
                    <a:lnTo>
                      <a:pt x="1079500" y="679979"/>
                    </a:lnTo>
                    <a:lnTo>
                      <a:pt x="1074208" y="682625"/>
                    </a:lnTo>
                    <a:lnTo>
                      <a:pt x="1071563" y="685271"/>
                    </a:lnTo>
                    <a:lnTo>
                      <a:pt x="1068917" y="687917"/>
                    </a:lnTo>
                    <a:lnTo>
                      <a:pt x="1063625" y="687917"/>
                    </a:lnTo>
                    <a:lnTo>
                      <a:pt x="1060979" y="687917"/>
                    </a:lnTo>
                    <a:lnTo>
                      <a:pt x="1055688" y="690563"/>
                    </a:lnTo>
                    <a:lnTo>
                      <a:pt x="1045104" y="690563"/>
                    </a:lnTo>
                    <a:lnTo>
                      <a:pt x="1039812" y="695854"/>
                    </a:lnTo>
                    <a:lnTo>
                      <a:pt x="1034521" y="701146"/>
                    </a:lnTo>
                    <a:lnTo>
                      <a:pt x="1031875" y="701146"/>
                    </a:lnTo>
                    <a:lnTo>
                      <a:pt x="1031875" y="698500"/>
                    </a:lnTo>
                    <a:lnTo>
                      <a:pt x="1026583" y="698500"/>
                    </a:lnTo>
                    <a:lnTo>
                      <a:pt x="1023937" y="698500"/>
                    </a:lnTo>
                    <a:lnTo>
                      <a:pt x="1021292" y="698500"/>
                    </a:lnTo>
                    <a:lnTo>
                      <a:pt x="1016000" y="695854"/>
                    </a:lnTo>
                    <a:lnTo>
                      <a:pt x="1021292" y="690563"/>
                    </a:lnTo>
                    <a:lnTo>
                      <a:pt x="1026583" y="685271"/>
                    </a:lnTo>
                    <a:lnTo>
                      <a:pt x="1034521" y="685271"/>
                    </a:lnTo>
                    <a:lnTo>
                      <a:pt x="1037167" y="682625"/>
                    </a:lnTo>
                    <a:lnTo>
                      <a:pt x="1034521" y="679979"/>
                    </a:lnTo>
                    <a:lnTo>
                      <a:pt x="1034521" y="674688"/>
                    </a:lnTo>
                    <a:lnTo>
                      <a:pt x="1037167" y="669396"/>
                    </a:lnTo>
                    <a:lnTo>
                      <a:pt x="1042458" y="664104"/>
                    </a:lnTo>
                    <a:lnTo>
                      <a:pt x="1053042" y="661459"/>
                    </a:lnTo>
                    <a:lnTo>
                      <a:pt x="1063625" y="653521"/>
                    </a:lnTo>
                    <a:lnTo>
                      <a:pt x="1063625" y="648229"/>
                    </a:lnTo>
                    <a:lnTo>
                      <a:pt x="1063625" y="642938"/>
                    </a:lnTo>
                    <a:lnTo>
                      <a:pt x="1066271" y="640292"/>
                    </a:lnTo>
                    <a:lnTo>
                      <a:pt x="1071563" y="635000"/>
                    </a:lnTo>
                    <a:lnTo>
                      <a:pt x="1084792" y="627063"/>
                    </a:lnTo>
                    <a:lnTo>
                      <a:pt x="1084792" y="621771"/>
                    </a:lnTo>
                    <a:lnTo>
                      <a:pt x="1084792" y="616479"/>
                    </a:lnTo>
                    <a:lnTo>
                      <a:pt x="1084792" y="611188"/>
                    </a:lnTo>
                    <a:lnTo>
                      <a:pt x="1082146" y="608542"/>
                    </a:lnTo>
                    <a:lnTo>
                      <a:pt x="1079500" y="608542"/>
                    </a:lnTo>
                    <a:lnTo>
                      <a:pt x="1082146" y="605896"/>
                    </a:lnTo>
                    <a:lnTo>
                      <a:pt x="1084792" y="605896"/>
                    </a:lnTo>
                    <a:lnTo>
                      <a:pt x="1087438" y="608542"/>
                    </a:lnTo>
                    <a:lnTo>
                      <a:pt x="1090083" y="611188"/>
                    </a:lnTo>
                    <a:lnTo>
                      <a:pt x="1092729" y="621771"/>
                    </a:lnTo>
                    <a:lnTo>
                      <a:pt x="1095375" y="621771"/>
                    </a:lnTo>
                    <a:lnTo>
                      <a:pt x="1098021" y="621771"/>
                    </a:lnTo>
                    <a:lnTo>
                      <a:pt x="1100667" y="621771"/>
                    </a:lnTo>
                    <a:lnTo>
                      <a:pt x="1105958" y="624417"/>
                    </a:lnTo>
                    <a:lnTo>
                      <a:pt x="1108604" y="624417"/>
                    </a:lnTo>
                    <a:lnTo>
                      <a:pt x="1111250" y="619125"/>
                    </a:lnTo>
                    <a:lnTo>
                      <a:pt x="1111250" y="616479"/>
                    </a:lnTo>
                    <a:lnTo>
                      <a:pt x="1116542" y="616479"/>
                    </a:lnTo>
                    <a:lnTo>
                      <a:pt x="1119188" y="619125"/>
                    </a:lnTo>
                    <a:lnTo>
                      <a:pt x="1121833" y="619125"/>
                    </a:lnTo>
                    <a:lnTo>
                      <a:pt x="1121833" y="616479"/>
                    </a:lnTo>
                    <a:lnTo>
                      <a:pt x="1119188" y="613834"/>
                    </a:lnTo>
                    <a:lnTo>
                      <a:pt x="1119188" y="611188"/>
                    </a:lnTo>
                    <a:lnTo>
                      <a:pt x="1119188" y="603250"/>
                    </a:lnTo>
                    <a:lnTo>
                      <a:pt x="1119188" y="600604"/>
                    </a:lnTo>
                    <a:lnTo>
                      <a:pt x="1116542" y="597959"/>
                    </a:lnTo>
                    <a:lnTo>
                      <a:pt x="1113896" y="597959"/>
                    </a:lnTo>
                    <a:lnTo>
                      <a:pt x="1108604" y="592667"/>
                    </a:lnTo>
                    <a:lnTo>
                      <a:pt x="1103313" y="584729"/>
                    </a:lnTo>
                    <a:lnTo>
                      <a:pt x="1098021" y="584729"/>
                    </a:lnTo>
                    <a:lnTo>
                      <a:pt x="1090083" y="584729"/>
                    </a:lnTo>
                    <a:lnTo>
                      <a:pt x="1082146" y="582084"/>
                    </a:lnTo>
                    <a:lnTo>
                      <a:pt x="1071563" y="579438"/>
                    </a:lnTo>
                    <a:lnTo>
                      <a:pt x="1068917" y="579438"/>
                    </a:lnTo>
                    <a:lnTo>
                      <a:pt x="1060979" y="579438"/>
                    </a:lnTo>
                    <a:lnTo>
                      <a:pt x="1053042" y="579438"/>
                    </a:lnTo>
                    <a:lnTo>
                      <a:pt x="1042458" y="576792"/>
                    </a:lnTo>
                    <a:lnTo>
                      <a:pt x="1037167" y="574146"/>
                    </a:lnTo>
                    <a:lnTo>
                      <a:pt x="1037167" y="571500"/>
                    </a:lnTo>
                    <a:lnTo>
                      <a:pt x="1039812" y="568854"/>
                    </a:lnTo>
                    <a:lnTo>
                      <a:pt x="1034521" y="566209"/>
                    </a:lnTo>
                    <a:lnTo>
                      <a:pt x="1034521" y="560917"/>
                    </a:lnTo>
                    <a:lnTo>
                      <a:pt x="1037167" y="558271"/>
                    </a:lnTo>
                    <a:lnTo>
                      <a:pt x="1034521" y="552979"/>
                    </a:lnTo>
                    <a:lnTo>
                      <a:pt x="1031875" y="550334"/>
                    </a:lnTo>
                    <a:lnTo>
                      <a:pt x="1031875" y="547688"/>
                    </a:lnTo>
                    <a:lnTo>
                      <a:pt x="1037167" y="539750"/>
                    </a:lnTo>
                    <a:lnTo>
                      <a:pt x="1034521" y="539750"/>
                    </a:lnTo>
                    <a:lnTo>
                      <a:pt x="1026583" y="539750"/>
                    </a:lnTo>
                    <a:lnTo>
                      <a:pt x="1021292" y="539750"/>
                    </a:lnTo>
                    <a:lnTo>
                      <a:pt x="1018646" y="537104"/>
                    </a:lnTo>
                    <a:lnTo>
                      <a:pt x="1016000" y="531813"/>
                    </a:lnTo>
                    <a:lnTo>
                      <a:pt x="1013354" y="526521"/>
                    </a:lnTo>
                    <a:lnTo>
                      <a:pt x="1008062" y="518584"/>
                    </a:lnTo>
                    <a:lnTo>
                      <a:pt x="1005417" y="513292"/>
                    </a:lnTo>
                    <a:lnTo>
                      <a:pt x="1000125" y="513292"/>
                    </a:lnTo>
                    <a:lnTo>
                      <a:pt x="992187" y="513292"/>
                    </a:lnTo>
                    <a:lnTo>
                      <a:pt x="986896" y="510646"/>
                    </a:lnTo>
                    <a:lnTo>
                      <a:pt x="984250" y="510646"/>
                    </a:lnTo>
                    <a:lnTo>
                      <a:pt x="978958" y="508000"/>
                    </a:lnTo>
                    <a:lnTo>
                      <a:pt x="981604" y="513292"/>
                    </a:lnTo>
                    <a:lnTo>
                      <a:pt x="978958" y="515938"/>
                    </a:lnTo>
                    <a:lnTo>
                      <a:pt x="973667" y="518584"/>
                    </a:lnTo>
                    <a:lnTo>
                      <a:pt x="973667" y="513292"/>
                    </a:lnTo>
                    <a:lnTo>
                      <a:pt x="973667" y="510646"/>
                    </a:lnTo>
                    <a:lnTo>
                      <a:pt x="971021" y="513292"/>
                    </a:lnTo>
                    <a:lnTo>
                      <a:pt x="968375" y="515938"/>
                    </a:lnTo>
                    <a:lnTo>
                      <a:pt x="965729" y="518584"/>
                    </a:lnTo>
                    <a:lnTo>
                      <a:pt x="960437" y="521229"/>
                    </a:lnTo>
                    <a:lnTo>
                      <a:pt x="957792" y="523875"/>
                    </a:lnTo>
                    <a:lnTo>
                      <a:pt x="957792" y="521229"/>
                    </a:lnTo>
                    <a:lnTo>
                      <a:pt x="955146" y="518584"/>
                    </a:lnTo>
                    <a:lnTo>
                      <a:pt x="955146" y="515938"/>
                    </a:lnTo>
                    <a:lnTo>
                      <a:pt x="949854" y="521229"/>
                    </a:lnTo>
                    <a:lnTo>
                      <a:pt x="939271" y="529167"/>
                    </a:lnTo>
                    <a:lnTo>
                      <a:pt x="931333" y="531813"/>
                    </a:lnTo>
                    <a:lnTo>
                      <a:pt x="918104" y="534459"/>
                    </a:lnTo>
                    <a:lnTo>
                      <a:pt x="910167" y="531813"/>
                    </a:lnTo>
                    <a:lnTo>
                      <a:pt x="904875" y="529167"/>
                    </a:lnTo>
                    <a:lnTo>
                      <a:pt x="891646" y="526521"/>
                    </a:lnTo>
                    <a:lnTo>
                      <a:pt x="881062" y="529167"/>
                    </a:lnTo>
                    <a:lnTo>
                      <a:pt x="875771" y="529167"/>
                    </a:lnTo>
                    <a:lnTo>
                      <a:pt x="870479" y="526521"/>
                    </a:lnTo>
                    <a:lnTo>
                      <a:pt x="865187" y="523875"/>
                    </a:lnTo>
                    <a:lnTo>
                      <a:pt x="862542" y="523875"/>
                    </a:lnTo>
                    <a:lnTo>
                      <a:pt x="857250" y="523875"/>
                    </a:lnTo>
                    <a:lnTo>
                      <a:pt x="849312" y="521229"/>
                    </a:lnTo>
                    <a:lnTo>
                      <a:pt x="836083" y="515938"/>
                    </a:lnTo>
                    <a:lnTo>
                      <a:pt x="825500" y="513292"/>
                    </a:lnTo>
                    <a:lnTo>
                      <a:pt x="817562" y="510646"/>
                    </a:lnTo>
                    <a:lnTo>
                      <a:pt x="814917" y="510646"/>
                    </a:lnTo>
                    <a:lnTo>
                      <a:pt x="814917" y="505354"/>
                    </a:lnTo>
                    <a:lnTo>
                      <a:pt x="817562" y="502709"/>
                    </a:lnTo>
                    <a:lnTo>
                      <a:pt x="820208" y="494771"/>
                    </a:lnTo>
                    <a:lnTo>
                      <a:pt x="817562" y="492125"/>
                    </a:lnTo>
                    <a:lnTo>
                      <a:pt x="812271" y="494771"/>
                    </a:lnTo>
                    <a:lnTo>
                      <a:pt x="809625" y="494771"/>
                    </a:lnTo>
                    <a:lnTo>
                      <a:pt x="804333" y="500063"/>
                    </a:lnTo>
                    <a:lnTo>
                      <a:pt x="799042" y="508000"/>
                    </a:lnTo>
                    <a:lnTo>
                      <a:pt x="791104" y="510646"/>
                    </a:lnTo>
                    <a:lnTo>
                      <a:pt x="148167" y="510646"/>
                    </a:lnTo>
                    <a:lnTo>
                      <a:pt x="132292" y="494771"/>
                    </a:lnTo>
                    <a:lnTo>
                      <a:pt x="119063" y="481542"/>
                    </a:lnTo>
                    <a:lnTo>
                      <a:pt x="111125" y="476250"/>
                    </a:lnTo>
                    <a:lnTo>
                      <a:pt x="108479" y="470959"/>
                    </a:lnTo>
                    <a:lnTo>
                      <a:pt x="103188" y="465667"/>
                    </a:lnTo>
                    <a:lnTo>
                      <a:pt x="95250" y="463021"/>
                    </a:lnTo>
                    <a:lnTo>
                      <a:pt x="87313" y="463021"/>
                    </a:lnTo>
                    <a:lnTo>
                      <a:pt x="84667" y="460375"/>
                    </a:lnTo>
                    <a:lnTo>
                      <a:pt x="79375" y="457729"/>
                    </a:lnTo>
                    <a:lnTo>
                      <a:pt x="76729" y="452438"/>
                    </a:lnTo>
                    <a:lnTo>
                      <a:pt x="82021" y="447146"/>
                    </a:lnTo>
                    <a:lnTo>
                      <a:pt x="84667" y="439208"/>
                    </a:lnTo>
                    <a:lnTo>
                      <a:pt x="87313" y="428625"/>
                    </a:lnTo>
                    <a:lnTo>
                      <a:pt x="84667" y="415396"/>
                    </a:lnTo>
                    <a:lnTo>
                      <a:pt x="87313" y="404813"/>
                    </a:lnTo>
                    <a:lnTo>
                      <a:pt x="87313" y="402167"/>
                    </a:lnTo>
                    <a:lnTo>
                      <a:pt x="87313" y="399521"/>
                    </a:lnTo>
                    <a:lnTo>
                      <a:pt x="84667" y="396875"/>
                    </a:lnTo>
                    <a:lnTo>
                      <a:pt x="82021" y="394229"/>
                    </a:lnTo>
                    <a:lnTo>
                      <a:pt x="82021" y="391583"/>
                    </a:lnTo>
                    <a:lnTo>
                      <a:pt x="89958" y="375708"/>
                    </a:lnTo>
                    <a:lnTo>
                      <a:pt x="92604" y="373063"/>
                    </a:lnTo>
                    <a:lnTo>
                      <a:pt x="89958" y="373063"/>
                    </a:lnTo>
                    <a:lnTo>
                      <a:pt x="87313" y="373063"/>
                    </a:lnTo>
                    <a:lnTo>
                      <a:pt x="95250" y="359833"/>
                    </a:lnTo>
                    <a:lnTo>
                      <a:pt x="103188" y="357188"/>
                    </a:lnTo>
                    <a:lnTo>
                      <a:pt x="105833" y="351896"/>
                    </a:lnTo>
                    <a:lnTo>
                      <a:pt x="108479" y="349250"/>
                    </a:lnTo>
                    <a:lnTo>
                      <a:pt x="113771" y="343958"/>
                    </a:lnTo>
                    <a:lnTo>
                      <a:pt x="116417" y="341313"/>
                    </a:lnTo>
                    <a:lnTo>
                      <a:pt x="116417" y="338667"/>
                    </a:lnTo>
                    <a:lnTo>
                      <a:pt x="111125" y="333375"/>
                    </a:lnTo>
                    <a:lnTo>
                      <a:pt x="105833" y="328083"/>
                    </a:lnTo>
                    <a:lnTo>
                      <a:pt x="105833" y="325438"/>
                    </a:lnTo>
                    <a:lnTo>
                      <a:pt x="105833" y="322792"/>
                    </a:lnTo>
                    <a:lnTo>
                      <a:pt x="108479" y="320146"/>
                    </a:lnTo>
                    <a:lnTo>
                      <a:pt x="108479" y="317500"/>
                    </a:lnTo>
                    <a:lnTo>
                      <a:pt x="105833" y="317500"/>
                    </a:lnTo>
                    <a:lnTo>
                      <a:pt x="105833" y="312208"/>
                    </a:lnTo>
                    <a:lnTo>
                      <a:pt x="108479" y="304271"/>
                    </a:lnTo>
                    <a:lnTo>
                      <a:pt x="108479" y="296333"/>
                    </a:lnTo>
                    <a:lnTo>
                      <a:pt x="108479" y="277812"/>
                    </a:lnTo>
                    <a:lnTo>
                      <a:pt x="105833" y="261937"/>
                    </a:lnTo>
                    <a:lnTo>
                      <a:pt x="105833" y="256646"/>
                    </a:lnTo>
                    <a:lnTo>
                      <a:pt x="105833" y="254000"/>
                    </a:lnTo>
                    <a:lnTo>
                      <a:pt x="111125" y="248708"/>
                    </a:lnTo>
                    <a:lnTo>
                      <a:pt x="95250" y="248708"/>
                    </a:lnTo>
                    <a:lnTo>
                      <a:pt x="87313" y="251354"/>
                    </a:lnTo>
                    <a:lnTo>
                      <a:pt x="84667" y="254000"/>
                    </a:lnTo>
                    <a:lnTo>
                      <a:pt x="84667" y="256646"/>
                    </a:lnTo>
                    <a:lnTo>
                      <a:pt x="76729" y="256646"/>
                    </a:lnTo>
                    <a:lnTo>
                      <a:pt x="68792" y="256646"/>
                    </a:lnTo>
                    <a:lnTo>
                      <a:pt x="63500" y="259292"/>
                    </a:lnTo>
                    <a:lnTo>
                      <a:pt x="58208" y="261937"/>
                    </a:lnTo>
                    <a:lnTo>
                      <a:pt x="47625" y="261937"/>
                    </a:lnTo>
                    <a:lnTo>
                      <a:pt x="42333" y="259292"/>
                    </a:lnTo>
                    <a:lnTo>
                      <a:pt x="37042" y="254000"/>
                    </a:lnTo>
                    <a:lnTo>
                      <a:pt x="34396" y="243417"/>
                    </a:lnTo>
                    <a:lnTo>
                      <a:pt x="31750" y="243417"/>
                    </a:lnTo>
                    <a:lnTo>
                      <a:pt x="26458" y="243417"/>
                    </a:lnTo>
                    <a:lnTo>
                      <a:pt x="23812" y="243417"/>
                    </a:lnTo>
                    <a:lnTo>
                      <a:pt x="15875" y="240771"/>
                    </a:lnTo>
                    <a:lnTo>
                      <a:pt x="7937" y="240771"/>
                    </a:lnTo>
                    <a:lnTo>
                      <a:pt x="0" y="240771"/>
                    </a:lnTo>
                    <a:lnTo>
                      <a:pt x="42333" y="209021"/>
                    </a:lnTo>
                    <a:lnTo>
                      <a:pt x="84667" y="179917"/>
                    </a:lnTo>
                    <a:lnTo>
                      <a:pt x="164042" y="127000"/>
                    </a:lnTo>
                    <a:lnTo>
                      <a:pt x="232833" y="84667"/>
                    </a:lnTo>
                    <a:lnTo>
                      <a:pt x="293688" y="50271"/>
                    </a:lnTo>
                    <a:lnTo>
                      <a:pt x="309563" y="50271"/>
                    </a:lnTo>
                    <a:lnTo>
                      <a:pt x="325438" y="52917"/>
                    </a:lnTo>
                    <a:lnTo>
                      <a:pt x="357188" y="66146"/>
                    </a:lnTo>
                    <a:lnTo>
                      <a:pt x="365125" y="68792"/>
                    </a:lnTo>
                    <a:lnTo>
                      <a:pt x="365125" y="63500"/>
                    </a:lnTo>
                    <a:lnTo>
                      <a:pt x="365125" y="58208"/>
                    </a:lnTo>
                    <a:lnTo>
                      <a:pt x="367771" y="55562"/>
                    </a:lnTo>
                    <a:lnTo>
                      <a:pt x="373063" y="52917"/>
                    </a:lnTo>
                    <a:lnTo>
                      <a:pt x="386292" y="52917"/>
                    </a:lnTo>
                    <a:lnTo>
                      <a:pt x="399521" y="52917"/>
                    </a:lnTo>
                    <a:lnTo>
                      <a:pt x="407458" y="52917"/>
                    </a:lnTo>
                    <a:lnTo>
                      <a:pt x="410104" y="52917"/>
                    </a:lnTo>
                    <a:lnTo>
                      <a:pt x="404813" y="58208"/>
                    </a:lnTo>
                    <a:lnTo>
                      <a:pt x="402167" y="63500"/>
                    </a:lnTo>
                    <a:lnTo>
                      <a:pt x="404813" y="63500"/>
                    </a:lnTo>
                    <a:lnTo>
                      <a:pt x="423333" y="52917"/>
                    </a:lnTo>
                    <a:lnTo>
                      <a:pt x="433917" y="50271"/>
                    </a:lnTo>
                    <a:lnTo>
                      <a:pt x="444500" y="50271"/>
                    </a:lnTo>
                    <a:lnTo>
                      <a:pt x="455083" y="50271"/>
                    </a:lnTo>
                    <a:lnTo>
                      <a:pt x="468313" y="47625"/>
                    </a:lnTo>
                    <a:lnTo>
                      <a:pt x="497417" y="39687"/>
                    </a:lnTo>
                    <a:lnTo>
                      <a:pt x="515938" y="34396"/>
                    </a:lnTo>
                    <a:lnTo>
                      <a:pt x="523875" y="34396"/>
                    </a:lnTo>
                    <a:lnTo>
                      <a:pt x="529167" y="37042"/>
                    </a:lnTo>
                    <a:lnTo>
                      <a:pt x="531813" y="39687"/>
                    </a:lnTo>
                    <a:lnTo>
                      <a:pt x="523875" y="42333"/>
                    </a:lnTo>
                    <a:lnTo>
                      <a:pt x="497417" y="47625"/>
                    </a:lnTo>
                    <a:lnTo>
                      <a:pt x="484188" y="50271"/>
                    </a:lnTo>
                    <a:lnTo>
                      <a:pt x="473604" y="58208"/>
                    </a:lnTo>
                    <a:lnTo>
                      <a:pt x="484188" y="52917"/>
                    </a:lnTo>
                    <a:lnTo>
                      <a:pt x="497417" y="52917"/>
                    </a:lnTo>
                    <a:lnTo>
                      <a:pt x="515938" y="50271"/>
                    </a:lnTo>
                    <a:lnTo>
                      <a:pt x="526521" y="47625"/>
                    </a:lnTo>
                    <a:lnTo>
                      <a:pt x="534458" y="44979"/>
                    </a:lnTo>
                    <a:lnTo>
                      <a:pt x="537104" y="47625"/>
                    </a:lnTo>
                    <a:lnTo>
                      <a:pt x="537104" y="50271"/>
                    </a:lnTo>
                    <a:lnTo>
                      <a:pt x="539750" y="52917"/>
                    </a:lnTo>
                    <a:lnTo>
                      <a:pt x="547688" y="50271"/>
                    </a:lnTo>
                    <a:lnTo>
                      <a:pt x="563563" y="39687"/>
                    </a:lnTo>
                    <a:lnTo>
                      <a:pt x="563563" y="34396"/>
                    </a:lnTo>
                    <a:lnTo>
                      <a:pt x="563563" y="31750"/>
                    </a:lnTo>
                    <a:lnTo>
                      <a:pt x="566208" y="29104"/>
                    </a:lnTo>
                    <a:lnTo>
                      <a:pt x="568854" y="29104"/>
                    </a:lnTo>
                    <a:lnTo>
                      <a:pt x="582083" y="34396"/>
                    </a:lnTo>
                    <a:lnTo>
                      <a:pt x="587375" y="37042"/>
                    </a:lnTo>
                    <a:lnTo>
                      <a:pt x="590021" y="39687"/>
                    </a:lnTo>
                    <a:lnTo>
                      <a:pt x="590021" y="47625"/>
                    </a:lnTo>
                    <a:lnTo>
                      <a:pt x="590021" y="52917"/>
                    </a:lnTo>
                    <a:lnTo>
                      <a:pt x="600604" y="52917"/>
                    </a:lnTo>
                    <a:lnTo>
                      <a:pt x="605896" y="50271"/>
                    </a:lnTo>
                    <a:lnTo>
                      <a:pt x="605896" y="47625"/>
                    </a:lnTo>
                    <a:lnTo>
                      <a:pt x="605896" y="44979"/>
                    </a:lnTo>
                    <a:lnTo>
                      <a:pt x="611188" y="39687"/>
                    </a:lnTo>
                    <a:lnTo>
                      <a:pt x="616479" y="37042"/>
                    </a:lnTo>
                    <a:lnTo>
                      <a:pt x="616479" y="34396"/>
                    </a:lnTo>
                    <a:lnTo>
                      <a:pt x="619125" y="31750"/>
                    </a:lnTo>
                    <a:lnTo>
                      <a:pt x="627063" y="29104"/>
                    </a:lnTo>
                    <a:lnTo>
                      <a:pt x="642938" y="26458"/>
                    </a:lnTo>
                    <a:lnTo>
                      <a:pt x="645583" y="29104"/>
                    </a:lnTo>
                    <a:lnTo>
                      <a:pt x="640292" y="34396"/>
                    </a:lnTo>
                    <a:lnTo>
                      <a:pt x="632354" y="37042"/>
                    </a:lnTo>
                    <a:lnTo>
                      <a:pt x="635000" y="39687"/>
                    </a:lnTo>
                    <a:lnTo>
                      <a:pt x="635000" y="42333"/>
                    </a:lnTo>
                    <a:lnTo>
                      <a:pt x="627063" y="50271"/>
                    </a:lnTo>
                    <a:lnTo>
                      <a:pt x="645583" y="47625"/>
                    </a:lnTo>
                    <a:lnTo>
                      <a:pt x="653521" y="44979"/>
                    </a:lnTo>
                    <a:lnTo>
                      <a:pt x="658813" y="42333"/>
                    </a:lnTo>
                    <a:lnTo>
                      <a:pt x="669396" y="39687"/>
                    </a:lnTo>
                    <a:lnTo>
                      <a:pt x="682625" y="39687"/>
                    </a:lnTo>
                    <a:lnTo>
                      <a:pt x="693208" y="42333"/>
                    </a:lnTo>
                    <a:lnTo>
                      <a:pt x="703792" y="47625"/>
                    </a:lnTo>
                    <a:lnTo>
                      <a:pt x="722313" y="50271"/>
                    </a:lnTo>
                    <a:lnTo>
                      <a:pt x="759354" y="55562"/>
                    </a:lnTo>
                    <a:lnTo>
                      <a:pt x="769937" y="55562"/>
                    </a:lnTo>
                    <a:lnTo>
                      <a:pt x="772583" y="52917"/>
                    </a:lnTo>
                    <a:lnTo>
                      <a:pt x="769937" y="52917"/>
                    </a:lnTo>
                    <a:lnTo>
                      <a:pt x="767292" y="50271"/>
                    </a:lnTo>
                    <a:lnTo>
                      <a:pt x="769937" y="50271"/>
                    </a:lnTo>
                    <a:lnTo>
                      <a:pt x="785812" y="52917"/>
                    </a:lnTo>
                    <a:lnTo>
                      <a:pt x="791104" y="55562"/>
                    </a:lnTo>
                    <a:lnTo>
                      <a:pt x="793750" y="58208"/>
                    </a:lnTo>
                    <a:lnTo>
                      <a:pt x="796396" y="63500"/>
                    </a:lnTo>
                    <a:lnTo>
                      <a:pt x="796396" y="66146"/>
                    </a:lnTo>
                    <a:lnTo>
                      <a:pt x="788458" y="66146"/>
                    </a:lnTo>
                    <a:lnTo>
                      <a:pt x="783167" y="63500"/>
                    </a:lnTo>
                    <a:lnTo>
                      <a:pt x="772583" y="66146"/>
                    </a:lnTo>
                    <a:lnTo>
                      <a:pt x="769937" y="66146"/>
                    </a:lnTo>
                    <a:lnTo>
                      <a:pt x="764646" y="71437"/>
                    </a:lnTo>
                    <a:lnTo>
                      <a:pt x="777875" y="71437"/>
                    </a:lnTo>
                    <a:lnTo>
                      <a:pt x="780521" y="74083"/>
                    </a:lnTo>
                    <a:lnTo>
                      <a:pt x="783167" y="76729"/>
                    </a:lnTo>
                    <a:lnTo>
                      <a:pt x="793750" y="76729"/>
                    </a:lnTo>
                    <a:lnTo>
                      <a:pt x="801687" y="76729"/>
                    </a:lnTo>
                    <a:lnTo>
                      <a:pt x="809625" y="79375"/>
                    </a:lnTo>
                    <a:lnTo>
                      <a:pt x="814917" y="82021"/>
                    </a:lnTo>
                    <a:lnTo>
                      <a:pt x="825500" y="79375"/>
                    </a:lnTo>
                    <a:lnTo>
                      <a:pt x="838729" y="76729"/>
                    </a:lnTo>
                    <a:lnTo>
                      <a:pt x="846667" y="76729"/>
                    </a:lnTo>
                    <a:lnTo>
                      <a:pt x="854604" y="74083"/>
                    </a:lnTo>
                    <a:lnTo>
                      <a:pt x="862542" y="71437"/>
                    </a:lnTo>
                    <a:lnTo>
                      <a:pt x="873125" y="68792"/>
                    </a:lnTo>
                    <a:lnTo>
                      <a:pt x="881062" y="68792"/>
                    </a:lnTo>
                    <a:lnTo>
                      <a:pt x="896937" y="79375"/>
                    </a:lnTo>
                    <a:lnTo>
                      <a:pt x="902229" y="84667"/>
                    </a:lnTo>
                    <a:lnTo>
                      <a:pt x="896937" y="87312"/>
                    </a:lnTo>
                    <a:lnTo>
                      <a:pt x="894292" y="89958"/>
                    </a:lnTo>
                    <a:lnTo>
                      <a:pt x="889000" y="92604"/>
                    </a:lnTo>
                    <a:lnTo>
                      <a:pt x="886354" y="100542"/>
                    </a:lnTo>
                    <a:lnTo>
                      <a:pt x="886354" y="108479"/>
                    </a:lnTo>
                    <a:lnTo>
                      <a:pt x="889000" y="97896"/>
                    </a:lnTo>
                    <a:lnTo>
                      <a:pt x="891646" y="95250"/>
                    </a:lnTo>
                    <a:lnTo>
                      <a:pt x="899583" y="92604"/>
                    </a:lnTo>
                    <a:lnTo>
                      <a:pt x="904875" y="87312"/>
                    </a:lnTo>
                    <a:lnTo>
                      <a:pt x="904875" y="84667"/>
                    </a:lnTo>
                    <a:lnTo>
                      <a:pt x="904875" y="82021"/>
                    </a:lnTo>
                    <a:lnTo>
                      <a:pt x="904875" y="79375"/>
                    </a:lnTo>
                    <a:lnTo>
                      <a:pt x="915458" y="74083"/>
                    </a:lnTo>
                    <a:lnTo>
                      <a:pt x="933979" y="68792"/>
                    </a:lnTo>
                    <a:lnTo>
                      <a:pt x="947208" y="68792"/>
                    </a:lnTo>
                    <a:lnTo>
                      <a:pt x="955146" y="66146"/>
                    </a:lnTo>
                    <a:lnTo>
                      <a:pt x="965729" y="66146"/>
                    </a:lnTo>
                    <a:lnTo>
                      <a:pt x="968375" y="66146"/>
                    </a:lnTo>
                    <a:lnTo>
                      <a:pt x="971021" y="63500"/>
                    </a:lnTo>
                    <a:lnTo>
                      <a:pt x="968375" y="60854"/>
                    </a:lnTo>
                    <a:lnTo>
                      <a:pt x="965729" y="60854"/>
                    </a:lnTo>
                    <a:lnTo>
                      <a:pt x="960437" y="63500"/>
                    </a:lnTo>
                    <a:lnTo>
                      <a:pt x="957792" y="63500"/>
                    </a:lnTo>
                    <a:lnTo>
                      <a:pt x="955146" y="60854"/>
                    </a:lnTo>
                    <a:lnTo>
                      <a:pt x="952500" y="63500"/>
                    </a:lnTo>
                    <a:lnTo>
                      <a:pt x="947208" y="63500"/>
                    </a:lnTo>
                    <a:lnTo>
                      <a:pt x="944562" y="63500"/>
                    </a:lnTo>
                    <a:lnTo>
                      <a:pt x="941917" y="63500"/>
                    </a:lnTo>
                    <a:lnTo>
                      <a:pt x="936625" y="66146"/>
                    </a:lnTo>
                    <a:lnTo>
                      <a:pt x="928687" y="68792"/>
                    </a:lnTo>
                    <a:lnTo>
                      <a:pt x="926042" y="66146"/>
                    </a:lnTo>
                    <a:lnTo>
                      <a:pt x="923396" y="66146"/>
                    </a:lnTo>
                    <a:lnTo>
                      <a:pt x="918104" y="66146"/>
                    </a:lnTo>
                    <a:lnTo>
                      <a:pt x="918104" y="63500"/>
                    </a:lnTo>
                    <a:lnTo>
                      <a:pt x="918104" y="60854"/>
                    </a:lnTo>
                    <a:lnTo>
                      <a:pt x="923396" y="58208"/>
                    </a:lnTo>
                    <a:lnTo>
                      <a:pt x="933979" y="55562"/>
                    </a:lnTo>
                    <a:lnTo>
                      <a:pt x="949854" y="52917"/>
                    </a:lnTo>
                    <a:lnTo>
                      <a:pt x="960437" y="50271"/>
                    </a:lnTo>
                    <a:lnTo>
                      <a:pt x="968375" y="47625"/>
                    </a:lnTo>
                    <a:lnTo>
                      <a:pt x="978958" y="47625"/>
                    </a:lnTo>
                    <a:lnTo>
                      <a:pt x="981604" y="47625"/>
                    </a:lnTo>
                    <a:lnTo>
                      <a:pt x="981604" y="50271"/>
                    </a:lnTo>
                    <a:lnTo>
                      <a:pt x="978958" y="52917"/>
                    </a:lnTo>
                    <a:lnTo>
                      <a:pt x="976312" y="58208"/>
                    </a:lnTo>
                    <a:lnTo>
                      <a:pt x="976312" y="60854"/>
                    </a:lnTo>
                    <a:lnTo>
                      <a:pt x="981604" y="63500"/>
                    </a:lnTo>
                    <a:lnTo>
                      <a:pt x="981604" y="66146"/>
                    </a:lnTo>
                    <a:lnTo>
                      <a:pt x="984250" y="63500"/>
                    </a:lnTo>
                    <a:lnTo>
                      <a:pt x="989542" y="63500"/>
                    </a:lnTo>
                    <a:lnTo>
                      <a:pt x="989542" y="66146"/>
                    </a:lnTo>
                    <a:lnTo>
                      <a:pt x="989542" y="68792"/>
                    </a:lnTo>
                    <a:lnTo>
                      <a:pt x="992187" y="71437"/>
                    </a:lnTo>
                    <a:lnTo>
                      <a:pt x="1000125" y="74083"/>
                    </a:lnTo>
                    <a:lnTo>
                      <a:pt x="1010708" y="74083"/>
                    </a:lnTo>
                    <a:lnTo>
                      <a:pt x="1037167" y="74083"/>
                    </a:lnTo>
                    <a:lnTo>
                      <a:pt x="1053042" y="74083"/>
                    </a:lnTo>
                    <a:lnTo>
                      <a:pt x="1066271" y="71437"/>
                    </a:lnTo>
                    <a:lnTo>
                      <a:pt x="1079500" y="68792"/>
                    </a:lnTo>
                    <a:lnTo>
                      <a:pt x="1084792" y="71437"/>
                    </a:lnTo>
                    <a:lnTo>
                      <a:pt x="1090083" y="71437"/>
                    </a:lnTo>
                    <a:lnTo>
                      <a:pt x="1095375" y="76729"/>
                    </a:lnTo>
                    <a:lnTo>
                      <a:pt x="1098021" y="76729"/>
                    </a:lnTo>
                    <a:lnTo>
                      <a:pt x="1103313" y="74083"/>
                    </a:lnTo>
                    <a:lnTo>
                      <a:pt x="1111250" y="74083"/>
                    </a:lnTo>
                    <a:lnTo>
                      <a:pt x="1119188" y="71437"/>
                    </a:lnTo>
                    <a:lnTo>
                      <a:pt x="1121833" y="68792"/>
                    </a:lnTo>
                    <a:lnTo>
                      <a:pt x="1124479" y="66146"/>
                    </a:lnTo>
                    <a:lnTo>
                      <a:pt x="1127125" y="71437"/>
                    </a:lnTo>
                    <a:lnTo>
                      <a:pt x="1132417" y="76729"/>
                    </a:lnTo>
                    <a:lnTo>
                      <a:pt x="1137708" y="79375"/>
                    </a:lnTo>
                    <a:lnTo>
                      <a:pt x="1140354" y="79375"/>
                    </a:lnTo>
                    <a:lnTo>
                      <a:pt x="1143000" y="76729"/>
                    </a:lnTo>
                    <a:lnTo>
                      <a:pt x="1140354" y="74083"/>
                    </a:lnTo>
                    <a:lnTo>
                      <a:pt x="1135063" y="71437"/>
                    </a:lnTo>
                    <a:lnTo>
                      <a:pt x="1129771" y="68792"/>
                    </a:lnTo>
                    <a:lnTo>
                      <a:pt x="1127125" y="60854"/>
                    </a:lnTo>
                    <a:lnTo>
                      <a:pt x="1135063" y="63500"/>
                    </a:lnTo>
                    <a:lnTo>
                      <a:pt x="1140354" y="60854"/>
                    </a:lnTo>
                    <a:lnTo>
                      <a:pt x="1143000" y="58208"/>
                    </a:lnTo>
                    <a:lnTo>
                      <a:pt x="1145646" y="60854"/>
                    </a:lnTo>
                    <a:lnTo>
                      <a:pt x="1153583" y="66146"/>
                    </a:lnTo>
                    <a:lnTo>
                      <a:pt x="1158875" y="66146"/>
                    </a:lnTo>
                    <a:lnTo>
                      <a:pt x="1158875" y="68792"/>
                    </a:lnTo>
                    <a:lnTo>
                      <a:pt x="1156229" y="71437"/>
                    </a:lnTo>
                    <a:lnTo>
                      <a:pt x="1150938" y="74083"/>
                    </a:lnTo>
                    <a:lnTo>
                      <a:pt x="1150938" y="76729"/>
                    </a:lnTo>
                    <a:lnTo>
                      <a:pt x="1150938" y="79375"/>
                    </a:lnTo>
                    <a:lnTo>
                      <a:pt x="1143000" y="87312"/>
                    </a:lnTo>
                    <a:lnTo>
                      <a:pt x="1153583" y="82021"/>
                    </a:lnTo>
                    <a:lnTo>
                      <a:pt x="1158875" y="79375"/>
                    </a:lnTo>
                    <a:lnTo>
                      <a:pt x="1158875" y="74083"/>
                    </a:lnTo>
                    <a:lnTo>
                      <a:pt x="1166813" y="71437"/>
                    </a:lnTo>
                    <a:lnTo>
                      <a:pt x="1172104" y="68792"/>
                    </a:lnTo>
                    <a:lnTo>
                      <a:pt x="1177396" y="68792"/>
                    </a:lnTo>
                    <a:lnTo>
                      <a:pt x="1185333" y="71437"/>
                    </a:lnTo>
                    <a:lnTo>
                      <a:pt x="1195917" y="71437"/>
                    </a:lnTo>
                    <a:lnTo>
                      <a:pt x="1219729" y="68792"/>
                    </a:lnTo>
                    <a:lnTo>
                      <a:pt x="1222375" y="68792"/>
                    </a:lnTo>
                    <a:lnTo>
                      <a:pt x="1219729" y="66146"/>
                    </a:lnTo>
                    <a:lnTo>
                      <a:pt x="1217083" y="63500"/>
                    </a:lnTo>
                    <a:lnTo>
                      <a:pt x="1214438" y="66146"/>
                    </a:lnTo>
                    <a:lnTo>
                      <a:pt x="1211792" y="68792"/>
                    </a:lnTo>
                    <a:lnTo>
                      <a:pt x="1209146" y="66146"/>
                    </a:lnTo>
                    <a:lnTo>
                      <a:pt x="1206500" y="66146"/>
                    </a:lnTo>
                    <a:lnTo>
                      <a:pt x="1206500" y="63500"/>
                    </a:lnTo>
                    <a:lnTo>
                      <a:pt x="1211792" y="60854"/>
                    </a:lnTo>
                    <a:lnTo>
                      <a:pt x="1222375" y="58208"/>
                    </a:lnTo>
                    <a:lnTo>
                      <a:pt x="1227667" y="58208"/>
                    </a:lnTo>
                    <a:lnTo>
                      <a:pt x="1232958" y="58208"/>
                    </a:lnTo>
                    <a:lnTo>
                      <a:pt x="1240896" y="55562"/>
                    </a:lnTo>
                    <a:lnTo>
                      <a:pt x="1248833" y="50271"/>
                    </a:lnTo>
                    <a:lnTo>
                      <a:pt x="1243542" y="50271"/>
                    </a:lnTo>
                    <a:lnTo>
                      <a:pt x="1232958" y="52917"/>
                    </a:lnTo>
                    <a:lnTo>
                      <a:pt x="1222375" y="55562"/>
                    </a:lnTo>
                    <a:lnTo>
                      <a:pt x="1214438" y="52917"/>
                    </a:lnTo>
                    <a:lnTo>
                      <a:pt x="1209146" y="52917"/>
                    </a:lnTo>
                    <a:lnTo>
                      <a:pt x="1206500" y="52917"/>
                    </a:lnTo>
                    <a:lnTo>
                      <a:pt x="1201208" y="52917"/>
                    </a:lnTo>
                    <a:lnTo>
                      <a:pt x="1193271" y="47625"/>
                    </a:lnTo>
                    <a:lnTo>
                      <a:pt x="1190625" y="42333"/>
                    </a:lnTo>
                    <a:lnTo>
                      <a:pt x="1190625" y="37042"/>
                    </a:lnTo>
                    <a:lnTo>
                      <a:pt x="1201208" y="34396"/>
                    </a:lnTo>
                    <a:lnTo>
                      <a:pt x="1211792" y="31750"/>
                    </a:lnTo>
                    <a:lnTo>
                      <a:pt x="1214438" y="29104"/>
                    </a:lnTo>
                    <a:lnTo>
                      <a:pt x="1214438" y="26458"/>
                    </a:lnTo>
                    <a:lnTo>
                      <a:pt x="1214438" y="23812"/>
                    </a:lnTo>
                    <a:lnTo>
                      <a:pt x="1219729" y="21167"/>
                    </a:lnTo>
                    <a:lnTo>
                      <a:pt x="1232958" y="13229"/>
                    </a:lnTo>
                    <a:lnTo>
                      <a:pt x="1238250" y="10583"/>
                    </a:lnTo>
                    <a:lnTo>
                      <a:pt x="1240896" y="13229"/>
                    </a:lnTo>
                    <a:lnTo>
                      <a:pt x="1243542" y="13229"/>
                    </a:lnTo>
                    <a:lnTo>
                      <a:pt x="1248833" y="10583"/>
                    </a:lnTo>
                    <a:lnTo>
                      <a:pt x="1248833" y="7937"/>
                    </a:lnTo>
                    <a:lnTo>
                      <a:pt x="1246188" y="7937"/>
                    </a:lnTo>
                    <a:lnTo>
                      <a:pt x="1243542" y="7937"/>
                    </a:lnTo>
                    <a:lnTo>
                      <a:pt x="1246188" y="5292"/>
                    </a:lnTo>
                    <a:lnTo>
                      <a:pt x="125941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4" name="Chile">
                <a:extLst>
                  <a:ext uri="{FF2B5EF4-FFF2-40B4-BE49-F238E27FC236}">
                    <a16:creationId xmlns:a16="http://schemas.microsoft.com/office/drawing/2014/main" id="{E71344E5-B1F4-4F4B-B992-B9F6FE34A026}"/>
                  </a:ext>
                </a:extLst>
              </p:cNvPr>
              <p:cNvSpPr>
                <a:spLocks/>
              </p:cNvSpPr>
              <p:nvPr/>
            </p:nvSpPr>
            <p:spPr bwMode="auto">
              <a:xfrm>
                <a:off x="1923657" y="3285141"/>
                <a:ext cx="351083" cy="1151281"/>
              </a:xfrm>
              <a:custGeom>
                <a:avLst/>
                <a:gdLst/>
                <a:ahLst/>
                <a:cxnLst>
                  <a:cxn ang="0">
                    <a:pos x="218" y="766"/>
                  </a:cxn>
                  <a:cxn ang="0">
                    <a:pos x="212" y="776"/>
                  </a:cxn>
                  <a:cxn ang="0">
                    <a:pos x="186" y="786"/>
                  </a:cxn>
                  <a:cxn ang="0">
                    <a:pos x="198" y="782"/>
                  </a:cxn>
                  <a:cxn ang="0">
                    <a:pos x="184" y="766"/>
                  </a:cxn>
                  <a:cxn ang="0">
                    <a:pos x="184" y="774"/>
                  </a:cxn>
                  <a:cxn ang="0">
                    <a:pos x="198" y="774"/>
                  </a:cxn>
                  <a:cxn ang="0">
                    <a:pos x="176" y="784"/>
                  </a:cxn>
                  <a:cxn ang="0">
                    <a:pos x="160" y="770"/>
                  </a:cxn>
                  <a:cxn ang="0">
                    <a:pos x="162" y="762"/>
                  </a:cxn>
                  <a:cxn ang="0">
                    <a:pos x="158" y="760"/>
                  </a:cxn>
                  <a:cxn ang="0">
                    <a:pos x="134" y="738"/>
                  </a:cxn>
                  <a:cxn ang="0">
                    <a:pos x="124" y="720"/>
                  </a:cxn>
                  <a:cxn ang="0">
                    <a:pos x="128" y="708"/>
                  </a:cxn>
                  <a:cxn ang="0">
                    <a:pos x="112" y="696"/>
                  </a:cxn>
                  <a:cxn ang="0">
                    <a:pos x="104" y="682"/>
                  </a:cxn>
                  <a:cxn ang="0">
                    <a:pos x="104" y="680"/>
                  </a:cxn>
                  <a:cxn ang="0">
                    <a:pos x="98" y="658"/>
                  </a:cxn>
                  <a:cxn ang="0">
                    <a:pos x="76" y="656"/>
                  </a:cxn>
                  <a:cxn ang="0">
                    <a:pos x="82" y="640"/>
                  </a:cxn>
                  <a:cxn ang="0">
                    <a:pos x="108" y="640"/>
                  </a:cxn>
                  <a:cxn ang="0">
                    <a:pos x="102" y="608"/>
                  </a:cxn>
                  <a:cxn ang="0">
                    <a:pos x="96" y="574"/>
                  </a:cxn>
                  <a:cxn ang="0">
                    <a:pos x="82" y="554"/>
                  </a:cxn>
                  <a:cxn ang="0">
                    <a:pos x="68" y="536"/>
                  </a:cxn>
                  <a:cxn ang="0">
                    <a:pos x="58" y="492"/>
                  </a:cxn>
                  <a:cxn ang="0">
                    <a:pos x="42" y="460"/>
                  </a:cxn>
                  <a:cxn ang="0">
                    <a:pos x="50" y="448"/>
                  </a:cxn>
                  <a:cxn ang="0">
                    <a:pos x="50" y="420"/>
                  </a:cxn>
                  <a:cxn ang="0">
                    <a:pos x="56" y="374"/>
                  </a:cxn>
                  <a:cxn ang="0">
                    <a:pos x="30" y="288"/>
                  </a:cxn>
                  <a:cxn ang="0">
                    <a:pos x="40" y="284"/>
                  </a:cxn>
                  <a:cxn ang="0">
                    <a:pos x="30" y="270"/>
                  </a:cxn>
                  <a:cxn ang="0">
                    <a:pos x="34" y="176"/>
                  </a:cxn>
                  <a:cxn ang="0">
                    <a:pos x="22" y="136"/>
                  </a:cxn>
                  <a:cxn ang="0">
                    <a:pos x="26" y="92"/>
                  </a:cxn>
                  <a:cxn ang="0">
                    <a:pos x="16" y="52"/>
                  </a:cxn>
                  <a:cxn ang="0">
                    <a:pos x="0" y="12"/>
                  </a:cxn>
                  <a:cxn ang="0">
                    <a:pos x="42" y="38"/>
                  </a:cxn>
                  <a:cxn ang="0">
                    <a:pos x="70" y="124"/>
                  </a:cxn>
                  <a:cxn ang="0">
                    <a:pos x="78" y="158"/>
                  </a:cxn>
                  <a:cxn ang="0">
                    <a:pos x="72" y="196"/>
                  </a:cxn>
                  <a:cxn ang="0">
                    <a:pos x="74" y="234"/>
                  </a:cxn>
                  <a:cxn ang="0">
                    <a:pos x="62" y="270"/>
                  </a:cxn>
                  <a:cxn ang="0">
                    <a:pos x="60" y="326"/>
                  </a:cxn>
                  <a:cxn ang="0">
                    <a:pos x="74" y="354"/>
                  </a:cxn>
                  <a:cxn ang="0">
                    <a:pos x="92" y="376"/>
                  </a:cxn>
                  <a:cxn ang="0">
                    <a:pos x="88" y="422"/>
                  </a:cxn>
                  <a:cxn ang="0">
                    <a:pos x="98" y="476"/>
                  </a:cxn>
                  <a:cxn ang="0">
                    <a:pos x="90" y="500"/>
                  </a:cxn>
                  <a:cxn ang="0">
                    <a:pos x="104" y="546"/>
                  </a:cxn>
                  <a:cxn ang="0">
                    <a:pos x="106" y="566"/>
                  </a:cxn>
                  <a:cxn ang="0">
                    <a:pos x="110" y="586"/>
                  </a:cxn>
                  <a:cxn ang="0">
                    <a:pos x="114" y="598"/>
                  </a:cxn>
                  <a:cxn ang="0">
                    <a:pos x="126" y="622"/>
                  </a:cxn>
                  <a:cxn ang="0">
                    <a:pos x="132" y="650"/>
                  </a:cxn>
                  <a:cxn ang="0">
                    <a:pos x="134" y="682"/>
                  </a:cxn>
                  <a:cxn ang="0">
                    <a:pos x="144" y="714"/>
                  </a:cxn>
                  <a:cxn ang="0">
                    <a:pos x="162" y="730"/>
                  </a:cxn>
                  <a:cxn ang="0">
                    <a:pos x="180" y="754"/>
                  </a:cxn>
                </a:cxnLst>
                <a:rect l="0" t="0" r="r" b="b"/>
                <a:pathLst>
                  <a:path w="244" h="790">
                    <a:moveTo>
                      <a:pt x="244" y="764"/>
                    </a:moveTo>
                    <a:lnTo>
                      <a:pt x="244" y="764"/>
                    </a:lnTo>
                    <a:lnTo>
                      <a:pt x="238" y="762"/>
                    </a:lnTo>
                    <a:lnTo>
                      <a:pt x="236" y="762"/>
                    </a:lnTo>
                    <a:lnTo>
                      <a:pt x="234" y="762"/>
                    </a:lnTo>
                    <a:lnTo>
                      <a:pt x="230" y="762"/>
                    </a:lnTo>
                    <a:lnTo>
                      <a:pt x="230" y="762"/>
                    </a:lnTo>
                    <a:lnTo>
                      <a:pt x="228" y="762"/>
                    </a:lnTo>
                    <a:lnTo>
                      <a:pt x="224" y="764"/>
                    </a:lnTo>
                    <a:lnTo>
                      <a:pt x="222" y="766"/>
                    </a:lnTo>
                    <a:lnTo>
                      <a:pt x="218" y="766"/>
                    </a:lnTo>
                    <a:lnTo>
                      <a:pt x="218" y="766"/>
                    </a:lnTo>
                    <a:lnTo>
                      <a:pt x="216" y="764"/>
                    </a:lnTo>
                    <a:lnTo>
                      <a:pt x="216" y="766"/>
                    </a:lnTo>
                    <a:lnTo>
                      <a:pt x="214" y="766"/>
                    </a:lnTo>
                    <a:lnTo>
                      <a:pt x="212" y="768"/>
                    </a:lnTo>
                    <a:lnTo>
                      <a:pt x="212" y="768"/>
                    </a:lnTo>
                    <a:lnTo>
                      <a:pt x="210" y="768"/>
                    </a:lnTo>
                    <a:lnTo>
                      <a:pt x="210" y="770"/>
                    </a:lnTo>
                    <a:lnTo>
                      <a:pt x="212" y="772"/>
                    </a:lnTo>
                    <a:lnTo>
                      <a:pt x="212" y="776"/>
                    </a:lnTo>
                    <a:lnTo>
                      <a:pt x="212" y="776"/>
                    </a:lnTo>
                    <a:lnTo>
                      <a:pt x="210" y="782"/>
                    </a:lnTo>
                    <a:lnTo>
                      <a:pt x="212" y="786"/>
                    </a:lnTo>
                    <a:lnTo>
                      <a:pt x="212" y="786"/>
                    </a:lnTo>
                    <a:lnTo>
                      <a:pt x="212" y="790"/>
                    </a:lnTo>
                    <a:lnTo>
                      <a:pt x="210" y="790"/>
                    </a:lnTo>
                    <a:lnTo>
                      <a:pt x="204" y="790"/>
                    </a:lnTo>
                    <a:lnTo>
                      <a:pt x="198" y="790"/>
                    </a:lnTo>
                    <a:lnTo>
                      <a:pt x="198" y="790"/>
                    </a:lnTo>
                    <a:lnTo>
                      <a:pt x="190" y="788"/>
                    </a:lnTo>
                    <a:lnTo>
                      <a:pt x="188" y="788"/>
                    </a:lnTo>
                    <a:lnTo>
                      <a:pt x="186" y="786"/>
                    </a:lnTo>
                    <a:lnTo>
                      <a:pt x="186" y="786"/>
                    </a:lnTo>
                    <a:lnTo>
                      <a:pt x="188" y="784"/>
                    </a:lnTo>
                    <a:lnTo>
                      <a:pt x="188" y="782"/>
                    </a:lnTo>
                    <a:lnTo>
                      <a:pt x="194" y="780"/>
                    </a:lnTo>
                    <a:lnTo>
                      <a:pt x="194" y="780"/>
                    </a:lnTo>
                    <a:lnTo>
                      <a:pt x="196" y="782"/>
                    </a:lnTo>
                    <a:lnTo>
                      <a:pt x="198" y="784"/>
                    </a:lnTo>
                    <a:lnTo>
                      <a:pt x="198" y="786"/>
                    </a:lnTo>
                    <a:lnTo>
                      <a:pt x="198" y="786"/>
                    </a:lnTo>
                    <a:lnTo>
                      <a:pt x="198" y="786"/>
                    </a:lnTo>
                    <a:lnTo>
                      <a:pt x="198" y="782"/>
                    </a:lnTo>
                    <a:lnTo>
                      <a:pt x="200" y="780"/>
                    </a:lnTo>
                    <a:lnTo>
                      <a:pt x="202" y="778"/>
                    </a:lnTo>
                    <a:lnTo>
                      <a:pt x="202" y="778"/>
                    </a:lnTo>
                    <a:lnTo>
                      <a:pt x="204" y="776"/>
                    </a:lnTo>
                    <a:lnTo>
                      <a:pt x="204" y="774"/>
                    </a:lnTo>
                    <a:lnTo>
                      <a:pt x="202" y="770"/>
                    </a:lnTo>
                    <a:lnTo>
                      <a:pt x="200" y="768"/>
                    </a:lnTo>
                    <a:lnTo>
                      <a:pt x="200" y="768"/>
                    </a:lnTo>
                    <a:lnTo>
                      <a:pt x="192" y="764"/>
                    </a:lnTo>
                    <a:lnTo>
                      <a:pt x="188" y="766"/>
                    </a:lnTo>
                    <a:lnTo>
                      <a:pt x="184" y="766"/>
                    </a:lnTo>
                    <a:lnTo>
                      <a:pt x="184" y="766"/>
                    </a:lnTo>
                    <a:lnTo>
                      <a:pt x="182" y="768"/>
                    </a:lnTo>
                    <a:lnTo>
                      <a:pt x="180" y="768"/>
                    </a:lnTo>
                    <a:lnTo>
                      <a:pt x="178" y="768"/>
                    </a:lnTo>
                    <a:lnTo>
                      <a:pt x="174" y="766"/>
                    </a:lnTo>
                    <a:lnTo>
                      <a:pt x="174" y="766"/>
                    </a:lnTo>
                    <a:lnTo>
                      <a:pt x="172" y="768"/>
                    </a:lnTo>
                    <a:lnTo>
                      <a:pt x="172" y="770"/>
                    </a:lnTo>
                    <a:lnTo>
                      <a:pt x="180" y="774"/>
                    </a:lnTo>
                    <a:lnTo>
                      <a:pt x="180" y="774"/>
                    </a:lnTo>
                    <a:lnTo>
                      <a:pt x="184" y="774"/>
                    </a:lnTo>
                    <a:lnTo>
                      <a:pt x="186" y="772"/>
                    </a:lnTo>
                    <a:lnTo>
                      <a:pt x="188" y="770"/>
                    </a:lnTo>
                    <a:lnTo>
                      <a:pt x="190" y="770"/>
                    </a:lnTo>
                    <a:lnTo>
                      <a:pt x="190" y="770"/>
                    </a:lnTo>
                    <a:lnTo>
                      <a:pt x="192" y="770"/>
                    </a:lnTo>
                    <a:lnTo>
                      <a:pt x="194" y="768"/>
                    </a:lnTo>
                    <a:lnTo>
                      <a:pt x="196" y="768"/>
                    </a:lnTo>
                    <a:lnTo>
                      <a:pt x="200" y="770"/>
                    </a:lnTo>
                    <a:lnTo>
                      <a:pt x="200" y="770"/>
                    </a:lnTo>
                    <a:lnTo>
                      <a:pt x="200" y="774"/>
                    </a:lnTo>
                    <a:lnTo>
                      <a:pt x="198" y="774"/>
                    </a:lnTo>
                    <a:lnTo>
                      <a:pt x="196" y="776"/>
                    </a:lnTo>
                    <a:lnTo>
                      <a:pt x="192" y="778"/>
                    </a:lnTo>
                    <a:lnTo>
                      <a:pt x="192" y="778"/>
                    </a:lnTo>
                    <a:lnTo>
                      <a:pt x="188" y="780"/>
                    </a:lnTo>
                    <a:lnTo>
                      <a:pt x="184" y="782"/>
                    </a:lnTo>
                    <a:lnTo>
                      <a:pt x="182" y="782"/>
                    </a:lnTo>
                    <a:lnTo>
                      <a:pt x="182" y="784"/>
                    </a:lnTo>
                    <a:lnTo>
                      <a:pt x="182" y="784"/>
                    </a:lnTo>
                    <a:lnTo>
                      <a:pt x="182" y="786"/>
                    </a:lnTo>
                    <a:lnTo>
                      <a:pt x="180" y="786"/>
                    </a:lnTo>
                    <a:lnTo>
                      <a:pt x="176" y="784"/>
                    </a:lnTo>
                    <a:lnTo>
                      <a:pt x="172" y="782"/>
                    </a:lnTo>
                    <a:lnTo>
                      <a:pt x="170" y="778"/>
                    </a:lnTo>
                    <a:lnTo>
                      <a:pt x="170" y="778"/>
                    </a:lnTo>
                    <a:lnTo>
                      <a:pt x="170" y="776"/>
                    </a:lnTo>
                    <a:lnTo>
                      <a:pt x="166" y="776"/>
                    </a:lnTo>
                    <a:lnTo>
                      <a:pt x="164" y="778"/>
                    </a:lnTo>
                    <a:lnTo>
                      <a:pt x="164" y="776"/>
                    </a:lnTo>
                    <a:lnTo>
                      <a:pt x="164" y="776"/>
                    </a:lnTo>
                    <a:lnTo>
                      <a:pt x="164" y="774"/>
                    </a:lnTo>
                    <a:lnTo>
                      <a:pt x="162" y="772"/>
                    </a:lnTo>
                    <a:lnTo>
                      <a:pt x="160" y="770"/>
                    </a:lnTo>
                    <a:lnTo>
                      <a:pt x="162" y="770"/>
                    </a:lnTo>
                    <a:lnTo>
                      <a:pt x="162" y="770"/>
                    </a:lnTo>
                    <a:lnTo>
                      <a:pt x="164" y="768"/>
                    </a:lnTo>
                    <a:lnTo>
                      <a:pt x="160" y="768"/>
                    </a:lnTo>
                    <a:lnTo>
                      <a:pt x="156" y="766"/>
                    </a:lnTo>
                    <a:lnTo>
                      <a:pt x="154" y="764"/>
                    </a:lnTo>
                    <a:lnTo>
                      <a:pt x="154" y="764"/>
                    </a:lnTo>
                    <a:lnTo>
                      <a:pt x="152" y="762"/>
                    </a:lnTo>
                    <a:lnTo>
                      <a:pt x="154" y="762"/>
                    </a:lnTo>
                    <a:lnTo>
                      <a:pt x="158" y="762"/>
                    </a:lnTo>
                    <a:lnTo>
                      <a:pt x="162" y="762"/>
                    </a:lnTo>
                    <a:lnTo>
                      <a:pt x="162" y="762"/>
                    </a:lnTo>
                    <a:lnTo>
                      <a:pt x="162" y="760"/>
                    </a:lnTo>
                    <a:lnTo>
                      <a:pt x="160" y="756"/>
                    </a:lnTo>
                    <a:lnTo>
                      <a:pt x="150" y="748"/>
                    </a:lnTo>
                    <a:lnTo>
                      <a:pt x="150" y="748"/>
                    </a:lnTo>
                    <a:lnTo>
                      <a:pt x="152" y="752"/>
                    </a:lnTo>
                    <a:lnTo>
                      <a:pt x="156" y="756"/>
                    </a:lnTo>
                    <a:lnTo>
                      <a:pt x="160" y="760"/>
                    </a:lnTo>
                    <a:lnTo>
                      <a:pt x="160" y="760"/>
                    </a:lnTo>
                    <a:lnTo>
                      <a:pt x="158" y="760"/>
                    </a:lnTo>
                    <a:lnTo>
                      <a:pt x="158" y="760"/>
                    </a:lnTo>
                    <a:lnTo>
                      <a:pt x="154" y="758"/>
                    </a:lnTo>
                    <a:lnTo>
                      <a:pt x="148" y="754"/>
                    </a:lnTo>
                    <a:lnTo>
                      <a:pt x="146" y="748"/>
                    </a:lnTo>
                    <a:lnTo>
                      <a:pt x="144" y="744"/>
                    </a:lnTo>
                    <a:lnTo>
                      <a:pt x="144" y="744"/>
                    </a:lnTo>
                    <a:lnTo>
                      <a:pt x="138" y="744"/>
                    </a:lnTo>
                    <a:lnTo>
                      <a:pt x="136" y="742"/>
                    </a:lnTo>
                    <a:lnTo>
                      <a:pt x="132" y="740"/>
                    </a:lnTo>
                    <a:lnTo>
                      <a:pt x="132" y="740"/>
                    </a:lnTo>
                    <a:lnTo>
                      <a:pt x="132" y="738"/>
                    </a:lnTo>
                    <a:lnTo>
                      <a:pt x="134" y="738"/>
                    </a:lnTo>
                    <a:lnTo>
                      <a:pt x="140" y="736"/>
                    </a:lnTo>
                    <a:lnTo>
                      <a:pt x="140" y="736"/>
                    </a:lnTo>
                    <a:lnTo>
                      <a:pt x="136" y="736"/>
                    </a:lnTo>
                    <a:lnTo>
                      <a:pt x="132" y="734"/>
                    </a:lnTo>
                    <a:lnTo>
                      <a:pt x="130" y="732"/>
                    </a:lnTo>
                    <a:lnTo>
                      <a:pt x="124" y="730"/>
                    </a:lnTo>
                    <a:lnTo>
                      <a:pt x="124" y="730"/>
                    </a:lnTo>
                    <a:lnTo>
                      <a:pt x="118" y="728"/>
                    </a:lnTo>
                    <a:lnTo>
                      <a:pt x="124" y="722"/>
                    </a:lnTo>
                    <a:lnTo>
                      <a:pt x="124" y="722"/>
                    </a:lnTo>
                    <a:lnTo>
                      <a:pt x="124" y="720"/>
                    </a:lnTo>
                    <a:lnTo>
                      <a:pt x="126" y="718"/>
                    </a:lnTo>
                    <a:lnTo>
                      <a:pt x="130" y="720"/>
                    </a:lnTo>
                    <a:lnTo>
                      <a:pt x="132" y="724"/>
                    </a:lnTo>
                    <a:lnTo>
                      <a:pt x="132" y="724"/>
                    </a:lnTo>
                    <a:lnTo>
                      <a:pt x="134" y="722"/>
                    </a:lnTo>
                    <a:lnTo>
                      <a:pt x="134" y="722"/>
                    </a:lnTo>
                    <a:lnTo>
                      <a:pt x="132" y="718"/>
                    </a:lnTo>
                    <a:lnTo>
                      <a:pt x="130" y="718"/>
                    </a:lnTo>
                    <a:lnTo>
                      <a:pt x="130" y="714"/>
                    </a:lnTo>
                    <a:lnTo>
                      <a:pt x="128" y="708"/>
                    </a:lnTo>
                    <a:lnTo>
                      <a:pt x="128" y="708"/>
                    </a:lnTo>
                    <a:lnTo>
                      <a:pt x="124" y="716"/>
                    </a:lnTo>
                    <a:lnTo>
                      <a:pt x="122" y="716"/>
                    </a:lnTo>
                    <a:lnTo>
                      <a:pt x="120" y="712"/>
                    </a:lnTo>
                    <a:lnTo>
                      <a:pt x="120" y="712"/>
                    </a:lnTo>
                    <a:lnTo>
                      <a:pt x="118" y="710"/>
                    </a:lnTo>
                    <a:lnTo>
                      <a:pt x="116" y="710"/>
                    </a:lnTo>
                    <a:lnTo>
                      <a:pt x="116" y="708"/>
                    </a:lnTo>
                    <a:lnTo>
                      <a:pt x="114" y="704"/>
                    </a:lnTo>
                    <a:lnTo>
                      <a:pt x="114" y="704"/>
                    </a:lnTo>
                    <a:lnTo>
                      <a:pt x="112" y="698"/>
                    </a:lnTo>
                    <a:lnTo>
                      <a:pt x="112" y="696"/>
                    </a:lnTo>
                    <a:lnTo>
                      <a:pt x="114" y="692"/>
                    </a:lnTo>
                    <a:lnTo>
                      <a:pt x="114" y="692"/>
                    </a:lnTo>
                    <a:lnTo>
                      <a:pt x="110" y="694"/>
                    </a:lnTo>
                    <a:lnTo>
                      <a:pt x="108" y="694"/>
                    </a:lnTo>
                    <a:lnTo>
                      <a:pt x="108" y="692"/>
                    </a:lnTo>
                    <a:lnTo>
                      <a:pt x="106" y="688"/>
                    </a:lnTo>
                    <a:lnTo>
                      <a:pt x="106" y="688"/>
                    </a:lnTo>
                    <a:lnTo>
                      <a:pt x="102" y="684"/>
                    </a:lnTo>
                    <a:lnTo>
                      <a:pt x="102" y="682"/>
                    </a:lnTo>
                    <a:lnTo>
                      <a:pt x="104" y="682"/>
                    </a:lnTo>
                    <a:lnTo>
                      <a:pt x="104" y="682"/>
                    </a:lnTo>
                    <a:lnTo>
                      <a:pt x="108" y="682"/>
                    </a:lnTo>
                    <a:lnTo>
                      <a:pt x="110" y="682"/>
                    </a:lnTo>
                    <a:lnTo>
                      <a:pt x="114" y="682"/>
                    </a:lnTo>
                    <a:lnTo>
                      <a:pt x="124" y="684"/>
                    </a:lnTo>
                    <a:lnTo>
                      <a:pt x="124" y="684"/>
                    </a:lnTo>
                    <a:lnTo>
                      <a:pt x="118" y="680"/>
                    </a:lnTo>
                    <a:lnTo>
                      <a:pt x="116" y="678"/>
                    </a:lnTo>
                    <a:lnTo>
                      <a:pt x="114" y="678"/>
                    </a:lnTo>
                    <a:lnTo>
                      <a:pt x="112" y="678"/>
                    </a:lnTo>
                    <a:lnTo>
                      <a:pt x="108" y="680"/>
                    </a:lnTo>
                    <a:lnTo>
                      <a:pt x="104" y="680"/>
                    </a:lnTo>
                    <a:lnTo>
                      <a:pt x="102" y="678"/>
                    </a:lnTo>
                    <a:lnTo>
                      <a:pt x="102" y="678"/>
                    </a:lnTo>
                    <a:lnTo>
                      <a:pt x="96" y="676"/>
                    </a:lnTo>
                    <a:lnTo>
                      <a:pt x="96" y="674"/>
                    </a:lnTo>
                    <a:lnTo>
                      <a:pt x="100" y="670"/>
                    </a:lnTo>
                    <a:lnTo>
                      <a:pt x="100" y="670"/>
                    </a:lnTo>
                    <a:lnTo>
                      <a:pt x="102" y="664"/>
                    </a:lnTo>
                    <a:lnTo>
                      <a:pt x="102" y="660"/>
                    </a:lnTo>
                    <a:lnTo>
                      <a:pt x="102" y="658"/>
                    </a:lnTo>
                    <a:lnTo>
                      <a:pt x="98" y="658"/>
                    </a:lnTo>
                    <a:lnTo>
                      <a:pt x="98" y="658"/>
                    </a:lnTo>
                    <a:lnTo>
                      <a:pt x="96" y="658"/>
                    </a:lnTo>
                    <a:lnTo>
                      <a:pt x="90" y="658"/>
                    </a:lnTo>
                    <a:lnTo>
                      <a:pt x="86" y="658"/>
                    </a:lnTo>
                    <a:lnTo>
                      <a:pt x="82" y="656"/>
                    </a:lnTo>
                    <a:lnTo>
                      <a:pt x="82" y="656"/>
                    </a:lnTo>
                    <a:lnTo>
                      <a:pt x="80" y="654"/>
                    </a:lnTo>
                    <a:lnTo>
                      <a:pt x="80" y="656"/>
                    </a:lnTo>
                    <a:lnTo>
                      <a:pt x="80" y="662"/>
                    </a:lnTo>
                    <a:lnTo>
                      <a:pt x="80" y="662"/>
                    </a:lnTo>
                    <a:lnTo>
                      <a:pt x="78" y="658"/>
                    </a:lnTo>
                    <a:lnTo>
                      <a:pt x="76" y="656"/>
                    </a:lnTo>
                    <a:lnTo>
                      <a:pt x="74" y="656"/>
                    </a:lnTo>
                    <a:lnTo>
                      <a:pt x="78" y="650"/>
                    </a:lnTo>
                    <a:lnTo>
                      <a:pt x="78" y="650"/>
                    </a:lnTo>
                    <a:lnTo>
                      <a:pt x="80" y="648"/>
                    </a:lnTo>
                    <a:lnTo>
                      <a:pt x="82" y="648"/>
                    </a:lnTo>
                    <a:lnTo>
                      <a:pt x="82" y="648"/>
                    </a:lnTo>
                    <a:lnTo>
                      <a:pt x="84" y="646"/>
                    </a:lnTo>
                    <a:lnTo>
                      <a:pt x="84" y="646"/>
                    </a:lnTo>
                    <a:lnTo>
                      <a:pt x="84" y="642"/>
                    </a:lnTo>
                    <a:lnTo>
                      <a:pt x="84" y="642"/>
                    </a:lnTo>
                    <a:lnTo>
                      <a:pt x="82" y="640"/>
                    </a:lnTo>
                    <a:lnTo>
                      <a:pt x="88" y="638"/>
                    </a:lnTo>
                    <a:lnTo>
                      <a:pt x="88" y="638"/>
                    </a:lnTo>
                    <a:lnTo>
                      <a:pt x="90" y="638"/>
                    </a:lnTo>
                    <a:lnTo>
                      <a:pt x="94" y="638"/>
                    </a:lnTo>
                    <a:lnTo>
                      <a:pt x="98" y="642"/>
                    </a:lnTo>
                    <a:lnTo>
                      <a:pt x="102" y="646"/>
                    </a:lnTo>
                    <a:lnTo>
                      <a:pt x="104" y="646"/>
                    </a:lnTo>
                    <a:lnTo>
                      <a:pt x="104" y="646"/>
                    </a:lnTo>
                    <a:lnTo>
                      <a:pt x="106" y="644"/>
                    </a:lnTo>
                    <a:lnTo>
                      <a:pt x="106" y="642"/>
                    </a:lnTo>
                    <a:lnTo>
                      <a:pt x="108" y="640"/>
                    </a:lnTo>
                    <a:lnTo>
                      <a:pt x="110" y="636"/>
                    </a:lnTo>
                    <a:lnTo>
                      <a:pt x="110" y="636"/>
                    </a:lnTo>
                    <a:lnTo>
                      <a:pt x="112" y="632"/>
                    </a:lnTo>
                    <a:lnTo>
                      <a:pt x="112" y="630"/>
                    </a:lnTo>
                    <a:lnTo>
                      <a:pt x="102" y="624"/>
                    </a:lnTo>
                    <a:lnTo>
                      <a:pt x="102" y="624"/>
                    </a:lnTo>
                    <a:lnTo>
                      <a:pt x="98" y="618"/>
                    </a:lnTo>
                    <a:lnTo>
                      <a:pt x="100" y="614"/>
                    </a:lnTo>
                    <a:lnTo>
                      <a:pt x="100" y="612"/>
                    </a:lnTo>
                    <a:lnTo>
                      <a:pt x="102" y="608"/>
                    </a:lnTo>
                    <a:lnTo>
                      <a:pt x="102" y="608"/>
                    </a:lnTo>
                    <a:lnTo>
                      <a:pt x="100" y="604"/>
                    </a:lnTo>
                    <a:lnTo>
                      <a:pt x="102" y="602"/>
                    </a:lnTo>
                    <a:lnTo>
                      <a:pt x="102" y="600"/>
                    </a:lnTo>
                    <a:lnTo>
                      <a:pt x="102" y="596"/>
                    </a:lnTo>
                    <a:lnTo>
                      <a:pt x="102" y="596"/>
                    </a:lnTo>
                    <a:lnTo>
                      <a:pt x="98" y="590"/>
                    </a:lnTo>
                    <a:lnTo>
                      <a:pt x="100" y="586"/>
                    </a:lnTo>
                    <a:lnTo>
                      <a:pt x="102" y="584"/>
                    </a:lnTo>
                    <a:lnTo>
                      <a:pt x="98" y="578"/>
                    </a:lnTo>
                    <a:lnTo>
                      <a:pt x="98" y="578"/>
                    </a:lnTo>
                    <a:lnTo>
                      <a:pt x="96" y="574"/>
                    </a:lnTo>
                    <a:lnTo>
                      <a:pt x="96" y="572"/>
                    </a:lnTo>
                    <a:lnTo>
                      <a:pt x="96" y="570"/>
                    </a:lnTo>
                    <a:lnTo>
                      <a:pt x="96" y="566"/>
                    </a:lnTo>
                    <a:lnTo>
                      <a:pt x="96" y="566"/>
                    </a:lnTo>
                    <a:lnTo>
                      <a:pt x="92" y="564"/>
                    </a:lnTo>
                    <a:lnTo>
                      <a:pt x="92" y="560"/>
                    </a:lnTo>
                    <a:lnTo>
                      <a:pt x="90" y="558"/>
                    </a:lnTo>
                    <a:lnTo>
                      <a:pt x="88" y="554"/>
                    </a:lnTo>
                    <a:lnTo>
                      <a:pt x="88" y="554"/>
                    </a:lnTo>
                    <a:lnTo>
                      <a:pt x="84" y="552"/>
                    </a:lnTo>
                    <a:lnTo>
                      <a:pt x="82" y="554"/>
                    </a:lnTo>
                    <a:lnTo>
                      <a:pt x="80" y="554"/>
                    </a:lnTo>
                    <a:lnTo>
                      <a:pt x="76" y="554"/>
                    </a:lnTo>
                    <a:lnTo>
                      <a:pt x="76" y="554"/>
                    </a:lnTo>
                    <a:lnTo>
                      <a:pt x="74" y="552"/>
                    </a:lnTo>
                    <a:lnTo>
                      <a:pt x="74" y="554"/>
                    </a:lnTo>
                    <a:lnTo>
                      <a:pt x="72" y="556"/>
                    </a:lnTo>
                    <a:lnTo>
                      <a:pt x="72" y="554"/>
                    </a:lnTo>
                    <a:lnTo>
                      <a:pt x="72" y="554"/>
                    </a:lnTo>
                    <a:lnTo>
                      <a:pt x="68" y="548"/>
                    </a:lnTo>
                    <a:lnTo>
                      <a:pt x="70" y="542"/>
                    </a:lnTo>
                    <a:lnTo>
                      <a:pt x="68" y="536"/>
                    </a:lnTo>
                    <a:lnTo>
                      <a:pt x="64" y="528"/>
                    </a:lnTo>
                    <a:lnTo>
                      <a:pt x="64" y="528"/>
                    </a:lnTo>
                    <a:lnTo>
                      <a:pt x="62" y="524"/>
                    </a:lnTo>
                    <a:lnTo>
                      <a:pt x="62" y="522"/>
                    </a:lnTo>
                    <a:lnTo>
                      <a:pt x="66" y="518"/>
                    </a:lnTo>
                    <a:lnTo>
                      <a:pt x="68" y="514"/>
                    </a:lnTo>
                    <a:lnTo>
                      <a:pt x="68" y="512"/>
                    </a:lnTo>
                    <a:lnTo>
                      <a:pt x="68" y="506"/>
                    </a:lnTo>
                    <a:lnTo>
                      <a:pt x="62" y="500"/>
                    </a:lnTo>
                    <a:lnTo>
                      <a:pt x="62" y="500"/>
                    </a:lnTo>
                    <a:lnTo>
                      <a:pt x="58" y="492"/>
                    </a:lnTo>
                    <a:lnTo>
                      <a:pt x="58" y="486"/>
                    </a:lnTo>
                    <a:lnTo>
                      <a:pt x="56" y="482"/>
                    </a:lnTo>
                    <a:lnTo>
                      <a:pt x="54" y="478"/>
                    </a:lnTo>
                    <a:lnTo>
                      <a:pt x="54" y="478"/>
                    </a:lnTo>
                    <a:lnTo>
                      <a:pt x="54" y="478"/>
                    </a:lnTo>
                    <a:lnTo>
                      <a:pt x="56" y="476"/>
                    </a:lnTo>
                    <a:lnTo>
                      <a:pt x="56" y="474"/>
                    </a:lnTo>
                    <a:lnTo>
                      <a:pt x="50" y="468"/>
                    </a:lnTo>
                    <a:lnTo>
                      <a:pt x="50" y="468"/>
                    </a:lnTo>
                    <a:lnTo>
                      <a:pt x="44" y="464"/>
                    </a:lnTo>
                    <a:lnTo>
                      <a:pt x="42" y="460"/>
                    </a:lnTo>
                    <a:lnTo>
                      <a:pt x="40" y="456"/>
                    </a:lnTo>
                    <a:lnTo>
                      <a:pt x="42" y="452"/>
                    </a:lnTo>
                    <a:lnTo>
                      <a:pt x="42" y="452"/>
                    </a:lnTo>
                    <a:lnTo>
                      <a:pt x="42" y="448"/>
                    </a:lnTo>
                    <a:lnTo>
                      <a:pt x="44" y="448"/>
                    </a:lnTo>
                    <a:lnTo>
                      <a:pt x="44" y="452"/>
                    </a:lnTo>
                    <a:lnTo>
                      <a:pt x="44" y="452"/>
                    </a:lnTo>
                    <a:lnTo>
                      <a:pt x="46" y="454"/>
                    </a:lnTo>
                    <a:lnTo>
                      <a:pt x="48" y="456"/>
                    </a:lnTo>
                    <a:lnTo>
                      <a:pt x="52" y="454"/>
                    </a:lnTo>
                    <a:lnTo>
                      <a:pt x="50" y="448"/>
                    </a:lnTo>
                    <a:lnTo>
                      <a:pt x="50" y="448"/>
                    </a:lnTo>
                    <a:lnTo>
                      <a:pt x="48" y="442"/>
                    </a:lnTo>
                    <a:lnTo>
                      <a:pt x="50" y="440"/>
                    </a:lnTo>
                    <a:lnTo>
                      <a:pt x="52" y="438"/>
                    </a:lnTo>
                    <a:lnTo>
                      <a:pt x="52" y="436"/>
                    </a:lnTo>
                    <a:lnTo>
                      <a:pt x="52" y="436"/>
                    </a:lnTo>
                    <a:lnTo>
                      <a:pt x="50" y="430"/>
                    </a:lnTo>
                    <a:lnTo>
                      <a:pt x="50" y="428"/>
                    </a:lnTo>
                    <a:lnTo>
                      <a:pt x="52" y="426"/>
                    </a:lnTo>
                    <a:lnTo>
                      <a:pt x="50" y="420"/>
                    </a:lnTo>
                    <a:lnTo>
                      <a:pt x="50" y="420"/>
                    </a:lnTo>
                    <a:lnTo>
                      <a:pt x="50" y="416"/>
                    </a:lnTo>
                    <a:lnTo>
                      <a:pt x="50" y="414"/>
                    </a:lnTo>
                    <a:lnTo>
                      <a:pt x="52" y="412"/>
                    </a:lnTo>
                    <a:lnTo>
                      <a:pt x="56" y="410"/>
                    </a:lnTo>
                    <a:lnTo>
                      <a:pt x="56" y="406"/>
                    </a:lnTo>
                    <a:lnTo>
                      <a:pt x="56" y="402"/>
                    </a:lnTo>
                    <a:lnTo>
                      <a:pt x="56" y="402"/>
                    </a:lnTo>
                    <a:lnTo>
                      <a:pt x="54" y="392"/>
                    </a:lnTo>
                    <a:lnTo>
                      <a:pt x="56" y="386"/>
                    </a:lnTo>
                    <a:lnTo>
                      <a:pt x="56" y="382"/>
                    </a:lnTo>
                    <a:lnTo>
                      <a:pt x="56" y="374"/>
                    </a:lnTo>
                    <a:lnTo>
                      <a:pt x="56" y="374"/>
                    </a:lnTo>
                    <a:lnTo>
                      <a:pt x="54" y="366"/>
                    </a:lnTo>
                    <a:lnTo>
                      <a:pt x="52" y="360"/>
                    </a:lnTo>
                    <a:lnTo>
                      <a:pt x="50" y="352"/>
                    </a:lnTo>
                    <a:lnTo>
                      <a:pt x="46" y="342"/>
                    </a:lnTo>
                    <a:lnTo>
                      <a:pt x="46" y="342"/>
                    </a:lnTo>
                    <a:lnTo>
                      <a:pt x="40" y="326"/>
                    </a:lnTo>
                    <a:lnTo>
                      <a:pt x="34" y="312"/>
                    </a:lnTo>
                    <a:lnTo>
                      <a:pt x="30" y="290"/>
                    </a:lnTo>
                    <a:lnTo>
                      <a:pt x="30" y="290"/>
                    </a:lnTo>
                    <a:lnTo>
                      <a:pt x="30" y="288"/>
                    </a:lnTo>
                    <a:lnTo>
                      <a:pt x="32" y="290"/>
                    </a:lnTo>
                    <a:lnTo>
                      <a:pt x="34" y="292"/>
                    </a:lnTo>
                    <a:lnTo>
                      <a:pt x="36" y="290"/>
                    </a:lnTo>
                    <a:lnTo>
                      <a:pt x="36" y="290"/>
                    </a:lnTo>
                    <a:lnTo>
                      <a:pt x="36" y="290"/>
                    </a:lnTo>
                    <a:lnTo>
                      <a:pt x="36" y="288"/>
                    </a:lnTo>
                    <a:lnTo>
                      <a:pt x="34" y="286"/>
                    </a:lnTo>
                    <a:lnTo>
                      <a:pt x="36" y="284"/>
                    </a:lnTo>
                    <a:lnTo>
                      <a:pt x="36" y="284"/>
                    </a:lnTo>
                    <a:lnTo>
                      <a:pt x="38" y="284"/>
                    </a:lnTo>
                    <a:lnTo>
                      <a:pt x="40" y="284"/>
                    </a:lnTo>
                    <a:lnTo>
                      <a:pt x="40" y="286"/>
                    </a:lnTo>
                    <a:lnTo>
                      <a:pt x="42" y="284"/>
                    </a:lnTo>
                    <a:lnTo>
                      <a:pt x="42" y="284"/>
                    </a:lnTo>
                    <a:lnTo>
                      <a:pt x="40" y="282"/>
                    </a:lnTo>
                    <a:lnTo>
                      <a:pt x="38" y="280"/>
                    </a:lnTo>
                    <a:lnTo>
                      <a:pt x="36" y="280"/>
                    </a:lnTo>
                    <a:lnTo>
                      <a:pt x="36" y="274"/>
                    </a:lnTo>
                    <a:lnTo>
                      <a:pt x="36" y="274"/>
                    </a:lnTo>
                    <a:lnTo>
                      <a:pt x="34" y="272"/>
                    </a:lnTo>
                    <a:lnTo>
                      <a:pt x="34" y="270"/>
                    </a:lnTo>
                    <a:lnTo>
                      <a:pt x="30" y="270"/>
                    </a:lnTo>
                    <a:lnTo>
                      <a:pt x="30" y="268"/>
                    </a:lnTo>
                    <a:lnTo>
                      <a:pt x="28" y="264"/>
                    </a:lnTo>
                    <a:lnTo>
                      <a:pt x="30" y="246"/>
                    </a:lnTo>
                    <a:lnTo>
                      <a:pt x="30" y="246"/>
                    </a:lnTo>
                    <a:lnTo>
                      <a:pt x="32" y="222"/>
                    </a:lnTo>
                    <a:lnTo>
                      <a:pt x="32" y="202"/>
                    </a:lnTo>
                    <a:lnTo>
                      <a:pt x="32" y="202"/>
                    </a:lnTo>
                    <a:lnTo>
                      <a:pt x="34" y="188"/>
                    </a:lnTo>
                    <a:lnTo>
                      <a:pt x="36" y="182"/>
                    </a:lnTo>
                    <a:lnTo>
                      <a:pt x="36" y="178"/>
                    </a:lnTo>
                    <a:lnTo>
                      <a:pt x="34" y="176"/>
                    </a:lnTo>
                    <a:lnTo>
                      <a:pt x="34" y="176"/>
                    </a:lnTo>
                    <a:lnTo>
                      <a:pt x="30" y="170"/>
                    </a:lnTo>
                    <a:lnTo>
                      <a:pt x="30" y="168"/>
                    </a:lnTo>
                    <a:lnTo>
                      <a:pt x="32" y="164"/>
                    </a:lnTo>
                    <a:lnTo>
                      <a:pt x="30" y="158"/>
                    </a:lnTo>
                    <a:lnTo>
                      <a:pt x="30" y="158"/>
                    </a:lnTo>
                    <a:lnTo>
                      <a:pt x="28" y="152"/>
                    </a:lnTo>
                    <a:lnTo>
                      <a:pt x="26" y="148"/>
                    </a:lnTo>
                    <a:lnTo>
                      <a:pt x="26" y="142"/>
                    </a:lnTo>
                    <a:lnTo>
                      <a:pt x="22" y="136"/>
                    </a:lnTo>
                    <a:lnTo>
                      <a:pt x="22" y="136"/>
                    </a:lnTo>
                    <a:lnTo>
                      <a:pt x="20" y="132"/>
                    </a:lnTo>
                    <a:lnTo>
                      <a:pt x="22" y="130"/>
                    </a:lnTo>
                    <a:lnTo>
                      <a:pt x="24" y="126"/>
                    </a:lnTo>
                    <a:lnTo>
                      <a:pt x="26" y="114"/>
                    </a:lnTo>
                    <a:lnTo>
                      <a:pt x="26" y="114"/>
                    </a:lnTo>
                    <a:lnTo>
                      <a:pt x="24" y="106"/>
                    </a:lnTo>
                    <a:lnTo>
                      <a:pt x="22" y="106"/>
                    </a:lnTo>
                    <a:lnTo>
                      <a:pt x="22" y="104"/>
                    </a:lnTo>
                    <a:lnTo>
                      <a:pt x="24" y="100"/>
                    </a:lnTo>
                    <a:lnTo>
                      <a:pt x="24" y="100"/>
                    </a:lnTo>
                    <a:lnTo>
                      <a:pt x="26" y="92"/>
                    </a:lnTo>
                    <a:lnTo>
                      <a:pt x="24" y="88"/>
                    </a:lnTo>
                    <a:lnTo>
                      <a:pt x="22" y="84"/>
                    </a:lnTo>
                    <a:lnTo>
                      <a:pt x="18" y="78"/>
                    </a:lnTo>
                    <a:lnTo>
                      <a:pt x="18" y="78"/>
                    </a:lnTo>
                    <a:lnTo>
                      <a:pt x="16" y="72"/>
                    </a:lnTo>
                    <a:lnTo>
                      <a:pt x="18" y="70"/>
                    </a:lnTo>
                    <a:lnTo>
                      <a:pt x="20" y="70"/>
                    </a:lnTo>
                    <a:lnTo>
                      <a:pt x="18" y="66"/>
                    </a:lnTo>
                    <a:lnTo>
                      <a:pt x="18" y="66"/>
                    </a:lnTo>
                    <a:lnTo>
                      <a:pt x="18" y="58"/>
                    </a:lnTo>
                    <a:lnTo>
                      <a:pt x="16" y="52"/>
                    </a:lnTo>
                    <a:lnTo>
                      <a:pt x="16" y="46"/>
                    </a:lnTo>
                    <a:lnTo>
                      <a:pt x="14" y="40"/>
                    </a:lnTo>
                    <a:lnTo>
                      <a:pt x="14" y="40"/>
                    </a:lnTo>
                    <a:lnTo>
                      <a:pt x="10" y="34"/>
                    </a:lnTo>
                    <a:lnTo>
                      <a:pt x="10" y="32"/>
                    </a:lnTo>
                    <a:lnTo>
                      <a:pt x="10" y="30"/>
                    </a:lnTo>
                    <a:lnTo>
                      <a:pt x="8" y="26"/>
                    </a:lnTo>
                    <a:lnTo>
                      <a:pt x="8" y="26"/>
                    </a:lnTo>
                    <a:lnTo>
                      <a:pt x="4" y="16"/>
                    </a:lnTo>
                    <a:lnTo>
                      <a:pt x="0" y="12"/>
                    </a:lnTo>
                    <a:lnTo>
                      <a:pt x="0" y="12"/>
                    </a:lnTo>
                    <a:lnTo>
                      <a:pt x="10" y="8"/>
                    </a:lnTo>
                    <a:lnTo>
                      <a:pt x="12" y="6"/>
                    </a:lnTo>
                    <a:lnTo>
                      <a:pt x="10" y="4"/>
                    </a:lnTo>
                    <a:lnTo>
                      <a:pt x="10" y="2"/>
                    </a:lnTo>
                    <a:lnTo>
                      <a:pt x="10" y="0"/>
                    </a:lnTo>
                    <a:lnTo>
                      <a:pt x="14" y="0"/>
                    </a:lnTo>
                    <a:lnTo>
                      <a:pt x="14" y="0"/>
                    </a:lnTo>
                    <a:lnTo>
                      <a:pt x="24" y="10"/>
                    </a:lnTo>
                    <a:lnTo>
                      <a:pt x="30" y="16"/>
                    </a:lnTo>
                    <a:lnTo>
                      <a:pt x="34" y="24"/>
                    </a:lnTo>
                    <a:lnTo>
                      <a:pt x="42" y="38"/>
                    </a:lnTo>
                    <a:lnTo>
                      <a:pt x="42" y="38"/>
                    </a:lnTo>
                    <a:lnTo>
                      <a:pt x="46" y="46"/>
                    </a:lnTo>
                    <a:lnTo>
                      <a:pt x="46" y="54"/>
                    </a:lnTo>
                    <a:lnTo>
                      <a:pt x="48" y="64"/>
                    </a:lnTo>
                    <a:lnTo>
                      <a:pt x="52" y="74"/>
                    </a:lnTo>
                    <a:lnTo>
                      <a:pt x="52" y="74"/>
                    </a:lnTo>
                    <a:lnTo>
                      <a:pt x="60" y="86"/>
                    </a:lnTo>
                    <a:lnTo>
                      <a:pt x="64" y="98"/>
                    </a:lnTo>
                    <a:lnTo>
                      <a:pt x="66" y="114"/>
                    </a:lnTo>
                    <a:lnTo>
                      <a:pt x="68" y="120"/>
                    </a:lnTo>
                    <a:lnTo>
                      <a:pt x="70" y="124"/>
                    </a:lnTo>
                    <a:lnTo>
                      <a:pt x="74" y="126"/>
                    </a:lnTo>
                    <a:lnTo>
                      <a:pt x="84" y="124"/>
                    </a:lnTo>
                    <a:lnTo>
                      <a:pt x="84" y="124"/>
                    </a:lnTo>
                    <a:lnTo>
                      <a:pt x="88" y="126"/>
                    </a:lnTo>
                    <a:lnTo>
                      <a:pt x="88" y="128"/>
                    </a:lnTo>
                    <a:lnTo>
                      <a:pt x="90" y="130"/>
                    </a:lnTo>
                    <a:lnTo>
                      <a:pt x="90" y="130"/>
                    </a:lnTo>
                    <a:lnTo>
                      <a:pt x="86" y="148"/>
                    </a:lnTo>
                    <a:lnTo>
                      <a:pt x="84" y="152"/>
                    </a:lnTo>
                    <a:lnTo>
                      <a:pt x="78" y="158"/>
                    </a:lnTo>
                    <a:lnTo>
                      <a:pt x="78" y="158"/>
                    </a:lnTo>
                    <a:lnTo>
                      <a:pt x="68" y="164"/>
                    </a:lnTo>
                    <a:lnTo>
                      <a:pt x="68" y="166"/>
                    </a:lnTo>
                    <a:lnTo>
                      <a:pt x="68" y="168"/>
                    </a:lnTo>
                    <a:lnTo>
                      <a:pt x="72" y="170"/>
                    </a:lnTo>
                    <a:lnTo>
                      <a:pt x="72" y="172"/>
                    </a:lnTo>
                    <a:lnTo>
                      <a:pt x="70" y="176"/>
                    </a:lnTo>
                    <a:lnTo>
                      <a:pt x="70" y="176"/>
                    </a:lnTo>
                    <a:lnTo>
                      <a:pt x="66" y="184"/>
                    </a:lnTo>
                    <a:lnTo>
                      <a:pt x="66" y="188"/>
                    </a:lnTo>
                    <a:lnTo>
                      <a:pt x="68" y="192"/>
                    </a:lnTo>
                    <a:lnTo>
                      <a:pt x="72" y="196"/>
                    </a:lnTo>
                    <a:lnTo>
                      <a:pt x="76" y="202"/>
                    </a:lnTo>
                    <a:lnTo>
                      <a:pt x="76" y="204"/>
                    </a:lnTo>
                    <a:lnTo>
                      <a:pt x="74" y="208"/>
                    </a:lnTo>
                    <a:lnTo>
                      <a:pt x="74" y="208"/>
                    </a:lnTo>
                    <a:lnTo>
                      <a:pt x="78" y="212"/>
                    </a:lnTo>
                    <a:lnTo>
                      <a:pt x="80" y="214"/>
                    </a:lnTo>
                    <a:lnTo>
                      <a:pt x="80" y="218"/>
                    </a:lnTo>
                    <a:lnTo>
                      <a:pt x="78" y="224"/>
                    </a:lnTo>
                    <a:lnTo>
                      <a:pt x="78" y="224"/>
                    </a:lnTo>
                    <a:lnTo>
                      <a:pt x="74" y="230"/>
                    </a:lnTo>
                    <a:lnTo>
                      <a:pt x="74" y="234"/>
                    </a:lnTo>
                    <a:lnTo>
                      <a:pt x="72" y="238"/>
                    </a:lnTo>
                    <a:lnTo>
                      <a:pt x="70" y="242"/>
                    </a:lnTo>
                    <a:lnTo>
                      <a:pt x="70" y="242"/>
                    </a:lnTo>
                    <a:lnTo>
                      <a:pt x="66" y="246"/>
                    </a:lnTo>
                    <a:lnTo>
                      <a:pt x="68" y="248"/>
                    </a:lnTo>
                    <a:lnTo>
                      <a:pt x="68" y="252"/>
                    </a:lnTo>
                    <a:lnTo>
                      <a:pt x="66" y="256"/>
                    </a:lnTo>
                    <a:lnTo>
                      <a:pt x="66" y="256"/>
                    </a:lnTo>
                    <a:lnTo>
                      <a:pt x="62" y="260"/>
                    </a:lnTo>
                    <a:lnTo>
                      <a:pt x="62" y="264"/>
                    </a:lnTo>
                    <a:lnTo>
                      <a:pt x="62" y="270"/>
                    </a:lnTo>
                    <a:lnTo>
                      <a:pt x="64" y="276"/>
                    </a:lnTo>
                    <a:lnTo>
                      <a:pt x="64" y="282"/>
                    </a:lnTo>
                    <a:lnTo>
                      <a:pt x="64" y="282"/>
                    </a:lnTo>
                    <a:lnTo>
                      <a:pt x="62" y="288"/>
                    </a:lnTo>
                    <a:lnTo>
                      <a:pt x="62" y="292"/>
                    </a:lnTo>
                    <a:lnTo>
                      <a:pt x="64" y="296"/>
                    </a:lnTo>
                    <a:lnTo>
                      <a:pt x="62" y="304"/>
                    </a:lnTo>
                    <a:lnTo>
                      <a:pt x="62" y="304"/>
                    </a:lnTo>
                    <a:lnTo>
                      <a:pt x="60" y="310"/>
                    </a:lnTo>
                    <a:lnTo>
                      <a:pt x="60" y="316"/>
                    </a:lnTo>
                    <a:lnTo>
                      <a:pt x="60" y="326"/>
                    </a:lnTo>
                    <a:lnTo>
                      <a:pt x="62" y="332"/>
                    </a:lnTo>
                    <a:lnTo>
                      <a:pt x="66" y="334"/>
                    </a:lnTo>
                    <a:lnTo>
                      <a:pt x="66" y="334"/>
                    </a:lnTo>
                    <a:lnTo>
                      <a:pt x="68" y="334"/>
                    </a:lnTo>
                    <a:lnTo>
                      <a:pt x="70" y="336"/>
                    </a:lnTo>
                    <a:lnTo>
                      <a:pt x="72" y="340"/>
                    </a:lnTo>
                    <a:lnTo>
                      <a:pt x="70" y="344"/>
                    </a:lnTo>
                    <a:lnTo>
                      <a:pt x="70" y="344"/>
                    </a:lnTo>
                    <a:lnTo>
                      <a:pt x="68" y="346"/>
                    </a:lnTo>
                    <a:lnTo>
                      <a:pt x="70" y="350"/>
                    </a:lnTo>
                    <a:lnTo>
                      <a:pt x="74" y="354"/>
                    </a:lnTo>
                    <a:lnTo>
                      <a:pt x="80" y="360"/>
                    </a:lnTo>
                    <a:lnTo>
                      <a:pt x="82" y="364"/>
                    </a:lnTo>
                    <a:lnTo>
                      <a:pt x="82" y="368"/>
                    </a:lnTo>
                    <a:lnTo>
                      <a:pt x="82" y="368"/>
                    </a:lnTo>
                    <a:lnTo>
                      <a:pt x="82" y="376"/>
                    </a:lnTo>
                    <a:lnTo>
                      <a:pt x="84" y="376"/>
                    </a:lnTo>
                    <a:lnTo>
                      <a:pt x="86" y="374"/>
                    </a:lnTo>
                    <a:lnTo>
                      <a:pt x="86" y="374"/>
                    </a:lnTo>
                    <a:lnTo>
                      <a:pt x="90" y="374"/>
                    </a:lnTo>
                    <a:lnTo>
                      <a:pt x="92" y="374"/>
                    </a:lnTo>
                    <a:lnTo>
                      <a:pt x="92" y="376"/>
                    </a:lnTo>
                    <a:lnTo>
                      <a:pt x="92" y="382"/>
                    </a:lnTo>
                    <a:lnTo>
                      <a:pt x="92" y="382"/>
                    </a:lnTo>
                    <a:lnTo>
                      <a:pt x="90" y="388"/>
                    </a:lnTo>
                    <a:lnTo>
                      <a:pt x="92" y="392"/>
                    </a:lnTo>
                    <a:lnTo>
                      <a:pt x="94" y="396"/>
                    </a:lnTo>
                    <a:lnTo>
                      <a:pt x="90" y="402"/>
                    </a:lnTo>
                    <a:lnTo>
                      <a:pt x="90" y="402"/>
                    </a:lnTo>
                    <a:lnTo>
                      <a:pt x="94" y="406"/>
                    </a:lnTo>
                    <a:lnTo>
                      <a:pt x="96" y="410"/>
                    </a:lnTo>
                    <a:lnTo>
                      <a:pt x="94" y="416"/>
                    </a:lnTo>
                    <a:lnTo>
                      <a:pt x="88" y="422"/>
                    </a:lnTo>
                    <a:lnTo>
                      <a:pt x="88" y="422"/>
                    </a:lnTo>
                    <a:lnTo>
                      <a:pt x="84" y="430"/>
                    </a:lnTo>
                    <a:lnTo>
                      <a:pt x="82" y="436"/>
                    </a:lnTo>
                    <a:lnTo>
                      <a:pt x="84" y="442"/>
                    </a:lnTo>
                    <a:lnTo>
                      <a:pt x="84" y="452"/>
                    </a:lnTo>
                    <a:lnTo>
                      <a:pt x="84" y="452"/>
                    </a:lnTo>
                    <a:lnTo>
                      <a:pt x="86" y="456"/>
                    </a:lnTo>
                    <a:lnTo>
                      <a:pt x="88" y="460"/>
                    </a:lnTo>
                    <a:lnTo>
                      <a:pt x="92" y="466"/>
                    </a:lnTo>
                    <a:lnTo>
                      <a:pt x="98" y="472"/>
                    </a:lnTo>
                    <a:lnTo>
                      <a:pt x="98" y="476"/>
                    </a:lnTo>
                    <a:lnTo>
                      <a:pt x="98" y="480"/>
                    </a:lnTo>
                    <a:lnTo>
                      <a:pt x="98" y="480"/>
                    </a:lnTo>
                    <a:lnTo>
                      <a:pt x="96" y="482"/>
                    </a:lnTo>
                    <a:lnTo>
                      <a:pt x="92" y="484"/>
                    </a:lnTo>
                    <a:lnTo>
                      <a:pt x="92" y="484"/>
                    </a:lnTo>
                    <a:lnTo>
                      <a:pt x="94" y="490"/>
                    </a:lnTo>
                    <a:lnTo>
                      <a:pt x="94" y="490"/>
                    </a:lnTo>
                    <a:lnTo>
                      <a:pt x="96" y="494"/>
                    </a:lnTo>
                    <a:lnTo>
                      <a:pt x="94" y="496"/>
                    </a:lnTo>
                    <a:lnTo>
                      <a:pt x="90" y="500"/>
                    </a:lnTo>
                    <a:lnTo>
                      <a:pt x="90" y="500"/>
                    </a:lnTo>
                    <a:lnTo>
                      <a:pt x="92" y="504"/>
                    </a:lnTo>
                    <a:lnTo>
                      <a:pt x="92" y="504"/>
                    </a:lnTo>
                    <a:lnTo>
                      <a:pt x="92" y="506"/>
                    </a:lnTo>
                    <a:lnTo>
                      <a:pt x="90" y="508"/>
                    </a:lnTo>
                    <a:lnTo>
                      <a:pt x="90" y="510"/>
                    </a:lnTo>
                    <a:lnTo>
                      <a:pt x="92" y="514"/>
                    </a:lnTo>
                    <a:lnTo>
                      <a:pt x="92" y="514"/>
                    </a:lnTo>
                    <a:lnTo>
                      <a:pt x="92" y="522"/>
                    </a:lnTo>
                    <a:lnTo>
                      <a:pt x="94" y="530"/>
                    </a:lnTo>
                    <a:lnTo>
                      <a:pt x="100" y="540"/>
                    </a:lnTo>
                    <a:lnTo>
                      <a:pt x="104" y="546"/>
                    </a:lnTo>
                    <a:lnTo>
                      <a:pt x="104" y="548"/>
                    </a:lnTo>
                    <a:lnTo>
                      <a:pt x="102" y="550"/>
                    </a:lnTo>
                    <a:lnTo>
                      <a:pt x="102" y="550"/>
                    </a:lnTo>
                    <a:lnTo>
                      <a:pt x="98" y="552"/>
                    </a:lnTo>
                    <a:lnTo>
                      <a:pt x="100" y="554"/>
                    </a:lnTo>
                    <a:lnTo>
                      <a:pt x="102" y="556"/>
                    </a:lnTo>
                    <a:lnTo>
                      <a:pt x="102" y="560"/>
                    </a:lnTo>
                    <a:lnTo>
                      <a:pt x="102" y="560"/>
                    </a:lnTo>
                    <a:lnTo>
                      <a:pt x="102" y="562"/>
                    </a:lnTo>
                    <a:lnTo>
                      <a:pt x="102" y="564"/>
                    </a:lnTo>
                    <a:lnTo>
                      <a:pt x="106" y="566"/>
                    </a:lnTo>
                    <a:lnTo>
                      <a:pt x="108" y="566"/>
                    </a:lnTo>
                    <a:lnTo>
                      <a:pt x="108" y="570"/>
                    </a:lnTo>
                    <a:lnTo>
                      <a:pt x="108" y="570"/>
                    </a:lnTo>
                    <a:lnTo>
                      <a:pt x="106" y="570"/>
                    </a:lnTo>
                    <a:lnTo>
                      <a:pt x="108" y="572"/>
                    </a:lnTo>
                    <a:lnTo>
                      <a:pt x="110" y="574"/>
                    </a:lnTo>
                    <a:lnTo>
                      <a:pt x="114" y="576"/>
                    </a:lnTo>
                    <a:lnTo>
                      <a:pt x="114" y="578"/>
                    </a:lnTo>
                    <a:lnTo>
                      <a:pt x="112" y="582"/>
                    </a:lnTo>
                    <a:lnTo>
                      <a:pt x="112" y="582"/>
                    </a:lnTo>
                    <a:lnTo>
                      <a:pt x="110" y="586"/>
                    </a:lnTo>
                    <a:lnTo>
                      <a:pt x="110" y="588"/>
                    </a:lnTo>
                    <a:lnTo>
                      <a:pt x="112" y="590"/>
                    </a:lnTo>
                    <a:lnTo>
                      <a:pt x="114" y="588"/>
                    </a:lnTo>
                    <a:lnTo>
                      <a:pt x="114" y="588"/>
                    </a:lnTo>
                    <a:lnTo>
                      <a:pt x="118" y="586"/>
                    </a:lnTo>
                    <a:lnTo>
                      <a:pt x="120" y="586"/>
                    </a:lnTo>
                    <a:lnTo>
                      <a:pt x="122" y="590"/>
                    </a:lnTo>
                    <a:lnTo>
                      <a:pt x="120" y="594"/>
                    </a:lnTo>
                    <a:lnTo>
                      <a:pt x="120" y="594"/>
                    </a:lnTo>
                    <a:lnTo>
                      <a:pt x="118" y="598"/>
                    </a:lnTo>
                    <a:lnTo>
                      <a:pt x="114" y="598"/>
                    </a:lnTo>
                    <a:lnTo>
                      <a:pt x="114" y="600"/>
                    </a:lnTo>
                    <a:lnTo>
                      <a:pt x="114" y="604"/>
                    </a:lnTo>
                    <a:lnTo>
                      <a:pt x="114" y="604"/>
                    </a:lnTo>
                    <a:lnTo>
                      <a:pt x="120" y="608"/>
                    </a:lnTo>
                    <a:lnTo>
                      <a:pt x="126" y="612"/>
                    </a:lnTo>
                    <a:lnTo>
                      <a:pt x="130" y="614"/>
                    </a:lnTo>
                    <a:lnTo>
                      <a:pt x="130" y="616"/>
                    </a:lnTo>
                    <a:lnTo>
                      <a:pt x="128" y="618"/>
                    </a:lnTo>
                    <a:lnTo>
                      <a:pt x="128" y="618"/>
                    </a:lnTo>
                    <a:lnTo>
                      <a:pt x="126" y="620"/>
                    </a:lnTo>
                    <a:lnTo>
                      <a:pt x="126" y="622"/>
                    </a:lnTo>
                    <a:lnTo>
                      <a:pt x="126" y="624"/>
                    </a:lnTo>
                    <a:lnTo>
                      <a:pt x="124" y="628"/>
                    </a:lnTo>
                    <a:lnTo>
                      <a:pt x="124" y="628"/>
                    </a:lnTo>
                    <a:lnTo>
                      <a:pt x="124" y="628"/>
                    </a:lnTo>
                    <a:lnTo>
                      <a:pt x="124" y="630"/>
                    </a:lnTo>
                    <a:lnTo>
                      <a:pt x="128" y="632"/>
                    </a:lnTo>
                    <a:lnTo>
                      <a:pt x="134" y="636"/>
                    </a:lnTo>
                    <a:lnTo>
                      <a:pt x="134" y="640"/>
                    </a:lnTo>
                    <a:lnTo>
                      <a:pt x="134" y="644"/>
                    </a:lnTo>
                    <a:lnTo>
                      <a:pt x="134" y="644"/>
                    </a:lnTo>
                    <a:lnTo>
                      <a:pt x="132" y="650"/>
                    </a:lnTo>
                    <a:lnTo>
                      <a:pt x="132" y="656"/>
                    </a:lnTo>
                    <a:lnTo>
                      <a:pt x="136" y="662"/>
                    </a:lnTo>
                    <a:lnTo>
                      <a:pt x="138" y="668"/>
                    </a:lnTo>
                    <a:lnTo>
                      <a:pt x="138" y="670"/>
                    </a:lnTo>
                    <a:lnTo>
                      <a:pt x="138" y="672"/>
                    </a:lnTo>
                    <a:lnTo>
                      <a:pt x="138" y="672"/>
                    </a:lnTo>
                    <a:lnTo>
                      <a:pt x="134" y="676"/>
                    </a:lnTo>
                    <a:lnTo>
                      <a:pt x="136" y="676"/>
                    </a:lnTo>
                    <a:lnTo>
                      <a:pt x="136" y="678"/>
                    </a:lnTo>
                    <a:lnTo>
                      <a:pt x="134" y="682"/>
                    </a:lnTo>
                    <a:lnTo>
                      <a:pt x="134" y="682"/>
                    </a:lnTo>
                    <a:lnTo>
                      <a:pt x="134" y="684"/>
                    </a:lnTo>
                    <a:lnTo>
                      <a:pt x="134" y="688"/>
                    </a:lnTo>
                    <a:lnTo>
                      <a:pt x="138" y="690"/>
                    </a:lnTo>
                    <a:lnTo>
                      <a:pt x="142" y="694"/>
                    </a:lnTo>
                    <a:lnTo>
                      <a:pt x="142" y="696"/>
                    </a:lnTo>
                    <a:lnTo>
                      <a:pt x="140" y="698"/>
                    </a:lnTo>
                    <a:lnTo>
                      <a:pt x="140" y="698"/>
                    </a:lnTo>
                    <a:lnTo>
                      <a:pt x="140" y="704"/>
                    </a:lnTo>
                    <a:lnTo>
                      <a:pt x="142" y="708"/>
                    </a:lnTo>
                    <a:lnTo>
                      <a:pt x="144" y="710"/>
                    </a:lnTo>
                    <a:lnTo>
                      <a:pt x="144" y="714"/>
                    </a:lnTo>
                    <a:lnTo>
                      <a:pt x="144" y="714"/>
                    </a:lnTo>
                    <a:lnTo>
                      <a:pt x="142" y="720"/>
                    </a:lnTo>
                    <a:lnTo>
                      <a:pt x="142" y="726"/>
                    </a:lnTo>
                    <a:lnTo>
                      <a:pt x="146" y="734"/>
                    </a:lnTo>
                    <a:lnTo>
                      <a:pt x="148" y="738"/>
                    </a:lnTo>
                    <a:lnTo>
                      <a:pt x="148" y="738"/>
                    </a:lnTo>
                    <a:lnTo>
                      <a:pt x="150" y="736"/>
                    </a:lnTo>
                    <a:lnTo>
                      <a:pt x="154" y="734"/>
                    </a:lnTo>
                    <a:lnTo>
                      <a:pt x="158" y="730"/>
                    </a:lnTo>
                    <a:lnTo>
                      <a:pt x="162" y="730"/>
                    </a:lnTo>
                    <a:lnTo>
                      <a:pt x="162" y="730"/>
                    </a:lnTo>
                    <a:lnTo>
                      <a:pt x="166" y="734"/>
                    </a:lnTo>
                    <a:lnTo>
                      <a:pt x="166" y="738"/>
                    </a:lnTo>
                    <a:lnTo>
                      <a:pt x="164" y="740"/>
                    </a:lnTo>
                    <a:lnTo>
                      <a:pt x="166" y="744"/>
                    </a:lnTo>
                    <a:lnTo>
                      <a:pt x="166" y="744"/>
                    </a:lnTo>
                    <a:lnTo>
                      <a:pt x="168" y="748"/>
                    </a:lnTo>
                    <a:lnTo>
                      <a:pt x="168" y="750"/>
                    </a:lnTo>
                    <a:lnTo>
                      <a:pt x="170" y="752"/>
                    </a:lnTo>
                    <a:lnTo>
                      <a:pt x="176" y="752"/>
                    </a:lnTo>
                    <a:lnTo>
                      <a:pt x="176" y="752"/>
                    </a:lnTo>
                    <a:lnTo>
                      <a:pt x="180" y="754"/>
                    </a:lnTo>
                    <a:lnTo>
                      <a:pt x="184" y="756"/>
                    </a:lnTo>
                    <a:lnTo>
                      <a:pt x="184" y="758"/>
                    </a:lnTo>
                    <a:lnTo>
                      <a:pt x="218" y="758"/>
                    </a:lnTo>
                    <a:lnTo>
                      <a:pt x="218" y="758"/>
                    </a:lnTo>
                    <a:lnTo>
                      <a:pt x="222" y="760"/>
                    </a:lnTo>
                    <a:lnTo>
                      <a:pt x="226" y="758"/>
                    </a:lnTo>
                    <a:lnTo>
                      <a:pt x="232" y="760"/>
                    </a:lnTo>
                    <a:lnTo>
                      <a:pt x="244" y="764"/>
                    </a:lnTo>
                    <a:lnTo>
                      <a:pt x="244" y="7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5" name="China">
                <a:extLst>
                  <a:ext uri="{FF2B5EF4-FFF2-40B4-BE49-F238E27FC236}">
                    <a16:creationId xmlns:a16="http://schemas.microsoft.com/office/drawing/2014/main" id="{A3345340-EF92-433B-94BB-C0534D32C00E}"/>
                  </a:ext>
                </a:extLst>
              </p:cNvPr>
              <p:cNvSpPr>
                <a:spLocks/>
              </p:cNvSpPr>
              <p:nvPr/>
            </p:nvSpPr>
            <p:spPr bwMode="auto">
              <a:xfrm>
                <a:off x="6064688" y="769810"/>
                <a:ext cx="1516555" cy="1092989"/>
              </a:xfrm>
              <a:custGeom>
                <a:avLst/>
                <a:gdLst/>
                <a:ahLst/>
                <a:cxnLst>
                  <a:cxn ang="0">
                    <a:pos x="124" y="124"/>
                  </a:cxn>
                  <a:cxn ang="0">
                    <a:pos x="80" y="176"/>
                  </a:cxn>
                  <a:cxn ang="0">
                    <a:pos x="96" y="230"/>
                  </a:cxn>
                  <a:cxn ang="0">
                    <a:pos x="42" y="262"/>
                  </a:cxn>
                  <a:cxn ang="0">
                    <a:pos x="8" y="296"/>
                  </a:cxn>
                  <a:cxn ang="0">
                    <a:pos x="26" y="338"/>
                  </a:cxn>
                  <a:cxn ang="0">
                    <a:pos x="94" y="366"/>
                  </a:cxn>
                  <a:cxn ang="0">
                    <a:pos x="156" y="450"/>
                  </a:cxn>
                  <a:cxn ang="0">
                    <a:pos x="200" y="498"/>
                  </a:cxn>
                  <a:cxn ang="0">
                    <a:pos x="288" y="534"/>
                  </a:cxn>
                  <a:cxn ang="0">
                    <a:pos x="372" y="558"/>
                  </a:cxn>
                  <a:cxn ang="0">
                    <a:pos x="432" y="550"/>
                  </a:cxn>
                  <a:cxn ang="0">
                    <a:pos x="524" y="522"/>
                  </a:cxn>
                  <a:cxn ang="0">
                    <a:pos x="556" y="536"/>
                  </a:cxn>
                  <a:cxn ang="0">
                    <a:pos x="602" y="604"/>
                  </a:cxn>
                  <a:cxn ang="0">
                    <a:pos x="586" y="650"/>
                  </a:cxn>
                  <a:cxn ang="0">
                    <a:pos x="596" y="674"/>
                  </a:cxn>
                  <a:cxn ang="0">
                    <a:pos x="602" y="710"/>
                  </a:cxn>
                  <a:cxn ang="0">
                    <a:pos x="666" y="724"/>
                  </a:cxn>
                  <a:cxn ang="0">
                    <a:pos x="692" y="700"/>
                  </a:cxn>
                  <a:cxn ang="0">
                    <a:pos x="730" y="694"/>
                  </a:cxn>
                  <a:cxn ang="0">
                    <a:pos x="780" y="698"/>
                  </a:cxn>
                  <a:cxn ang="0">
                    <a:pos x="806" y="718"/>
                  </a:cxn>
                  <a:cxn ang="0">
                    <a:pos x="840" y="720"/>
                  </a:cxn>
                  <a:cxn ang="0">
                    <a:pos x="860" y="732"/>
                  </a:cxn>
                  <a:cxn ang="0">
                    <a:pos x="856" y="712"/>
                  </a:cxn>
                  <a:cxn ang="0">
                    <a:pos x="912" y="694"/>
                  </a:cxn>
                  <a:cxn ang="0">
                    <a:pos x="944" y="684"/>
                  </a:cxn>
                  <a:cxn ang="0">
                    <a:pos x="986" y="656"/>
                  </a:cxn>
                  <a:cxn ang="0">
                    <a:pos x="1012" y="620"/>
                  </a:cxn>
                  <a:cxn ang="0">
                    <a:pos x="1026" y="582"/>
                  </a:cxn>
                  <a:cxn ang="0">
                    <a:pos x="1034" y="530"/>
                  </a:cxn>
                  <a:cxn ang="0">
                    <a:pos x="992" y="510"/>
                  </a:cxn>
                  <a:cxn ang="0">
                    <a:pos x="1016" y="492"/>
                  </a:cxn>
                  <a:cxn ang="0">
                    <a:pos x="988" y="472"/>
                  </a:cxn>
                  <a:cxn ang="0">
                    <a:pos x="974" y="442"/>
                  </a:cxn>
                  <a:cxn ang="0">
                    <a:pos x="922" y="402"/>
                  </a:cxn>
                  <a:cxn ang="0">
                    <a:pos x="942" y="370"/>
                  </a:cxn>
                  <a:cxn ang="0">
                    <a:pos x="962" y="348"/>
                  </a:cxn>
                  <a:cxn ang="0">
                    <a:pos x="906" y="352"/>
                  </a:cxn>
                  <a:cxn ang="0">
                    <a:pos x="834" y="310"/>
                  </a:cxn>
                  <a:cxn ang="0">
                    <a:pos x="886" y="270"/>
                  </a:cxn>
                  <a:cxn ang="0">
                    <a:pos x="904" y="302"/>
                  </a:cxn>
                  <a:cxn ang="0">
                    <a:pos x="916" y="306"/>
                  </a:cxn>
                  <a:cxn ang="0">
                    <a:pos x="980" y="256"/>
                  </a:cxn>
                  <a:cxn ang="0">
                    <a:pos x="1032" y="224"/>
                  </a:cxn>
                  <a:cxn ang="0">
                    <a:pos x="1038" y="186"/>
                  </a:cxn>
                  <a:cxn ang="0">
                    <a:pos x="1042" y="120"/>
                  </a:cxn>
                  <a:cxn ang="0">
                    <a:pos x="970" y="96"/>
                  </a:cxn>
                  <a:cxn ang="0">
                    <a:pos x="764" y="0"/>
                  </a:cxn>
                  <a:cxn ang="0">
                    <a:pos x="730" y="26"/>
                  </a:cxn>
                  <a:cxn ang="0">
                    <a:pos x="644" y="90"/>
                  </a:cxn>
                  <a:cxn ang="0">
                    <a:pos x="710" y="100"/>
                  </a:cxn>
                  <a:cxn ang="0">
                    <a:pos x="750" y="132"/>
                  </a:cxn>
                  <a:cxn ang="0">
                    <a:pos x="684" y="168"/>
                  </a:cxn>
                  <a:cxn ang="0">
                    <a:pos x="678" y="206"/>
                  </a:cxn>
                  <a:cxn ang="0">
                    <a:pos x="526" y="222"/>
                  </a:cxn>
                  <a:cxn ang="0">
                    <a:pos x="412" y="210"/>
                  </a:cxn>
                  <a:cxn ang="0">
                    <a:pos x="380" y="176"/>
                  </a:cxn>
                  <a:cxn ang="0">
                    <a:pos x="276" y="156"/>
                  </a:cxn>
                  <a:cxn ang="0">
                    <a:pos x="226" y="108"/>
                  </a:cxn>
                </a:cxnLst>
                <a:rect l="0" t="0" r="r" b="b"/>
                <a:pathLst>
                  <a:path w="1054" h="750">
                    <a:moveTo>
                      <a:pt x="182" y="88"/>
                    </a:moveTo>
                    <a:lnTo>
                      <a:pt x="182" y="88"/>
                    </a:lnTo>
                    <a:lnTo>
                      <a:pt x="180" y="88"/>
                    </a:lnTo>
                    <a:lnTo>
                      <a:pt x="176" y="88"/>
                    </a:lnTo>
                    <a:lnTo>
                      <a:pt x="176" y="88"/>
                    </a:lnTo>
                    <a:lnTo>
                      <a:pt x="174" y="90"/>
                    </a:lnTo>
                    <a:lnTo>
                      <a:pt x="172" y="92"/>
                    </a:lnTo>
                    <a:lnTo>
                      <a:pt x="160" y="92"/>
                    </a:lnTo>
                    <a:lnTo>
                      <a:pt x="156" y="92"/>
                    </a:lnTo>
                    <a:lnTo>
                      <a:pt x="152" y="96"/>
                    </a:lnTo>
                    <a:lnTo>
                      <a:pt x="152" y="104"/>
                    </a:lnTo>
                    <a:lnTo>
                      <a:pt x="154" y="116"/>
                    </a:lnTo>
                    <a:lnTo>
                      <a:pt x="154" y="116"/>
                    </a:lnTo>
                    <a:lnTo>
                      <a:pt x="154" y="118"/>
                    </a:lnTo>
                    <a:lnTo>
                      <a:pt x="152" y="120"/>
                    </a:lnTo>
                    <a:lnTo>
                      <a:pt x="144" y="124"/>
                    </a:lnTo>
                    <a:lnTo>
                      <a:pt x="134" y="126"/>
                    </a:lnTo>
                    <a:lnTo>
                      <a:pt x="124" y="124"/>
                    </a:lnTo>
                    <a:lnTo>
                      <a:pt x="124" y="124"/>
                    </a:lnTo>
                    <a:lnTo>
                      <a:pt x="118" y="122"/>
                    </a:lnTo>
                    <a:lnTo>
                      <a:pt x="114" y="122"/>
                    </a:lnTo>
                    <a:lnTo>
                      <a:pt x="110" y="124"/>
                    </a:lnTo>
                    <a:lnTo>
                      <a:pt x="110" y="128"/>
                    </a:lnTo>
                    <a:lnTo>
                      <a:pt x="110" y="138"/>
                    </a:lnTo>
                    <a:lnTo>
                      <a:pt x="112" y="156"/>
                    </a:lnTo>
                    <a:lnTo>
                      <a:pt x="112" y="156"/>
                    </a:lnTo>
                    <a:lnTo>
                      <a:pt x="112" y="160"/>
                    </a:lnTo>
                    <a:lnTo>
                      <a:pt x="112" y="162"/>
                    </a:lnTo>
                    <a:lnTo>
                      <a:pt x="104" y="162"/>
                    </a:lnTo>
                    <a:lnTo>
                      <a:pt x="94" y="162"/>
                    </a:lnTo>
                    <a:lnTo>
                      <a:pt x="86" y="164"/>
                    </a:lnTo>
                    <a:lnTo>
                      <a:pt x="86" y="164"/>
                    </a:lnTo>
                    <a:lnTo>
                      <a:pt x="80" y="168"/>
                    </a:lnTo>
                    <a:lnTo>
                      <a:pt x="78" y="172"/>
                    </a:lnTo>
                    <a:lnTo>
                      <a:pt x="78" y="176"/>
                    </a:lnTo>
                    <a:lnTo>
                      <a:pt x="80" y="176"/>
                    </a:lnTo>
                    <a:lnTo>
                      <a:pt x="80" y="176"/>
                    </a:lnTo>
                    <a:lnTo>
                      <a:pt x="82" y="176"/>
                    </a:lnTo>
                    <a:lnTo>
                      <a:pt x="86" y="178"/>
                    </a:lnTo>
                    <a:lnTo>
                      <a:pt x="94" y="188"/>
                    </a:lnTo>
                    <a:lnTo>
                      <a:pt x="102" y="196"/>
                    </a:lnTo>
                    <a:lnTo>
                      <a:pt x="104" y="202"/>
                    </a:lnTo>
                    <a:lnTo>
                      <a:pt x="102" y="204"/>
                    </a:lnTo>
                    <a:lnTo>
                      <a:pt x="102" y="204"/>
                    </a:lnTo>
                    <a:lnTo>
                      <a:pt x="100" y="208"/>
                    </a:lnTo>
                    <a:lnTo>
                      <a:pt x="100" y="212"/>
                    </a:lnTo>
                    <a:lnTo>
                      <a:pt x="104" y="216"/>
                    </a:lnTo>
                    <a:lnTo>
                      <a:pt x="106" y="222"/>
                    </a:lnTo>
                    <a:lnTo>
                      <a:pt x="106" y="224"/>
                    </a:lnTo>
                    <a:lnTo>
                      <a:pt x="102" y="226"/>
                    </a:lnTo>
                    <a:lnTo>
                      <a:pt x="102" y="226"/>
                    </a:lnTo>
                    <a:lnTo>
                      <a:pt x="102" y="228"/>
                    </a:lnTo>
                    <a:lnTo>
                      <a:pt x="100" y="230"/>
                    </a:lnTo>
                    <a:lnTo>
                      <a:pt x="96" y="230"/>
                    </a:lnTo>
                    <a:lnTo>
                      <a:pt x="90" y="232"/>
                    </a:lnTo>
                    <a:lnTo>
                      <a:pt x="86" y="232"/>
                    </a:lnTo>
                    <a:lnTo>
                      <a:pt x="86" y="236"/>
                    </a:lnTo>
                    <a:lnTo>
                      <a:pt x="86" y="236"/>
                    </a:lnTo>
                    <a:lnTo>
                      <a:pt x="84" y="238"/>
                    </a:lnTo>
                    <a:lnTo>
                      <a:pt x="82" y="240"/>
                    </a:lnTo>
                    <a:lnTo>
                      <a:pt x="76" y="242"/>
                    </a:lnTo>
                    <a:lnTo>
                      <a:pt x="68" y="248"/>
                    </a:lnTo>
                    <a:lnTo>
                      <a:pt x="68" y="248"/>
                    </a:lnTo>
                    <a:lnTo>
                      <a:pt x="64" y="250"/>
                    </a:lnTo>
                    <a:lnTo>
                      <a:pt x="62" y="250"/>
                    </a:lnTo>
                    <a:lnTo>
                      <a:pt x="60" y="248"/>
                    </a:lnTo>
                    <a:lnTo>
                      <a:pt x="52" y="250"/>
                    </a:lnTo>
                    <a:lnTo>
                      <a:pt x="52" y="250"/>
                    </a:lnTo>
                    <a:lnTo>
                      <a:pt x="48" y="252"/>
                    </a:lnTo>
                    <a:lnTo>
                      <a:pt x="44" y="254"/>
                    </a:lnTo>
                    <a:lnTo>
                      <a:pt x="42" y="260"/>
                    </a:lnTo>
                    <a:lnTo>
                      <a:pt x="42" y="262"/>
                    </a:lnTo>
                    <a:lnTo>
                      <a:pt x="40" y="262"/>
                    </a:lnTo>
                    <a:lnTo>
                      <a:pt x="32" y="260"/>
                    </a:lnTo>
                    <a:lnTo>
                      <a:pt x="32" y="260"/>
                    </a:lnTo>
                    <a:lnTo>
                      <a:pt x="24" y="258"/>
                    </a:lnTo>
                    <a:lnTo>
                      <a:pt x="22" y="258"/>
                    </a:lnTo>
                    <a:lnTo>
                      <a:pt x="22" y="258"/>
                    </a:lnTo>
                    <a:lnTo>
                      <a:pt x="22" y="262"/>
                    </a:lnTo>
                    <a:lnTo>
                      <a:pt x="16" y="260"/>
                    </a:lnTo>
                    <a:lnTo>
                      <a:pt x="16" y="260"/>
                    </a:lnTo>
                    <a:lnTo>
                      <a:pt x="14" y="260"/>
                    </a:lnTo>
                    <a:lnTo>
                      <a:pt x="10" y="260"/>
                    </a:lnTo>
                    <a:lnTo>
                      <a:pt x="4" y="266"/>
                    </a:lnTo>
                    <a:lnTo>
                      <a:pt x="2" y="276"/>
                    </a:lnTo>
                    <a:lnTo>
                      <a:pt x="0" y="290"/>
                    </a:lnTo>
                    <a:lnTo>
                      <a:pt x="0" y="290"/>
                    </a:lnTo>
                    <a:lnTo>
                      <a:pt x="2" y="294"/>
                    </a:lnTo>
                    <a:lnTo>
                      <a:pt x="6" y="296"/>
                    </a:lnTo>
                    <a:lnTo>
                      <a:pt x="8" y="296"/>
                    </a:lnTo>
                    <a:lnTo>
                      <a:pt x="12" y="294"/>
                    </a:lnTo>
                    <a:lnTo>
                      <a:pt x="18" y="294"/>
                    </a:lnTo>
                    <a:lnTo>
                      <a:pt x="20" y="296"/>
                    </a:lnTo>
                    <a:lnTo>
                      <a:pt x="20" y="300"/>
                    </a:lnTo>
                    <a:lnTo>
                      <a:pt x="20" y="300"/>
                    </a:lnTo>
                    <a:lnTo>
                      <a:pt x="20" y="306"/>
                    </a:lnTo>
                    <a:lnTo>
                      <a:pt x="22" y="310"/>
                    </a:lnTo>
                    <a:lnTo>
                      <a:pt x="28" y="312"/>
                    </a:lnTo>
                    <a:lnTo>
                      <a:pt x="30" y="316"/>
                    </a:lnTo>
                    <a:lnTo>
                      <a:pt x="30" y="316"/>
                    </a:lnTo>
                    <a:lnTo>
                      <a:pt x="32" y="324"/>
                    </a:lnTo>
                    <a:lnTo>
                      <a:pt x="30" y="328"/>
                    </a:lnTo>
                    <a:lnTo>
                      <a:pt x="30" y="328"/>
                    </a:lnTo>
                    <a:lnTo>
                      <a:pt x="22" y="330"/>
                    </a:lnTo>
                    <a:lnTo>
                      <a:pt x="22" y="332"/>
                    </a:lnTo>
                    <a:lnTo>
                      <a:pt x="24" y="334"/>
                    </a:lnTo>
                    <a:lnTo>
                      <a:pt x="24" y="334"/>
                    </a:lnTo>
                    <a:lnTo>
                      <a:pt x="26" y="338"/>
                    </a:lnTo>
                    <a:lnTo>
                      <a:pt x="26" y="338"/>
                    </a:lnTo>
                    <a:lnTo>
                      <a:pt x="30" y="338"/>
                    </a:lnTo>
                    <a:lnTo>
                      <a:pt x="32" y="336"/>
                    </a:lnTo>
                    <a:lnTo>
                      <a:pt x="38" y="338"/>
                    </a:lnTo>
                    <a:lnTo>
                      <a:pt x="52" y="344"/>
                    </a:lnTo>
                    <a:lnTo>
                      <a:pt x="52" y="344"/>
                    </a:lnTo>
                    <a:lnTo>
                      <a:pt x="68" y="352"/>
                    </a:lnTo>
                    <a:lnTo>
                      <a:pt x="68" y="354"/>
                    </a:lnTo>
                    <a:lnTo>
                      <a:pt x="68" y="356"/>
                    </a:lnTo>
                    <a:lnTo>
                      <a:pt x="68" y="356"/>
                    </a:lnTo>
                    <a:lnTo>
                      <a:pt x="66" y="362"/>
                    </a:lnTo>
                    <a:lnTo>
                      <a:pt x="68" y="366"/>
                    </a:lnTo>
                    <a:lnTo>
                      <a:pt x="70" y="366"/>
                    </a:lnTo>
                    <a:lnTo>
                      <a:pt x="76" y="366"/>
                    </a:lnTo>
                    <a:lnTo>
                      <a:pt x="86" y="366"/>
                    </a:lnTo>
                    <a:lnTo>
                      <a:pt x="90" y="366"/>
                    </a:lnTo>
                    <a:lnTo>
                      <a:pt x="94" y="366"/>
                    </a:lnTo>
                    <a:lnTo>
                      <a:pt x="94" y="366"/>
                    </a:lnTo>
                    <a:lnTo>
                      <a:pt x="98" y="368"/>
                    </a:lnTo>
                    <a:lnTo>
                      <a:pt x="102" y="370"/>
                    </a:lnTo>
                    <a:lnTo>
                      <a:pt x="110" y="370"/>
                    </a:lnTo>
                    <a:lnTo>
                      <a:pt x="116" y="372"/>
                    </a:lnTo>
                    <a:lnTo>
                      <a:pt x="124" y="378"/>
                    </a:lnTo>
                    <a:lnTo>
                      <a:pt x="132" y="388"/>
                    </a:lnTo>
                    <a:lnTo>
                      <a:pt x="144" y="404"/>
                    </a:lnTo>
                    <a:lnTo>
                      <a:pt x="144" y="404"/>
                    </a:lnTo>
                    <a:lnTo>
                      <a:pt x="138" y="412"/>
                    </a:lnTo>
                    <a:lnTo>
                      <a:pt x="138" y="414"/>
                    </a:lnTo>
                    <a:lnTo>
                      <a:pt x="140" y="416"/>
                    </a:lnTo>
                    <a:lnTo>
                      <a:pt x="148" y="424"/>
                    </a:lnTo>
                    <a:lnTo>
                      <a:pt x="152" y="430"/>
                    </a:lnTo>
                    <a:lnTo>
                      <a:pt x="156" y="436"/>
                    </a:lnTo>
                    <a:lnTo>
                      <a:pt x="156" y="436"/>
                    </a:lnTo>
                    <a:lnTo>
                      <a:pt x="158" y="444"/>
                    </a:lnTo>
                    <a:lnTo>
                      <a:pt x="158" y="448"/>
                    </a:lnTo>
                    <a:lnTo>
                      <a:pt x="156" y="450"/>
                    </a:lnTo>
                    <a:lnTo>
                      <a:pt x="152" y="450"/>
                    </a:lnTo>
                    <a:lnTo>
                      <a:pt x="148" y="450"/>
                    </a:lnTo>
                    <a:lnTo>
                      <a:pt x="148" y="450"/>
                    </a:lnTo>
                    <a:lnTo>
                      <a:pt x="150" y="454"/>
                    </a:lnTo>
                    <a:lnTo>
                      <a:pt x="150" y="454"/>
                    </a:lnTo>
                    <a:lnTo>
                      <a:pt x="156" y="460"/>
                    </a:lnTo>
                    <a:lnTo>
                      <a:pt x="156" y="464"/>
                    </a:lnTo>
                    <a:lnTo>
                      <a:pt x="156" y="470"/>
                    </a:lnTo>
                    <a:lnTo>
                      <a:pt x="160" y="478"/>
                    </a:lnTo>
                    <a:lnTo>
                      <a:pt x="160" y="478"/>
                    </a:lnTo>
                    <a:lnTo>
                      <a:pt x="164" y="482"/>
                    </a:lnTo>
                    <a:lnTo>
                      <a:pt x="168" y="484"/>
                    </a:lnTo>
                    <a:lnTo>
                      <a:pt x="176" y="488"/>
                    </a:lnTo>
                    <a:lnTo>
                      <a:pt x="182" y="488"/>
                    </a:lnTo>
                    <a:lnTo>
                      <a:pt x="188" y="492"/>
                    </a:lnTo>
                    <a:lnTo>
                      <a:pt x="188" y="492"/>
                    </a:lnTo>
                    <a:lnTo>
                      <a:pt x="194" y="496"/>
                    </a:lnTo>
                    <a:lnTo>
                      <a:pt x="200" y="498"/>
                    </a:lnTo>
                    <a:lnTo>
                      <a:pt x="208" y="500"/>
                    </a:lnTo>
                    <a:lnTo>
                      <a:pt x="214" y="508"/>
                    </a:lnTo>
                    <a:lnTo>
                      <a:pt x="214" y="508"/>
                    </a:lnTo>
                    <a:lnTo>
                      <a:pt x="220" y="512"/>
                    </a:lnTo>
                    <a:lnTo>
                      <a:pt x="220" y="512"/>
                    </a:lnTo>
                    <a:lnTo>
                      <a:pt x="226" y="514"/>
                    </a:lnTo>
                    <a:lnTo>
                      <a:pt x="232" y="514"/>
                    </a:lnTo>
                    <a:lnTo>
                      <a:pt x="238" y="514"/>
                    </a:lnTo>
                    <a:lnTo>
                      <a:pt x="244" y="518"/>
                    </a:lnTo>
                    <a:lnTo>
                      <a:pt x="244" y="518"/>
                    </a:lnTo>
                    <a:lnTo>
                      <a:pt x="248" y="520"/>
                    </a:lnTo>
                    <a:lnTo>
                      <a:pt x="250" y="520"/>
                    </a:lnTo>
                    <a:lnTo>
                      <a:pt x="254" y="518"/>
                    </a:lnTo>
                    <a:lnTo>
                      <a:pt x="260" y="518"/>
                    </a:lnTo>
                    <a:lnTo>
                      <a:pt x="266" y="520"/>
                    </a:lnTo>
                    <a:lnTo>
                      <a:pt x="272" y="524"/>
                    </a:lnTo>
                    <a:lnTo>
                      <a:pt x="272" y="524"/>
                    </a:lnTo>
                    <a:lnTo>
                      <a:pt x="288" y="534"/>
                    </a:lnTo>
                    <a:lnTo>
                      <a:pt x="296" y="538"/>
                    </a:lnTo>
                    <a:lnTo>
                      <a:pt x="302" y="538"/>
                    </a:lnTo>
                    <a:lnTo>
                      <a:pt x="306" y="542"/>
                    </a:lnTo>
                    <a:lnTo>
                      <a:pt x="306" y="542"/>
                    </a:lnTo>
                    <a:lnTo>
                      <a:pt x="308" y="546"/>
                    </a:lnTo>
                    <a:lnTo>
                      <a:pt x="310" y="548"/>
                    </a:lnTo>
                    <a:lnTo>
                      <a:pt x="314" y="546"/>
                    </a:lnTo>
                    <a:lnTo>
                      <a:pt x="320" y="546"/>
                    </a:lnTo>
                    <a:lnTo>
                      <a:pt x="322" y="548"/>
                    </a:lnTo>
                    <a:lnTo>
                      <a:pt x="324" y="554"/>
                    </a:lnTo>
                    <a:lnTo>
                      <a:pt x="324" y="554"/>
                    </a:lnTo>
                    <a:lnTo>
                      <a:pt x="326" y="554"/>
                    </a:lnTo>
                    <a:lnTo>
                      <a:pt x="328" y="554"/>
                    </a:lnTo>
                    <a:lnTo>
                      <a:pt x="336" y="552"/>
                    </a:lnTo>
                    <a:lnTo>
                      <a:pt x="352" y="552"/>
                    </a:lnTo>
                    <a:lnTo>
                      <a:pt x="360" y="554"/>
                    </a:lnTo>
                    <a:lnTo>
                      <a:pt x="372" y="558"/>
                    </a:lnTo>
                    <a:lnTo>
                      <a:pt x="372" y="558"/>
                    </a:lnTo>
                    <a:lnTo>
                      <a:pt x="372" y="552"/>
                    </a:lnTo>
                    <a:lnTo>
                      <a:pt x="374" y="550"/>
                    </a:lnTo>
                    <a:lnTo>
                      <a:pt x="376" y="548"/>
                    </a:lnTo>
                    <a:lnTo>
                      <a:pt x="380" y="548"/>
                    </a:lnTo>
                    <a:lnTo>
                      <a:pt x="380" y="548"/>
                    </a:lnTo>
                    <a:lnTo>
                      <a:pt x="384" y="546"/>
                    </a:lnTo>
                    <a:lnTo>
                      <a:pt x="384" y="548"/>
                    </a:lnTo>
                    <a:lnTo>
                      <a:pt x="386" y="566"/>
                    </a:lnTo>
                    <a:lnTo>
                      <a:pt x="386" y="566"/>
                    </a:lnTo>
                    <a:lnTo>
                      <a:pt x="390" y="554"/>
                    </a:lnTo>
                    <a:lnTo>
                      <a:pt x="394" y="548"/>
                    </a:lnTo>
                    <a:lnTo>
                      <a:pt x="400" y="544"/>
                    </a:lnTo>
                    <a:lnTo>
                      <a:pt x="408" y="544"/>
                    </a:lnTo>
                    <a:lnTo>
                      <a:pt x="408" y="544"/>
                    </a:lnTo>
                    <a:lnTo>
                      <a:pt x="418" y="544"/>
                    </a:lnTo>
                    <a:lnTo>
                      <a:pt x="424" y="546"/>
                    </a:lnTo>
                    <a:lnTo>
                      <a:pt x="428" y="548"/>
                    </a:lnTo>
                    <a:lnTo>
                      <a:pt x="432" y="550"/>
                    </a:lnTo>
                    <a:lnTo>
                      <a:pt x="432" y="550"/>
                    </a:lnTo>
                    <a:lnTo>
                      <a:pt x="434" y="552"/>
                    </a:lnTo>
                    <a:lnTo>
                      <a:pt x="436" y="550"/>
                    </a:lnTo>
                    <a:lnTo>
                      <a:pt x="436" y="550"/>
                    </a:lnTo>
                    <a:lnTo>
                      <a:pt x="446" y="548"/>
                    </a:lnTo>
                    <a:lnTo>
                      <a:pt x="462" y="540"/>
                    </a:lnTo>
                    <a:lnTo>
                      <a:pt x="462" y="540"/>
                    </a:lnTo>
                    <a:lnTo>
                      <a:pt x="472" y="536"/>
                    </a:lnTo>
                    <a:lnTo>
                      <a:pt x="476" y="532"/>
                    </a:lnTo>
                    <a:lnTo>
                      <a:pt x="478" y="530"/>
                    </a:lnTo>
                    <a:lnTo>
                      <a:pt x="482" y="526"/>
                    </a:lnTo>
                    <a:lnTo>
                      <a:pt x="482" y="526"/>
                    </a:lnTo>
                    <a:lnTo>
                      <a:pt x="490" y="526"/>
                    </a:lnTo>
                    <a:lnTo>
                      <a:pt x="494" y="528"/>
                    </a:lnTo>
                    <a:lnTo>
                      <a:pt x="502" y="528"/>
                    </a:lnTo>
                    <a:lnTo>
                      <a:pt x="512" y="526"/>
                    </a:lnTo>
                    <a:lnTo>
                      <a:pt x="512" y="526"/>
                    </a:lnTo>
                    <a:lnTo>
                      <a:pt x="524" y="522"/>
                    </a:lnTo>
                    <a:lnTo>
                      <a:pt x="526" y="524"/>
                    </a:lnTo>
                    <a:lnTo>
                      <a:pt x="526" y="526"/>
                    </a:lnTo>
                    <a:lnTo>
                      <a:pt x="524" y="530"/>
                    </a:lnTo>
                    <a:lnTo>
                      <a:pt x="526" y="530"/>
                    </a:lnTo>
                    <a:lnTo>
                      <a:pt x="532" y="530"/>
                    </a:lnTo>
                    <a:lnTo>
                      <a:pt x="532" y="530"/>
                    </a:lnTo>
                    <a:lnTo>
                      <a:pt x="528" y="536"/>
                    </a:lnTo>
                    <a:lnTo>
                      <a:pt x="528" y="538"/>
                    </a:lnTo>
                    <a:lnTo>
                      <a:pt x="528" y="538"/>
                    </a:lnTo>
                    <a:lnTo>
                      <a:pt x="532" y="538"/>
                    </a:lnTo>
                    <a:lnTo>
                      <a:pt x="538" y="538"/>
                    </a:lnTo>
                    <a:lnTo>
                      <a:pt x="538" y="538"/>
                    </a:lnTo>
                    <a:lnTo>
                      <a:pt x="542" y="540"/>
                    </a:lnTo>
                    <a:lnTo>
                      <a:pt x="544" y="538"/>
                    </a:lnTo>
                    <a:lnTo>
                      <a:pt x="548" y="536"/>
                    </a:lnTo>
                    <a:lnTo>
                      <a:pt x="548" y="536"/>
                    </a:lnTo>
                    <a:lnTo>
                      <a:pt x="552" y="536"/>
                    </a:lnTo>
                    <a:lnTo>
                      <a:pt x="556" y="536"/>
                    </a:lnTo>
                    <a:lnTo>
                      <a:pt x="562" y="538"/>
                    </a:lnTo>
                    <a:lnTo>
                      <a:pt x="570" y="544"/>
                    </a:lnTo>
                    <a:lnTo>
                      <a:pt x="570" y="544"/>
                    </a:lnTo>
                    <a:lnTo>
                      <a:pt x="580" y="552"/>
                    </a:lnTo>
                    <a:lnTo>
                      <a:pt x="582" y="556"/>
                    </a:lnTo>
                    <a:lnTo>
                      <a:pt x="582" y="558"/>
                    </a:lnTo>
                    <a:lnTo>
                      <a:pt x="586" y="556"/>
                    </a:lnTo>
                    <a:lnTo>
                      <a:pt x="586" y="556"/>
                    </a:lnTo>
                    <a:lnTo>
                      <a:pt x="588" y="554"/>
                    </a:lnTo>
                    <a:lnTo>
                      <a:pt x="590" y="556"/>
                    </a:lnTo>
                    <a:lnTo>
                      <a:pt x="592" y="564"/>
                    </a:lnTo>
                    <a:lnTo>
                      <a:pt x="594" y="578"/>
                    </a:lnTo>
                    <a:lnTo>
                      <a:pt x="596" y="586"/>
                    </a:lnTo>
                    <a:lnTo>
                      <a:pt x="600" y="594"/>
                    </a:lnTo>
                    <a:lnTo>
                      <a:pt x="600" y="594"/>
                    </a:lnTo>
                    <a:lnTo>
                      <a:pt x="604" y="602"/>
                    </a:lnTo>
                    <a:lnTo>
                      <a:pt x="604" y="604"/>
                    </a:lnTo>
                    <a:lnTo>
                      <a:pt x="602" y="604"/>
                    </a:lnTo>
                    <a:lnTo>
                      <a:pt x="598" y="602"/>
                    </a:lnTo>
                    <a:lnTo>
                      <a:pt x="596" y="602"/>
                    </a:lnTo>
                    <a:lnTo>
                      <a:pt x="596" y="602"/>
                    </a:lnTo>
                    <a:lnTo>
                      <a:pt x="590" y="612"/>
                    </a:lnTo>
                    <a:lnTo>
                      <a:pt x="586" y="616"/>
                    </a:lnTo>
                    <a:lnTo>
                      <a:pt x="582" y="622"/>
                    </a:lnTo>
                    <a:lnTo>
                      <a:pt x="582" y="624"/>
                    </a:lnTo>
                    <a:lnTo>
                      <a:pt x="584" y="628"/>
                    </a:lnTo>
                    <a:lnTo>
                      <a:pt x="584" y="628"/>
                    </a:lnTo>
                    <a:lnTo>
                      <a:pt x="584" y="632"/>
                    </a:lnTo>
                    <a:lnTo>
                      <a:pt x="582" y="634"/>
                    </a:lnTo>
                    <a:lnTo>
                      <a:pt x="580" y="634"/>
                    </a:lnTo>
                    <a:lnTo>
                      <a:pt x="578" y="636"/>
                    </a:lnTo>
                    <a:lnTo>
                      <a:pt x="578" y="636"/>
                    </a:lnTo>
                    <a:lnTo>
                      <a:pt x="576" y="642"/>
                    </a:lnTo>
                    <a:lnTo>
                      <a:pt x="578" y="644"/>
                    </a:lnTo>
                    <a:lnTo>
                      <a:pt x="582" y="648"/>
                    </a:lnTo>
                    <a:lnTo>
                      <a:pt x="586" y="650"/>
                    </a:lnTo>
                    <a:lnTo>
                      <a:pt x="588" y="654"/>
                    </a:lnTo>
                    <a:lnTo>
                      <a:pt x="588" y="654"/>
                    </a:lnTo>
                    <a:lnTo>
                      <a:pt x="586" y="656"/>
                    </a:lnTo>
                    <a:lnTo>
                      <a:pt x="580" y="658"/>
                    </a:lnTo>
                    <a:lnTo>
                      <a:pt x="576" y="660"/>
                    </a:lnTo>
                    <a:lnTo>
                      <a:pt x="574" y="660"/>
                    </a:lnTo>
                    <a:lnTo>
                      <a:pt x="574" y="662"/>
                    </a:lnTo>
                    <a:lnTo>
                      <a:pt x="574" y="662"/>
                    </a:lnTo>
                    <a:lnTo>
                      <a:pt x="574" y="666"/>
                    </a:lnTo>
                    <a:lnTo>
                      <a:pt x="576" y="666"/>
                    </a:lnTo>
                    <a:lnTo>
                      <a:pt x="588" y="662"/>
                    </a:lnTo>
                    <a:lnTo>
                      <a:pt x="588" y="662"/>
                    </a:lnTo>
                    <a:lnTo>
                      <a:pt x="598" y="660"/>
                    </a:lnTo>
                    <a:lnTo>
                      <a:pt x="600" y="662"/>
                    </a:lnTo>
                    <a:lnTo>
                      <a:pt x="598" y="666"/>
                    </a:lnTo>
                    <a:lnTo>
                      <a:pt x="598" y="666"/>
                    </a:lnTo>
                    <a:lnTo>
                      <a:pt x="596" y="672"/>
                    </a:lnTo>
                    <a:lnTo>
                      <a:pt x="596" y="674"/>
                    </a:lnTo>
                    <a:lnTo>
                      <a:pt x="600" y="676"/>
                    </a:lnTo>
                    <a:lnTo>
                      <a:pt x="600" y="678"/>
                    </a:lnTo>
                    <a:lnTo>
                      <a:pt x="600" y="678"/>
                    </a:lnTo>
                    <a:lnTo>
                      <a:pt x="600" y="680"/>
                    </a:lnTo>
                    <a:lnTo>
                      <a:pt x="602" y="682"/>
                    </a:lnTo>
                    <a:lnTo>
                      <a:pt x="606" y="684"/>
                    </a:lnTo>
                    <a:lnTo>
                      <a:pt x="610" y="682"/>
                    </a:lnTo>
                    <a:lnTo>
                      <a:pt x="610" y="682"/>
                    </a:lnTo>
                    <a:lnTo>
                      <a:pt x="612" y="684"/>
                    </a:lnTo>
                    <a:lnTo>
                      <a:pt x="612" y="684"/>
                    </a:lnTo>
                    <a:lnTo>
                      <a:pt x="612" y="686"/>
                    </a:lnTo>
                    <a:lnTo>
                      <a:pt x="616" y="686"/>
                    </a:lnTo>
                    <a:lnTo>
                      <a:pt x="620" y="686"/>
                    </a:lnTo>
                    <a:lnTo>
                      <a:pt x="620" y="688"/>
                    </a:lnTo>
                    <a:lnTo>
                      <a:pt x="620" y="688"/>
                    </a:lnTo>
                    <a:lnTo>
                      <a:pt x="602" y="706"/>
                    </a:lnTo>
                    <a:lnTo>
                      <a:pt x="602" y="706"/>
                    </a:lnTo>
                    <a:lnTo>
                      <a:pt x="602" y="710"/>
                    </a:lnTo>
                    <a:lnTo>
                      <a:pt x="604" y="712"/>
                    </a:lnTo>
                    <a:lnTo>
                      <a:pt x="614" y="712"/>
                    </a:lnTo>
                    <a:lnTo>
                      <a:pt x="628" y="712"/>
                    </a:lnTo>
                    <a:lnTo>
                      <a:pt x="628" y="712"/>
                    </a:lnTo>
                    <a:lnTo>
                      <a:pt x="630" y="718"/>
                    </a:lnTo>
                    <a:lnTo>
                      <a:pt x="634" y="722"/>
                    </a:lnTo>
                    <a:lnTo>
                      <a:pt x="638" y="724"/>
                    </a:lnTo>
                    <a:lnTo>
                      <a:pt x="642" y="724"/>
                    </a:lnTo>
                    <a:lnTo>
                      <a:pt x="650" y="726"/>
                    </a:lnTo>
                    <a:lnTo>
                      <a:pt x="654" y="728"/>
                    </a:lnTo>
                    <a:lnTo>
                      <a:pt x="656" y="728"/>
                    </a:lnTo>
                    <a:lnTo>
                      <a:pt x="656" y="728"/>
                    </a:lnTo>
                    <a:lnTo>
                      <a:pt x="658" y="732"/>
                    </a:lnTo>
                    <a:lnTo>
                      <a:pt x="664" y="734"/>
                    </a:lnTo>
                    <a:lnTo>
                      <a:pt x="666" y="732"/>
                    </a:lnTo>
                    <a:lnTo>
                      <a:pt x="666" y="730"/>
                    </a:lnTo>
                    <a:lnTo>
                      <a:pt x="668" y="728"/>
                    </a:lnTo>
                    <a:lnTo>
                      <a:pt x="666" y="724"/>
                    </a:lnTo>
                    <a:lnTo>
                      <a:pt x="666" y="724"/>
                    </a:lnTo>
                    <a:lnTo>
                      <a:pt x="662" y="718"/>
                    </a:lnTo>
                    <a:lnTo>
                      <a:pt x="658" y="712"/>
                    </a:lnTo>
                    <a:lnTo>
                      <a:pt x="656" y="708"/>
                    </a:lnTo>
                    <a:lnTo>
                      <a:pt x="654" y="704"/>
                    </a:lnTo>
                    <a:lnTo>
                      <a:pt x="654" y="704"/>
                    </a:lnTo>
                    <a:lnTo>
                      <a:pt x="656" y="702"/>
                    </a:lnTo>
                    <a:lnTo>
                      <a:pt x="658" y="700"/>
                    </a:lnTo>
                    <a:lnTo>
                      <a:pt x="668" y="698"/>
                    </a:lnTo>
                    <a:lnTo>
                      <a:pt x="668" y="698"/>
                    </a:lnTo>
                    <a:lnTo>
                      <a:pt x="678" y="696"/>
                    </a:lnTo>
                    <a:lnTo>
                      <a:pt x="678" y="696"/>
                    </a:lnTo>
                    <a:lnTo>
                      <a:pt x="682" y="696"/>
                    </a:lnTo>
                    <a:lnTo>
                      <a:pt x="686" y="700"/>
                    </a:lnTo>
                    <a:lnTo>
                      <a:pt x="688" y="702"/>
                    </a:lnTo>
                    <a:lnTo>
                      <a:pt x="692" y="702"/>
                    </a:lnTo>
                    <a:lnTo>
                      <a:pt x="692" y="702"/>
                    </a:lnTo>
                    <a:lnTo>
                      <a:pt x="692" y="700"/>
                    </a:lnTo>
                    <a:lnTo>
                      <a:pt x="690" y="698"/>
                    </a:lnTo>
                    <a:lnTo>
                      <a:pt x="690" y="694"/>
                    </a:lnTo>
                    <a:lnTo>
                      <a:pt x="692" y="690"/>
                    </a:lnTo>
                    <a:lnTo>
                      <a:pt x="692" y="690"/>
                    </a:lnTo>
                    <a:lnTo>
                      <a:pt x="694" y="688"/>
                    </a:lnTo>
                    <a:lnTo>
                      <a:pt x="696" y="690"/>
                    </a:lnTo>
                    <a:lnTo>
                      <a:pt x="698" y="692"/>
                    </a:lnTo>
                    <a:lnTo>
                      <a:pt x="700" y="696"/>
                    </a:lnTo>
                    <a:lnTo>
                      <a:pt x="704" y="696"/>
                    </a:lnTo>
                    <a:lnTo>
                      <a:pt x="706" y="694"/>
                    </a:lnTo>
                    <a:lnTo>
                      <a:pt x="706" y="694"/>
                    </a:lnTo>
                    <a:lnTo>
                      <a:pt x="712" y="694"/>
                    </a:lnTo>
                    <a:lnTo>
                      <a:pt x="714" y="696"/>
                    </a:lnTo>
                    <a:lnTo>
                      <a:pt x="716" y="696"/>
                    </a:lnTo>
                    <a:lnTo>
                      <a:pt x="720" y="696"/>
                    </a:lnTo>
                    <a:lnTo>
                      <a:pt x="720" y="696"/>
                    </a:lnTo>
                    <a:lnTo>
                      <a:pt x="726" y="694"/>
                    </a:lnTo>
                    <a:lnTo>
                      <a:pt x="730" y="694"/>
                    </a:lnTo>
                    <a:lnTo>
                      <a:pt x="732" y="694"/>
                    </a:lnTo>
                    <a:lnTo>
                      <a:pt x="730" y="688"/>
                    </a:lnTo>
                    <a:lnTo>
                      <a:pt x="730" y="688"/>
                    </a:lnTo>
                    <a:lnTo>
                      <a:pt x="732" y="684"/>
                    </a:lnTo>
                    <a:lnTo>
                      <a:pt x="736" y="682"/>
                    </a:lnTo>
                    <a:lnTo>
                      <a:pt x="746" y="678"/>
                    </a:lnTo>
                    <a:lnTo>
                      <a:pt x="746" y="678"/>
                    </a:lnTo>
                    <a:lnTo>
                      <a:pt x="750" y="678"/>
                    </a:lnTo>
                    <a:lnTo>
                      <a:pt x="750" y="678"/>
                    </a:lnTo>
                    <a:lnTo>
                      <a:pt x="752" y="682"/>
                    </a:lnTo>
                    <a:lnTo>
                      <a:pt x="754" y="684"/>
                    </a:lnTo>
                    <a:lnTo>
                      <a:pt x="756" y="688"/>
                    </a:lnTo>
                    <a:lnTo>
                      <a:pt x="760" y="690"/>
                    </a:lnTo>
                    <a:lnTo>
                      <a:pt x="768" y="690"/>
                    </a:lnTo>
                    <a:lnTo>
                      <a:pt x="768" y="690"/>
                    </a:lnTo>
                    <a:lnTo>
                      <a:pt x="776" y="692"/>
                    </a:lnTo>
                    <a:lnTo>
                      <a:pt x="782" y="694"/>
                    </a:lnTo>
                    <a:lnTo>
                      <a:pt x="780" y="698"/>
                    </a:lnTo>
                    <a:lnTo>
                      <a:pt x="774" y="700"/>
                    </a:lnTo>
                    <a:lnTo>
                      <a:pt x="774" y="700"/>
                    </a:lnTo>
                    <a:lnTo>
                      <a:pt x="770" y="704"/>
                    </a:lnTo>
                    <a:lnTo>
                      <a:pt x="768" y="706"/>
                    </a:lnTo>
                    <a:lnTo>
                      <a:pt x="774" y="710"/>
                    </a:lnTo>
                    <a:lnTo>
                      <a:pt x="774" y="710"/>
                    </a:lnTo>
                    <a:lnTo>
                      <a:pt x="776" y="714"/>
                    </a:lnTo>
                    <a:lnTo>
                      <a:pt x="780" y="712"/>
                    </a:lnTo>
                    <a:lnTo>
                      <a:pt x="780" y="712"/>
                    </a:lnTo>
                    <a:lnTo>
                      <a:pt x="782" y="712"/>
                    </a:lnTo>
                    <a:lnTo>
                      <a:pt x="784" y="712"/>
                    </a:lnTo>
                    <a:lnTo>
                      <a:pt x="788" y="716"/>
                    </a:lnTo>
                    <a:lnTo>
                      <a:pt x="794" y="720"/>
                    </a:lnTo>
                    <a:lnTo>
                      <a:pt x="796" y="720"/>
                    </a:lnTo>
                    <a:lnTo>
                      <a:pt x="800" y="720"/>
                    </a:lnTo>
                    <a:lnTo>
                      <a:pt x="800" y="720"/>
                    </a:lnTo>
                    <a:lnTo>
                      <a:pt x="806" y="718"/>
                    </a:lnTo>
                    <a:lnTo>
                      <a:pt x="806" y="718"/>
                    </a:lnTo>
                    <a:lnTo>
                      <a:pt x="810" y="716"/>
                    </a:lnTo>
                    <a:lnTo>
                      <a:pt x="810" y="714"/>
                    </a:lnTo>
                    <a:lnTo>
                      <a:pt x="810" y="712"/>
                    </a:lnTo>
                    <a:lnTo>
                      <a:pt x="812" y="710"/>
                    </a:lnTo>
                    <a:lnTo>
                      <a:pt x="812" y="710"/>
                    </a:lnTo>
                    <a:lnTo>
                      <a:pt x="812" y="710"/>
                    </a:lnTo>
                    <a:lnTo>
                      <a:pt x="814" y="712"/>
                    </a:lnTo>
                    <a:lnTo>
                      <a:pt x="818" y="714"/>
                    </a:lnTo>
                    <a:lnTo>
                      <a:pt x="822" y="718"/>
                    </a:lnTo>
                    <a:lnTo>
                      <a:pt x="826" y="716"/>
                    </a:lnTo>
                    <a:lnTo>
                      <a:pt x="830" y="714"/>
                    </a:lnTo>
                    <a:lnTo>
                      <a:pt x="830" y="714"/>
                    </a:lnTo>
                    <a:lnTo>
                      <a:pt x="828" y="718"/>
                    </a:lnTo>
                    <a:lnTo>
                      <a:pt x="830" y="720"/>
                    </a:lnTo>
                    <a:lnTo>
                      <a:pt x="834" y="720"/>
                    </a:lnTo>
                    <a:lnTo>
                      <a:pt x="838" y="716"/>
                    </a:lnTo>
                    <a:lnTo>
                      <a:pt x="838" y="716"/>
                    </a:lnTo>
                    <a:lnTo>
                      <a:pt x="840" y="720"/>
                    </a:lnTo>
                    <a:lnTo>
                      <a:pt x="838" y="720"/>
                    </a:lnTo>
                    <a:lnTo>
                      <a:pt x="834" y="726"/>
                    </a:lnTo>
                    <a:lnTo>
                      <a:pt x="834" y="726"/>
                    </a:lnTo>
                    <a:lnTo>
                      <a:pt x="834" y="730"/>
                    </a:lnTo>
                    <a:lnTo>
                      <a:pt x="834" y="734"/>
                    </a:lnTo>
                    <a:lnTo>
                      <a:pt x="840" y="742"/>
                    </a:lnTo>
                    <a:lnTo>
                      <a:pt x="840" y="742"/>
                    </a:lnTo>
                    <a:lnTo>
                      <a:pt x="840" y="744"/>
                    </a:lnTo>
                    <a:lnTo>
                      <a:pt x="842" y="746"/>
                    </a:lnTo>
                    <a:lnTo>
                      <a:pt x="846" y="750"/>
                    </a:lnTo>
                    <a:lnTo>
                      <a:pt x="852" y="748"/>
                    </a:lnTo>
                    <a:lnTo>
                      <a:pt x="852" y="748"/>
                    </a:lnTo>
                    <a:lnTo>
                      <a:pt x="858" y="746"/>
                    </a:lnTo>
                    <a:lnTo>
                      <a:pt x="860" y="742"/>
                    </a:lnTo>
                    <a:lnTo>
                      <a:pt x="862" y="738"/>
                    </a:lnTo>
                    <a:lnTo>
                      <a:pt x="862" y="734"/>
                    </a:lnTo>
                    <a:lnTo>
                      <a:pt x="862" y="734"/>
                    </a:lnTo>
                    <a:lnTo>
                      <a:pt x="860" y="732"/>
                    </a:lnTo>
                    <a:lnTo>
                      <a:pt x="858" y="732"/>
                    </a:lnTo>
                    <a:lnTo>
                      <a:pt x="856" y="732"/>
                    </a:lnTo>
                    <a:lnTo>
                      <a:pt x="856" y="730"/>
                    </a:lnTo>
                    <a:lnTo>
                      <a:pt x="856" y="730"/>
                    </a:lnTo>
                    <a:lnTo>
                      <a:pt x="856" y="728"/>
                    </a:lnTo>
                    <a:lnTo>
                      <a:pt x="854" y="726"/>
                    </a:lnTo>
                    <a:lnTo>
                      <a:pt x="850" y="726"/>
                    </a:lnTo>
                    <a:lnTo>
                      <a:pt x="848" y="726"/>
                    </a:lnTo>
                    <a:lnTo>
                      <a:pt x="848" y="726"/>
                    </a:lnTo>
                    <a:lnTo>
                      <a:pt x="846" y="724"/>
                    </a:lnTo>
                    <a:lnTo>
                      <a:pt x="848" y="722"/>
                    </a:lnTo>
                    <a:lnTo>
                      <a:pt x="852" y="720"/>
                    </a:lnTo>
                    <a:lnTo>
                      <a:pt x="856" y="718"/>
                    </a:lnTo>
                    <a:lnTo>
                      <a:pt x="856" y="716"/>
                    </a:lnTo>
                    <a:lnTo>
                      <a:pt x="856" y="714"/>
                    </a:lnTo>
                    <a:lnTo>
                      <a:pt x="852" y="710"/>
                    </a:lnTo>
                    <a:lnTo>
                      <a:pt x="852" y="710"/>
                    </a:lnTo>
                    <a:lnTo>
                      <a:pt x="856" y="712"/>
                    </a:lnTo>
                    <a:lnTo>
                      <a:pt x="862" y="716"/>
                    </a:lnTo>
                    <a:lnTo>
                      <a:pt x="866" y="716"/>
                    </a:lnTo>
                    <a:lnTo>
                      <a:pt x="866" y="716"/>
                    </a:lnTo>
                    <a:lnTo>
                      <a:pt x="868" y="714"/>
                    </a:lnTo>
                    <a:lnTo>
                      <a:pt x="868" y="714"/>
                    </a:lnTo>
                    <a:lnTo>
                      <a:pt x="870" y="710"/>
                    </a:lnTo>
                    <a:lnTo>
                      <a:pt x="874" y="710"/>
                    </a:lnTo>
                    <a:lnTo>
                      <a:pt x="878" y="710"/>
                    </a:lnTo>
                    <a:lnTo>
                      <a:pt x="882" y="706"/>
                    </a:lnTo>
                    <a:lnTo>
                      <a:pt x="882" y="706"/>
                    </a:lnTo>
                    <a:lnTo>
                      <a:pt x="890" y="704"/>
                    </a:lnTo>
                    <a:lnTo>
                      <a:pt x="898" y="702"/>
                    </a:lnTo>
                    <a:lnTo>
                      <a:pt x="906" y="698"/>
                    </a:lnTo>
                    <a:lnTo>
                      <a:pt x="906" y="696"/>
                    </a:lnTo>
                    <a:lnTo>
                      <a:pt x="906" y="692"/>
                    </a:lnTo>
                    <a:lnTo>
                      <a:pt x="906" y="692"/>
                    </a:lnTo>
                    <a:lnTo>
                      <a:pt x="910" y="694"/>
                    </a:lnTo>
                    <a:lnTo>
                      <a:pt x="912" y="694"/>
                    </a:lnTo>
                    <a:lnTo>
                      <a:pt x="916" y="690"/>
                    </a:lnTo>
                    <a:lnTo>
                      <a:pt x="916" y="680"/>
                    </a:lnTo>
                    <a:lnTo>
                      <a:pt x="916" y="680"/>
                    </a:lnTo>
                    <a:lnTo>
                      <a:pt x="920" y="686"/>
                    </a:lnTo>
                    <a:lnTo>
                      <a:pt x="922" y="686"/>
                    </a:lnTo>
                    <a:lnTo>
                      <a:pt x="922" y="686"/>
                    </a:lnTo>
                    <a:lnTo>
                      <a:pt x="924" y="684"/>
                    </a:lnTo>
                    <a:lnTo>
                      <a:pt x="928" y="686"/>
                    </a:lnTo>
                    <a:lnTo>
                      <a:pt x="928" y="686"/>
                    </a:lnTo>
                    <a:lnTo>
                      <a:pt x="930" y="688"/>
                    </a:lnTo>
                    <a:lnTo>
                      <a:pt x="932" y="688"/>
                    </a:lnTo>
                    <a:lnTo>
                      <a:pt x="934" y="684"/>
                    </a:lnTo>
                    <a:lnTo>
                      <a:pt x="938" y="680"/>
                    </a:lnTo>
                    <a:lnTo>
                      <a:pt x="938" y="680"/>
                    </a:lnTo>
                    <a:lnTo>
                      <a:pt x="940" y="680"/>
                    </a:lnTo>
                    <a:lnTo>
                      <a:pt x="940" y="680"/>
                    </a:lnTo>
                    <a:lnTo>
                      <a:pt x="942" y="682"/>
                    </a:lnTo>
                    <a:lnTo>
                      <a:pt x="944" y="684"/>
                    </a:lnTo>
                    <a:lnTo>
                      <a:pt x="948" y="680"/>
                    </a:lnTo>
                    <a:lnTo>
                      <a:pt x="954" y="676"/>
                    </a:lnTo>
                    <a:lnTo>
                      <a:pt x="958" y="676"/>
                    </a:lnTo>
                    <a:lnTo>
                      <a:pt x="962" y="676"/>
                    </a:lnTo>
                    <a:lnTo>
                      <a:pt x="962" y="676"/>
                    </a:lnTo>
                    <a:lnTo>
                      <a:pt x="966" y="676"/>
                    </a:lnTo>
                    <a:lnTo>
                      <a:pt x="968" y="674"/>
                    </a:lnTo>
                    <a:lnTo>
                      <a:pt x="970" y="670"/>
                    </a:lnTo>
                    <a:lnTo>
                      <a:pt x="976" y="670"/>
                    </a:lnTo>
                    <a:lnTo>
                      <a:pt x="976" y="670"/>
                    </a:lnTo>
                    <a:lnTo>
                      <a:pt x="982" y="668"/>
                    </a:lnTo>
                    <a:lnTo>
                      <a:pt x="982" y="666"/>
                    </a:lnTo>
                    <a:lnTo>
                      <a:pt x="982" y="666"/>
                    </a:lnTo>
                    <a:lnTo>
                      <a:pt x="984" y="664"/>
                    </a:lnTo>
                    <a:lnTo>
                      <a:pt x="984" y="664"/>
                    </a:lnTo>
                    <a:lnTo>
                      <a:pt x="986" y="662"/>
                    </a:lnTo>
                    <a:lnTo>
                      <a:pt x="988" y="660"/>
                    </a:lnTo>
                    <a:lnTo>
                      <a:pt x="986" y="656"/>
                    </a:lnTo>
                    <a:lnTo>
                      <a:pt x="986" y="654"/>
                    </a:lnTo>
                    <a:lnTo>
                      <a:pt x="990" y="652"/>
                    </a:lnTo>
                    <a:lnTo>
                      <a:pt x="990" y="652"/>
                    </a:lnTo>
                    <a:lnTo>
                      <a:pt x="994" y="650"/>
                    </a:lnTo>
                    <a:lnTo>
                      <a:pt x="994" y="648"/>
                    </a:lnTo>
                    <a:lnTo>
                      <a:pt x="996" y="644"/>
                    </a:lnTo>
                    <a:lnTo>
                      <a:pt x="998" y="642"/>
                    </a:lnTo>
                    <a:lnTo>
                      <a:pt x="998" y="642"/>
                    </a:lnTo>
                    <a:lnTo>
                      <a:pt x="1002" y="640"/>
                    </a:lnTo>
                    <a:lnTo>
                      <a:pt x="1002" y="638"/>
                    </a:lnTo>
                    <a:lnTo>
                      <a:pt x="1002" y="634"/>
                    </a:lnTo>
                    <a:lnTo>
                      <a:pt x="1004" y="632"/>
                    </a:lnTo>
                    <a:lnTo>
                      <a:pt x="1008" y="632"/>
                    </a:lnTo>
                    <a:lnTo>
                      <a:pt x="1008" y="632"/>
                    </a:lnTo>
                    <a:lnTo>
                      <a:pt x="1014" y="632"/>
                    </a:lnTo>
                    <a:lnTo>
                      <a:pt x="1014" y="628"/>
                    </a:lnTo>
                    <a:lnTo>
                      <a:pt x="1012" y="622"/>
                    </a:lnTo>
                    <a:lnTo>
                      <a:pt x="1012" y="620"/>
                    </a:lnTo>
                    <a:lnTo>
                      <a:pt x="1014" y="616"/>
                    </a:lnTo>
                    <a:lnTo>
                      <a:pt x="1014" y="616"/>
                    </a:lnTo>
                    <a:lnTo>
                      <a:pt x="1018" y="610"/>
                    </a:lnTo>
                    <a:lnTo>
                      <a:pt x="1018" y="610"/>
                    </a:lnTo>
                    <a:lnTo>
                      <a:pt x="1014" y="610"/>
                    </a:lnTo>
                    <a:lnTo>
                      <a:pt x="1012" y="608"/>
                    </a:lnTo>
                    <a:lnTo>
                      <a:pt x="1012" y="608"/>
                    </a:lnTo>
                    <a:lnTo>
                      <a:pt x="1008" y="606"/>
                    </a:lnTo>
                    <a:lnTo>
                      <a:pt x="1012" y="604"/>
                    </a:lnTo>
                    <a:lnTo>
                      <a:pt x="1018" y="604"/>
                    </a:lnTo>
                    <a:lnTo>
                      <a:pt x="1020" y="602"/>
                    </a:lnTo>
                    <a:lnTo>
                      <a:pt x="1020" y="598"/>
                    </a:lnTo>
                    <a:lnTo>
                      <a:pt x="1020" y="598"/>
                    </a:lnTo>
                    <a:lnTo>
                      <a:pt x="1022" y="592"/>
                    </a:lnTo>
                    <a:lnTo>
                      <a:pt x="1024" y="590"/>
                    </a:lnTo>
                    <a:lnTo>
                      <a:pt x="1026" y="588"/>
                    </a:lnTo>
                    <a:lnTo>
                      <a:pt x="1026" y="582"/>
                    </a:lnTo>
                    <a:lnTo>
                      <a:pt x="1026" y="582"/>
                    </a:lnTo>
                    <a:lnTo>
                      <a:pt x="1026" y="566"/>
                    </a:lnTo>
                    <a:lnTo>
                      <a:pt x="1028" y="560"/>
                    </a:lnTo>
                    <a:lnTo>
                      <a:pt x="1030" y="558"/>
                    </a:lnTo>
                    <a:lnTo>
                      <a:pt x="1030" y="556"/>
                    </a:lnTo>
                    <a:lnTo>
                      <a:pt x="1030" y="556"/>
                    </a:lnTo>
                    <a:lnTo>
                      <a:pt x="1030" y="552"/>
                    </a:lnTo>
                    <a:lnTo>
                      <a:pt x="1030" y="550"/>
                    </a:lnTo>
                    <a:lnTo>
                      <a:pt x="1034" y="546"/>
                    </a:lnTo>
                    <a:lnTo>
                      <a:pt x="1036" y="544"/>
                    </a:lnTo>
                    <a:lnTo>
                      <a:pt x="1036" y="542"/>
                    </a:lnTo>
                    <a:lnTo>
                      <a:pt x="1032" y="538"/>
                    </a:lnTo>
                    <a:lnTo>
                      <a:pt x="1032" y="538"/>
                    </a:lnTo>
                    <a:lnTo>
                      <a:pt x="1028" y="536"/>
                    </a:lnTo>
                    <a:lnTo>
                      <a:pt x="1032" y="536"/>
                    </a:lnTo>
                    <a:lnTo>
                      <a:pt x="1034" y="534"/>
                    </a:lnTo>
                    <a:lnTo>
                      <a:pt x="1036" y="534"/>
                    </a:lnTo>
                    <a:lnTo>
                      <a:pt x="1034" y="530"/>
                    </a:lnTo>
                    <a:lnTo>
                      <a:pt x="1034" y="530"/>
                    </a:lnTo>
                    <a:lnTo>
                      <a:pt x="1032" y="526"/>
                    </a:lnTo>
                    <a:lnTo>
                      <a:pt x="1030" y="526"/>
                    </a:lnTo>
                    <a:lnTo>
                      <a:pt x="1028" y="528"/>
                    </a:lnTo>
                    <a:lnTo>
                      <a:pt x="1024" y="528"/>
                    </a:lnTo>
                    <a:lnTo>
                      <a:pt x="1024" y="528"/>
                    </a:lnTo>
                    <a:lnTo>
                      <a:pt x="1028" y="526"/>
                    </a:lnTo>
                    <a:lnTo>
                      <a:pt x="1032" y="520"/>
                    </a:lnTo>
                    <a:lnTo>
                      <a:pt x="1032" y="520"/>
                    </a:lnTo>
                    <a:lnTo>
                      <a:pt x="1026" y="520"/>
                    </a:lnTo>
                    <a:lnTo>
                      <a:pt x="1022" y="518"/>
                    </a:lnTo>
                    <a:lnTo>
                      <a:pt x="1016" y="514"/>
                    </a:lnTo>
                    <a:lnTo>
                      <a:pt x="1010" y="510"/>
                    </a:lnTo>
                    <a:lnTo>
                      <a:pt x="1008" y="510"/>
                    </a:lnTo>
                    <a:lnTo>
                      <a:pt x="1004" y="510"/>
                    </a:lnTo>
                    <a:lnTo>
                      <a:pt x="1004" y="510"/>
                    </a:lnTo>
                    <a:lnTo>
                      <a:pt x="998" y="512"/>
                    </a:lnTo>
                    <a:lnTo>
                      <a:pt x="994" y="510"/>
                    </a:lnTo>
                    <a:lnTo>
                      <a:pt x="992" y="510"/>
                    </a:lnTo>
                    <a:lnTo>
                      <a:pt x="984" y="514"/>
                    </a:lnTo>
                    <a:lnTo>
                      <a:pt x="984" y="514"/>
                    </a:lnTo>
                    <a:lnTo>
                      <a:pt x="988" y="512"/>
                    </a:lnTo>
                    <a:lnTo>
                      <a:pt x="990" y="508"/>
                    </a:lnTo>
                    <a:lnTo>
                      <a:pt x="996" y="508"/>
                    </a:lnTo>
                    <a:lnTo>
                      <a:pt x="1000" y="508"/>
                    </a:lnTo>
                    <a:lnTo>
                      <a:pt x="1000" y="506"/>
                    </a:lnTo>
                    <a:lnTo>
                      <a:pt x="1000" y="506"/>
                    </a:lnTo>
                    <a:lnTo>
                      <a:pt x="1000" y="504"/>
                    </a:lnTo>
                    <a:lnTo>
                      <a:pt x="1004" y="502"/>
                    </a:lnTo>
                    <a:lnTo>
                      <a:pt x="1008" y="502"/>
                    </a:lnTo>
                    <a:lnTo>
                      <a:pt x="1008" y="498"/>
                    </a:lnTo>
                    <a:lnTo>
                      <a:pt x="1008" y="498"/>
                    </a:lnTo>
                    <a:lnTo>
                      <a:pt x="1008" y="496"/>
                    </a:lnTo>
                    <a:lnTo>
                      <a:pt x="1012" y="494"/>
                    </a:lnTo>
                    <a:lnTo>
                      <a:pt x="1014" y="492"/>
                    </a:lnTo>
                    <a:lnTo>
                      <a:pt x="1016" y="492"/>
                    </a:lnTo>
                    <a:lnTo>
                      <a:pt x="1016" y="492"/>
                    </a:lnTo>
                    <a:lnTo>
                      <a:pt x="1014" y="488"/>
                    </a:lnTo>
                    <a:lnTo>
                      <a:pt x="1012" y="484"/>
                    </a:lnTo>
                    <a:lnTo>
                      <a:pt x="1004" y="480"/>
                    </a:lnTo>
                    <a:lnTo>
                      <a:pt x="998" y="478"/>
                    </a:lnTo>
                    <a:lnTo>
                      <a:pt x="996" y="478"/>
                    </a:lnTo>
                    <a:lnTo>
                      <a:pt x="996" y="478"/>
                    </a:lnTo>
                    <a:lnTo>
                      <a:pt x="994" y="476"/>
                    </a:lnTo>
                    <a:lnTo>
                      <a:pt x="990" y="476"/>
                    </a:lnTo>
                    <a:lnTo>
                      <a:pt x="984" y="478"/>
                    </a:lnTo>
                    <a:lnTo>
                      <a:pt x="978" y="478"/>
                    </a:lnTo>
                    <a:lnTo>
                      <a:pt x="974" y="476"/>
                    </a:lnTo>
                    <a:lnTo>
                      <a:pt x="972" y="472"/>
                    </a:lnTo>
                    <a:lnTo>
                      <a:pt x="972" y="472"/>
                    </a:lnTo>
                    <a:lnTo>
                      <a:pt x="976" y="476"/>
                    </a:lnTo>
                    <a:lnTo>
                      <a:pt x="980" y="476"/>
                    </a:lnTo>
                    <a:lnTo>
                      <a:pt x="984" y="474"/>
                    </a:lnTo>
                    <a:lnTo>
                      <a:pt x="984" y="474"/>
                    </a:lnTo>
                    <a:lnTo>
                      <a:pt x="988" y="472"/>
                    </a:lnTo>
                    <a:lnTo>
                      <a:pt x="990" y="472"/>
                    </a:lnTo>
                    <a:lnTo>
                      <a:pt x="998" y="474"/>
                    </a:lnTo>
                    <a:lnTo>
                      <a:pt x="1004" y="476"/>
                    </a:lnTo>
                    <a:lnTo>
                      <a:pt x="1010" y="478"/>
                    </a:lnTo>
                    <a:lnTo>
                      <a:pt x="1010" y="478"/>
                    </a:lnTo>
                    <a:lnTo>
                      <a:pt x="1010" y="474"/>
                    </a:lnTo>
                    <a:lnTo>
                      <a:pt x="1010" y="472"/>
                    </a:lnTo>
                    <a:lnTo>
                      <a:pt x="1004" y="470"/>
                    </a:lnTo>
                    <a:lnTo>
                      <a:pt x="1004" y="470"/>
                    </a:lnTo>
                    <a:lnTo>
                      <a:pt x="1000" y="466"/>
                    </a:lnTo>
                    <a:lnTo>
                      <a:pt x="998" y="464"/>
                    </a:lnTo>
                    <a:lnTo>
                      <a:pt x="998" y="462"/>
                    </a:lnTo>
                    <a:lnTo>
                      <a:pt x="994" y="462"/>
                    </a:lnTo>
                    <a:lnTo>
                      <a:pt x="994" y="462"/>
                    </a:lnTo>
                    <a:lnTo>
                      <a:pt x="988" y="460"/>
                    </a:lnTo>
                    <a:lnTo>
                      <a:pt x="982" y="456"/>
                    </a:lnTo>
                    <a:lnTo>
                      <a:pt x="978" y="450"/>
                    </a:lnTo>
                    <a:lnTo>
                      <a:pt x="974" y="442"/>
                    </a:lnTo>
                    <a:lnTo>
                      <a:pt x="974" y="442"/>
                    </a:lnTo>
                    <a:lnTo>
                      <a:pt x="972" y="436"/>
                    </a:lnTo>
                    <a:lnTo>
                      <a:pt x="970" y="434"/>
                    </a:lnTo>
                    <a:lnTo>
                      <a:pt x="966" y="434"/>
                    </a:lnTo>
                    <a:lnTo>
                      <a:pt x="964" y="430"/>
                    </a:lnTo>
                    <a:lnTo>
                      <a:pt x="964" y="430"/>
                    </a:lnTo>
                    <a:lnTo>
                      <a:pt x="962" y="424"/>
                    </a:lnTo>
                    <a:lnTo>
                      <a:pt x="962" y="424"/>
                    </a:lnTo>
                    <a:lnTo>
                      <a:pt x="958" y="422"/>
                    </a:lnTo>
                    <a:lnTo>
                      <a:pt x="956" y="420"/>
                    </a:lnTo>
                    <a:lnTo>
                      <a:pt x="956" y="420"/>
                    </a:lnTo>
                    <a:lnTo>
                      <a:pt x="950" y="414"/>
                    </a:lnTo>
                    <a:lnTo>
                      <a:pt x="946" y="410"/>
                    </a:lnTo>
                    <a:lnTo>
                      <a:pt x="936" y="406"/>
                    </a:lnTo>
                    <a:lnTo>
                      <a:pt x="928" y="404"/>
                    </a:lnTo>
                    <a:lnTo>
                      <a:pt x="924" y="404"/>
                    </a:lnTo>
                    <a:lnTo>
                      <a:pt x="922" y="402"/>
                    </a:lnTo>
                    <a:lnTo>
                      <a:pt x="922" y="402"/>
                    </a:lnTo>
                    <a:lnTo>
                      <a:pt x="922" y="400"/>
                    </a:lnTo>
                    <a:lnTo>
                      <a:pt x="924" y="396"/>
                    </a:lnTo>
                    <a:lnTo>
                      <a:pt x="930" y="392"/>
                    </a:lnTo>
                    <a:lnTo>
                      <a:pt x="932" y="390"/>
                    </a:lnTo>
                    <a:lnTo>
                      <a:pt x="932" y="388"/>
                    </a:lnTo>
                    <a:lnTo>
                      <a:pt x="928" y="386"/>
                    </a:lnTo>
                    <a:lnTo>
                      <a:pt x="928" y="386"/>
                    </a:lnTo>
                    <a:lnTo>
                      <a:pt x="926" y="386"/>
                    </a:lnTo>
                    <a:lnTo>
                      <a:pt x="926" y="386"/>
                    </a:lnTo>
                    <a:lnTo>
                      <a:pt x="932" y="384"/>
                    </a:lnTo>
                    <a:lnTo>
                      <a:pt x="936" y="382"/>
                    </a:lnTo>
                    <a:lnTo>
                      <a:pt x="938" y="380"/>
                    </a:lnTo>
                    <a:lnTo>
                      <a:pt x="938" y="378"/>
                    </a:lnTo>
                    <a:lnTo>
                      <a:pt x="938" y="378"/>
                    </a:lnTo>
                    <a:lnTo>
                      <a:pt x="936" y="374"/>
                    </a:lnTo>
                    <a:lnTo>
                      <a:pt x="938" y="374"/>
                    </a:lnTo>
                    <a:lnTo>
                      <a:pt x="940" y="372"/>
                    </a:lnTo>
                    <a:lnTo>
                      <a:pt x="942" y="370"/>
                    </a:lnTo>
                    <a:lnTo>
                      <a:pt x="942" y="370"/>
                    </a:lnTo>
                    <a:lnTo>
                      <a:pt x="944" y="368"/>
                    </a:lnTo>
                    <a:lnTo>
                      <a:pt x="944" y="368"/>
                    </a:lnTo>
                    <a:lnTo>
                      <a:pt x="946" y="368"/>
                    </a:lnTo>
                    <a:lnTo>
                      <a:pt x="948" y="364"/>
                    </a:lnTo>
                    <a:lnTo>
                      <a:pt x="948" y="364"/>
                    </a:lnTo>
                    <a:lnTo>
                      <a:pt x="950" y="362"/>
                    </a:lnTo>
                    <a:lnTo>
                      <a:pt x="952" y="360"/>
                    </a:lnTo>
                    <a:lnTo>
                      <a:pt x="956" y="360"/>
                    </a:lnTo>
                    <a:lnTo>
                      <a:pt x="958" y="360"/>
                    </a:lnTo>
                    <a:lnTo>
                      <a:pt x="960" y="360"/>
                    </a:lnTo>
                    <a:lnTo>
                      <a:pt x="960" y="358"/>
                    </a:lnTo>
                    <a:lnTo>
                      <a:pt x="960" y="358"/>
                    </a:lnTo>
                    <a:lnTo>
                      <a:pt x="962" y="356"/>
                    </a:lnTo>
                    <a:lnTo>
                      <a:pt x="962" y="354"/>
                    </a:lnTo>
                    <a:lnTo>
                      <a:pt x="962" y="354"/>
                    </a:lnTo>
                    <a:lnTo>
                      <a:pt x="964" y="350"/>
                    </a:lnTo>
                    <a:lnTo>
                      <a:pt x="962" y="348"/>
                    </a:lnTo>
                    <a:lnTo>
                      <a:pt x="956" y="348"/>
                    </a:lnTo>
                    <a:lnTo>
                      <a:pt x="956" y="348"/>
                    </a:lnTo>
                    <a:lnTo>
                      <a:pt x="948" y="346"/>
                    </a:lnTo>
                    <a:lnTo>
                      <a:pt x="942" y="348"/>
                    </a:lnTo>
                    <a:lnTo>
                      <a:pt x="940" y="348"/>
                    </a:lnTo>
                    <a:lnTo>
                      <a:pt x="938" y="346"/>
                    </a:lnTo>
                    <a:lnTo>
                      <a:pt x="938" y="346"/>
                    </a:lnTo>
                    <a:lnTo>
                      <a:pt x="934" y="342"/>
                    </a:lnTo>
                    <a:lnTo>
                      <a:pt x="926" y="342"/>
                    </a:lnTo>
                    <a:lnTo>
                      <a:pt x="920" y="342"/>
                    </a:lnTo>
                    <a:lnTo>
                      <a:pt x="918" y="342"/>
                    </a:lnTo>
                    <a:lnTo>
                      <a:pt x="918" y="344"/>
                    </a:lnTo>
                    <a:lnTo>
                      <a:pt x="918" y="344"/>
                    </a:lnTo>
                    <a:lnTo>
                      <a:pt x="916" y="346"/>
                    </a:lnTo>
                    <a:lnTo>
                      <a:pt x="914" y="348"/>
                    </a:lnTo>
                    <a:lnTo>
                      <a:pt x="908" y="348"/>
                    </a:lnTo>
                    <a:lnTo>
                      <a:pt x="908" y="348"/>
                    </a:lnTo>
                    <a:lnTo>
                      <a:pt x="906" y="352"/>
                    </a:lnTo>
                    <a:lnTo>
                      <a:pt x="902" y="354"/>
                    </a:lnTo>
                    <a:lnTo>
                      <a:pt x="894" y="354"/>
                    </a:lnTo>
                    <a:lnTo>
                      <a:pt x="886" y="350"/>
                    </a:lnTo>
                    <a:lnTo>
                      <a:pt x="884" y="348"/>
                    </a:lnTo>
                    <a:lnTo>
                      <a:pt x="884" y="346"/>
                    </a:lnTo>
                    <a:lnTo>
                      <a:pt x="884" y="346"/>
                    </a:lnTo>
                    <a:lnTo>
                      <a:pt x="886" y="342"/>
                    </a:lnTo>
                    <a:lnTo>
                      <a:pt x="884" y="338"/>
                    </a:lnTo>
                    <a:lnTo>
                      <a:pt x="882" y="336"/>
                    </a:lnTo>
                    <a:lnTo>
                      <a:pt x="880" y="334"/>
                    </a:lnTo>
                    <a:lnTo>
                      <a:pt x="868" y="332"/>
                    </a:lnTo>
                    <a:lnTo>
                      <a:pt x="856" y="334"/>
                    </a:lnTo>
                    <a:lnTo>
                      <a:pt x="856" y="334"/>
                    </a:lnTo>
                    <a:lnTo>
                      <a:pt x="852" y="328"/>
                    </a:lnTo>
                    <a:lnTo>
                      <a:pt x="850" y="324"/>
                    </a:lnTo>
                    <a:lnTo>
                      <a:pt x="842" y="318"/>
                    </a:lnTo>
                    <a:lnTo>
                      <a:pt x="836" y="314"/>
                    </a:lnTo>
                    <a:lnTo>
                      <a:pt x="834" y="310"/>
                    </a:lnTo>
                    <a:lnTo>
                      <a:pt x="834" y="304"/>
                    </a:lnTo>
                    <a:lnTo>
                      <a:pt x="834" y="304"/>
                    </a:lnTo>
                    <a:lnTo>
                      <a:pt x="836" y="298"/>
                    </a:lnTo>
                    <a:lnTo>
                      <a:pt x="840" y="296"/>
                    </a:lnTo>
                    <a:lnTo>
                      <a:pt x="844" y="296"/>
                    </a:lnTo>
                    <a:lnTo>
                      <a:pt x="850" y="296"/>
                    </a:lnTo>
                    <a:lnTo>
                      <a:pt x="856" y="298"/>
                    </a:lnTo>
                    <a:lnTo>
                      <a:pt x="860" y="298"/>
                    </a:lnTo>
                    <a:lnTo>
                      <a:pt x="864" y="296"/>
                    </a:lnTo>
                    <a:lnTo>
                      <a:pt x="866" y="290"/>
                    </a:lnTo>
                    <a:lnTo>
                      <a:pt x="866" y="290"/>
                    </a:lnTo>
                    <a:lnTo>
                      <a:pt x="868" y="286"/>
                    </a:lnTo>
                    <a:lnTo>
                      <a:pt x="870" y="282"/>
                    </a:lnTo>
                    <a:lnTo>
                      <a:pt x="876" y="280"/>
                    </a:lnTo>
                    <a:lnTo>
                      <a:pt x="884" y="276"/>
                    </a:lnTo>
                    <a:lnTo>
                      <a:pt x="886" y="274"/>
                    </a:lnTo>
                    <a:lnTo>
                      <a:pt x="886" y="270"/>
                    </a:lnTo>
                    <a:lnTo>
                      <a:pt x="886" y="270"/>
                    </a:lnTo>
                    <a:lnTo>
                      <a:pt x="888" y="268"/>
                    </a:lnTo>
                    <a:lnTo>
                      <a:pt x="888" y="266"/>
                    </a:lnTo>
                    <a:lnTo>
                      <a:pt x="892" y="266"/>
                    </a:lnTo>
                    <a:lnTo>
                      <a:pt x="896" y="266"/>
                    </a:lnTo>
                    <a:lnTo>
                      <a:pt x="894" y="260"/>
                    </a:lnTo>
                    <a:lnTo>
                      <a:pt x="894" y="260"/>
                    </a:lnTo>
                    <a:lnTo>
                      <a:pt x="900" y="264"/>
                    </a:lnTo>
                    <a:lnTo>
                      <a:pt x="904" y="268"/>
                    </a:lnTo>
                    <a:lnTo>
                      <a:pt x="914" y="270"/>
                    </a:lnTo>
                    <a:lnTo>
                      <a:pt x="918" y="272"/>
                    </a:lnTo>
                    <a:lnTo>
                      <a:pt x="918" y="274"/>
                    </a:lnTo>
                    <a:lnTo>
                      <a:pt x="916" y="280"/>
                    </a:lnTo>
                    <a:lnTo>
                      <a:pt x="910" y="286"/>
                    </a:lnTo>
                    <a:lnTo>
                      <a:pt x="910" y="286"/>
                    </a:lnTo>
                    <a:lnTo>
                      <a:pt x="904" y="294"/>
                    </a:lnTo>
                    <a:lnTo>
                      <a:pt x="902" y="298"/>
                    </a:lnTo>
                    <a:lnTo>
                      <a:pt x="902" y="300"/>
                    </a:lnTo>
                    <a:lnTo>
                      <a:pt x="904" y="302"/>
                    </a:lnTo>
                    <a:lnTo>
                      <a:pt x="910" y="300"/>
                    </a:lnTo>
                    <a:lnTo>
                      <a:pt x="912" y="300"/>
                    </a:lnTo>
                    <a:lnTo>
                      <a:pt x="910" y="300"/>
                    </a:lnTo>
                    <a:lnTo>
                      <a:pt x="910" y="300"/>
                    </a:lnTo>
                    <a:lnTo>
                      <a:pt x="908" y="302"/>
                    </a:lnTo>
                    <a:lnTo>
                      <a:pt x="908" y="304"/>
                    </a:lnTo>
                    <a:lnTo>
                      <a:pt x="910" y="304"/>
                    </a:lnTo>
                    <a:lnTo>
                      <a:pt x="908" y="306"/>
                    </a:lnTo>
                    <a:lnTo>
                      <a:pt x="908" y="306"/>
                    </a:lnTo>
                    <a:lnTo>
                      <a:pt x="904" y="310"/>
                    </a:lnTo>
                    <a:lnTo>
                      <a:pt x="904" y="312"/>
                    </a:lnTo>
                    <a:lnTo>
                      <a:pt x="906" y="312"/>
                    </a:lnTo>
                    <a:lnTo>
                      <a:pt x="912" y="312"/>
                    </a:lnTo>
                    <a:lnTo>
                      <a:pt x="912" y="312"/>
                    </a:lnTo>
                    <a:lnTo>
                      <a:pt x="914" y="310"/>
                    </a:lnTo>
                    <a:lnTo>
                      <a:pt x="914" y="308"/>
                    </a:lnTo>
                    <a:lnTo>
                      <a:pt x="914" y="308"/>
                    </a:lnTo>
                    <a:lnTo>
                      <a:pt x="916" y="306"/>
                    </a:lnTo>
                    <a:lnTo>
                      <a:pt x="916" y="306"/>
                    </a:lnTo>
                    <a:lnTo>
                      <a:pt x="922" y="302"/>
                    </a:lnTo>
                    <a:lnTo>
                      <a:pt x="928" y="294"/>
                    </a:lnTo>
                    <a:lnTo>
                      <a:pt x="936" y="288"/>
                    </a:lnTo>
                    <a:lnTo>
                      <a:pt x="942" y="286"/>
                    </a:lnTo>
                    <a:lnTo>
                      <a:pt x="948" y="284"/>
                    </a:lnTo>
                    <a:lnTo>
                      <a:pt x="948" y="284"/>
                    </a:lnTo>
                    <a:lnTo>
                      <a:pt x="954" y="284"/>
                    </a:lnTo>
                    <a:lnTo>
                      <a:pt x="956" y="282"/>
                    </a:lnTo>
                    <a:lnTo>
                      <a:pt x="962" y="278"/>
                    </a:lnTo>
                    <a:lnTo>
                      <a:pt x="962" y="278"/>
                    </a:lnTo>
                    <a:lnTo>
                      <a:pt x="964" y="276"/>
                    </a:lnTo>
                    <a:lnTo>
                      <a:pt x="964" y="276"/>
                    </a:lnTo>
                    <a:lnTo>
                      <a:pt x="972" y="270"/>
                    </a:lnTo>
                    <a:lnTo>
                      <a:pt x="976" y="266"/>
                    </a:lnTo>
                    <a:lnTo>
                      <a:pt x="978" y="262"/>
                    </a:lnTo>
                    <a:lnTo>
                      <a:pt x="980" y="256"/>
                    </a:lnTo>
                    <a:lnTo>
                      <a:pt x="980" y="256"/>
                    </a:lnTo>
                    <a:lnTo>
                      <a:pt x="984" y="250"/>
                    </a:lnTo>
                    <a:lnTo>
                      <a:pt x="988" y="244"/>
                    </a:lnTo>
                    <a:lnTo>
                      <a:pt x="992" y="242"/>
                    </a:lnTo>
                    <a:lnTo>
                      <a:pt x="996" y="240"/>
                    </a:lnTo>
                    <a:lnTo>
                      <a:pt x="1008" y="240"/>
                    </a:lnTo>
                    <a:lnTo>
                      <a:pt x="1008" y="240"/>
                    </a:lnTo>
                    <a:lnTo>
                      <a:pt x="1016" y="242"/>
                    </a:lnTo>
                    <a:lnTo>
                      <a:pt x="1022" y="240"/>
                    </a:lnTo>
                    <a:lnTo>
                      <a:pt x="1024" y="238"/>
                    </a:lnTo>
                    <a:lnTo>
                      <a:pt x="1020" y="234"/>
                    </a:lnTo>
                    <a:lnTo>
                      <a:pt x="1020" y="234"/>
                    </a:lnTo>
                    <a:lnTo>
                      <a:pt x="1018" y="232"/>
                    </a:lnTo>
                    <a:lnTo>
                      <a:pt x="1018" y="232"/>
                    </a:lnTo>
                    <a:lnTo>
                      <a:pt x="1024" y="230"/>
                    </a:lnTo>
                    <a:lnTo>
                      <a:pt x="1032" y="228"/>
                    </a:lnTo>
                    <a:lnTo>
                      <a:pt x="1032" y="226"/>
                    </a:lnTo>
                    <a:lnTo>
                      <a:pt x="1032" y="224"/>
                    </a:lnTo>
                    <a:lnTo>
                      <a:pt x="1032" y="224"/>
                    </a:lnTo>
                    <a:lnTo>
                      <a:pt x="1030" y="220"/>
                    </a:lnTo>
                    <a:lnTo>
                      <a:pt x="1032" y="218"/>
                    </a:lnTo>
                    <a:lnTo>
                      <a:pt x="1036" y="216"/>
                    </a:lnTo>
                    <a:lnTo>
                      <a:pt x="1036" y="212"/>
                    </a:lnTo>
                    <a:lnTo>
                      <a:pt x="1036" y="212"/>
                    </a:lnTo>
                    <a:lnTo>
                      <a:pt x="1036" y="212"/>
                    </a:lnTo>
                    <a:lnTo>
                      <a:pt x="1038" y="212"/>
                    </a:lnTo>
                    <a:lnTo>
                      <a:pt x="1044" y="218"/>
                    </a:lnTo>
                    <a:lnTo>
                      <a:pt x="1050" y="222"/>
                    </a:lnTo>
                    <a:lnTo>
                      <a:pt x="1052" y="220"/>
                    </a:lnTo>
                    <a:lnTo>
                      <a:pt x="1054" y="218"/>
                    </a:lnTo>
                    <a:lnTo>
                      <a:pt x="1054" y="218"/>
                    </a:lnTo>
                    <a:lnTo>
                      <a:pt x="1050" y="214"/>
                    </a:lnTo>
                    <a:lnTo>
                      <a:pt x="1046" y="208"/>
                    </a:lnTo>
                    <a:lnTo>
                      <a:pt x="1044" y="198"/>
                    </a:lnTo>
                    <a:lnTo>
                      <a:pt x="1044" y="198"/>
                    </a:lnTo>
                    <a:lnTo>
                      <a:pt x="1042" y="192"/>
                    </a:lnTo>
                    <a:lnTo>
                      <a:pt x="1038" y="186"/>
                    </a:lnTo>
                    <a:lnTo>
                      <a:pt x="1028" y="180"/>
                    </a:lnTo>
                    <a:lnTo>
                      <a:pt x="1022" y="174"/>
                    </a:lnTo>
                    <a:lnTo>
                      <a:pt x="1022" y="172"/>
                    </a:lnTo>
                    <a:lnTo>
                      <a:pt x="1026" y="170"/>
                    </a:lnTo>
                    <a:lnTo>
                      <a:pt x="1026" y="170"/>
                    </a:lnTo>
                    <a:lnTo>
                      <a:pt x="1034" y="162"/>
                    </a:lnTo>
                    <a:lnTo>
                      <a:pt x="1040" y="158"/>
                    </a:lnTo>
                    <a:lnTo>
                      <a:pt x="1042" y="154"/>
                    </a:lnTo>
                    <a:lnTo>
                      <a:pt x="1042" y="152"/>
                    </a:lnTo>
                    <a:lnTo>
                      <a:pt x="1042" y="146"/>
                    </a:lnTo>
                    <a:lnTo>
                      <a:pt x="1044" y="144"/>
                    </a:lnTo>
                    <a:lnTo>
                      <a:pt x="1046" y="142"/>
                    </a:lnTo>
                    <a:lnTo>
                      <a:pt x="1046" y="142"/>
                    </a:lnTo>
                    <a:lnTo>
                      <a:pt x="1052" y="136"/>
                    </a:lnTo>
                    <a:lnTo>
                      <a:pt x="1054" y="132"/>
                    </a:lnTo>
                    <a:lnTo>
                      <a:pt x="1052" y="128"/>
                    </a:lnTo>
                    <a:lnTo>
                      <a:pt x="1048" y="126"/>
                    </a:lnTo>
                    <a:lnTo>
                      <a:pt x="1042" y="120"/>
                    </a:lnTo>
                    <a:lnTo>
                      <a:pt x="1040" y="116"/>
                    </a:lnTo>
                    <a:lnTo>
                      <a:pt x="1042" y="112"/>
                    </a:lnTo>
                    <a:lnTo>
                      <a:pt x="1042" y="112"/>
                    </a:lnTo>
                    <a:lnTo>
                      <a:pt x="1046" y="106"/>
                    </a:lnTo>
                    <a:lnTo>
                      <a:pt x="1046" y="102"/>
                    </a:lnTo>
                    <a:lnTo>
                      <a:pt x="1044" y="96"/>
                    </a:lnTo>
                    <a:lnTo>
                      <a:pt x="1038" y="92"/>
                    </a:lnTo>
                    <a:lnTo>
                      <a:pt x="1034" y="90"/>
                    </a:lnTo>
                    <a:lnTo>
                      <a:pt x="1028" y="88"/>
                    </a:lnTo>
                    <a:lnTo>
                      <a:pt x="1020" y="88"/>
                    </a:lnTo>
                    <a:lnTo>
                      <a:pt x="1014" y="92"/>
                    </a:lnTo>
                    <a:lnTo>
                      <a:pt x="1014" y="92"/>
                    </a:lnTo>
                    <a:lnTo>
                      <a:pt x="1002" y="98"/>
                    </a:lnTo>
                    <a:lnTo>
                      <a:pt x="998" y="102"/>
                    </a:lnTo>
                    <a:lnTo>
                      <a:pt x="992" y="102"/>
                    </a:lnTo>
                    <a:lnTo>
                      <a:pt x="986" y="102"/>
                    </a:lnTo>
                    <a:lnTo>
                      <a:pt x="978" y="100"/>
                    </a:lnTo>
                    <a:lnTo>
                      <a:pt x="970" y="96"/>
                    </a:lnTo>
                    <a:lnTo>
                      <a:pt x="958" y="90"/>
                    </a:lnTo>
                    <a:lnTo>
                      <a:pt x="958" y="90"/>
                    </a:lnTo>
                    <a:lnTo>
                      <a:pt x="948" y="84"/>
                    </a:lnTo>
                    <a:lnTo>
                      <a:pt x="938" y="80"/>
                    </a:lnTo>
                    <a:lnTo>
                      <a:pt x="918" y="74"/>
                    </a:lnTo>
                    <a:lnTo>
                      <a:pt x="906" y="70"/>
                    </a:lnTo>
                    <a:lnTo>
                      <a:pt x="896" y="64"/>
                    </a:lnTo>
                    <a:lnTo>
                      <a:pt x="884" y="56"/>
                    </a:lnTo>
                    <a:lnTo>
                      <a:pt x="870" y="46"/>
                    </a:lnTo>
                    <a:lnTo>
                      <a:pt x="870" y="46"/>
                    </a:lnTo>
                    <a:lnTo>
                      <a:pt x="856" y="34"/>
                    </a:lnTo>
                    <a:lnTo>
                      <a:pt x="842" y="24"/>
                    </a:lnTo>
                    <a:lnTo>
                      <a:pt x="830" y="16"/>
                    </a:lnTo>
                    <a:lnTo>
                      <a:pt x="816" y="10"/>
                    </a:lnTo>
                    <a:lnTo>
                      <a:pt x="804" y="6"/>
                    </a:lnTo>
                    <a:lnTo>
                      <a:pt x="790" y="2"/>
                    </a:lnTo>
                    <a:lnTo>
                      <a:pt x="778" y="0"/>
                    </a:lnTo>
                    <a:lnTo>
                      <a:pt x="764" y="0"/>
                    </a:lnTo>
                    <a:lnTo>
                      <a:pt x="764" y="0"/>
                    </a:lnTo>
                    <a:lnTo>
                      <a:pt x="746" y="0"/>
                    </a:lnTo>
                    <a:lnTo>
                      <a:pt x="738" y="4"/>
                    </a:lnTo>
                    <a:lnTo>
                      <a:pt x="732" y="6"/>
                    </a:lnTo>
                    <a:lnTo>
                      <a:pt x="722" y="8"/>
                    </a:lnTo>
                    <a:lnTo>
                      <a:pt x="722" y="8"/>
                    </a:lnTo>
                    <a:lnTo>
                      <a:pt x="714" y="8"/>
                    </a:lnTo>
                    <a:lnTo>
                      <a:pt x="708" y="10"/>
                    </a:lnTo>
                    <a:lnTo>
                      <a:pt x="706" y="12"/>
                    </a:lnTo>
                    <a:lnTo>
                      <a:pt x="704" y="14"/>
                    </a:lnTo>
                    <a:lnTo>
                      <a:pt x="706" y="16"/>
                    </a:lnTo>
                    <a:lnTo>
                      <a:pt x="708" y="18"/>
                    </a:lnTo>
                    <a:lnTo>
                      <a:pt x="718" y="18"/>
                    </a:lnTo>
                    <a:lnTo>
                      <a:pt x="718" y="18"/>
                    </a:lnTo>
                    <a:lnTo>
                      <a:pt x="726" y="18"/>
                    </a:lnTo>
                    <a:lnTo>
                      <a:pt x="730" y="20"/>
                    </a:lnTo>
                    <a:lnTo>
                      <a:pt x="730" y="22"/>
                    </a:lnTo>
                    <a:lnTo>
                      <a:pt x="730" y="26"/>
                    </a:lnTo>
                    <a:lnTo>
                      <a:pt x="726" y="32"/>
                    </a:lnTo>
                    <a:lnTo>
                      <a:pt x="722" y="42"/>
                    </a:lnTo>
                    <a:lnTo>
                      <a:pt x="722" y="42"/>
                    </a:lnTo>
                    <a:lnTo>
                      <a:pt x="720" y="54"/>
                    </a:lnTo>
                    <a:lnTo>
                      <a:pt x="718" y="60"/>
                    </a:lnTo>
                    <a:lnTo>
                      <a:pt x="716" y="68"/>
                    </a:lnTo>
                    <a:lnTo>
                      <a:pt x="712" y="72"/>
                    </a:lnTo>
                    <a:lnTo>
                      <a:pt x="704" y="76"/>
                    </a:lnTo>
                    <a:lnTo>
                      <a:pt x="694" y="76"/>
                    </a:lnTo>
                    <a:lnTo>
                      <a:pt x="678" y="74"/>
                    </a:lnTo>
                    <a:lnTo>
                      <a:pt x="678" y="74"/>
                    </a:lnTo>
                    <a:lnTo>
                      <a:pt x="654" y="68"/>
                    </a:lnTo>
                    <a:lnTo>
                      <a:pt x="654" y="68"/>
                    </a:lnTo>
                    <a:lnTo>
                      <a:pt x="644" y="74"/>
                    </a:lnTo>
                    <a:lnTo>
                      <a:pt x="640" y="78"/>
                    </a:lnTo>
                    <a:lnTo>
                      <a:pt x="640" y="82"/>
                    </a:lnTo>
                    <a:lnTo>
                      <a:pt x="642" y="84"/>
                    </a:lnTo>
                    <a:lnTo>
                      <a:pt x="644" y="90"/>
                    </a:lnTo>
                    <a:lnTo>
                      <a:pt x="644" y="92"/>
                    </a:lnTo>
                    <a:lnTo>
                      <a:pt x="638" y="96"/>
                    </a:lnTo>
                    <a:lnTo>
                      <a:pt x="638" y="96"/>
                    </a:lnTo>
                    <a:lnTo>
                      <a:pt x="632" y="100"/>
                    </a:lnTo>
                    <a:lnTo>
                      <a:pt x="632" y="104"/>
                    </a:lnTo>
                    <a:lnTo>
                      <a:pt x="632" y="106"/>
                    </a:lnTo>
                    <a:lnTo>
                      <a:pt x="634" y="108"/>
                    </a:lnTo>
                    <a:lnTo>
                      <a:pt x="640" y="108"/>
                    </a:lnTo>
                    <a:lnTo>
                      <a:pt x="656" y="106"/>
                    </a:lnTo>
                    <a:lnTo>
                      <a:pt x="656" y="106"/>
                    </a:lnTo>
                    <a:lnTo>
                      <a:pt x="672" y="104"/>
                    </a:lnTo>
                    <a:lnTo>
                      <a:pt x="682" y="104"/>
                    </a:lnTo>
                    <a:lnTo>
                      <a:pt x="688" y="104"/>
                    </a:lnTo>
                    <a:lnTo>
                      <a:pt x="692" y="106"/>
                    </a:lnTo>
                    <a:lnTo>
                      <a:pt x="696" y="108"/>
                    </a:lnTo>
                    <a:lnTo>
                      <a:pt x="698" y="106"/>
                    </a:lnTo>
                    <a:lnTo>
                      <a:pt x="710" y="100"/>
                    </a:lnTo>
                    <a:lnTo>
                      <a:pt x="710" y="100"/>
                    </a:lnTo>
                    <a:lnTo>
                      <a:pt x="714" y="96"/>
                    </a:lnTo>
                    <a:lnTo>
                      <a:pt x="720" y="92"/>
                    </a:lnTo>
                    <a:lnTo>
                      <a:pt x="724" y="92"/>
                    </a:lnTo>
                    <a:lnTo>
                      <a:pt x="728" y="94"/>
                    </a:lnTo>
                    <a:lnTo>
                      <a:pt x="742" y="98"/>
                    </a:lnTo>
                    <a:lnTo>
                      <a:pt x="760" y="110"/>
                    </a:lnTo>
                    <a:lnTo>
                      <a:pt x="760" y="110"/>
                    </a:lnTo>
                    <a:lnTo>
                      <a:pt x="764" y="112"/>
                    </a:lnTo>
                    <a:lnTo>
                      <a:pt x="768" y="116"/>
                    </a:lnTo>
                    <a:lnTo>
                      <a:pt x="770" y="120"/>
                    </a:lnTo>
                    <a:lnTo>
                      <a:pt x="770" y="124"/>
                    </a:lnTo>
                    <a:lnTo>
                      <a:pt x="768" y="126"/>
                    </a:lnTo>
                    <a:lnTo>
                      <a:pt x="766" y="128"/>
                    </a:lnTo>
                    <a:lnTo>
                      <a:pt x="762" y="130"/>
                    </a:lnTo>
                    <a:lnTo>
                      <a:pt x="758" y="130"/>
                    </a:lnTo>
                    <a:lnTo>
                      <a:pt x="758" y="130"/>
                    </a:lnTo>
                    <a:lnTo>
                      <a:pt x="752" y="130"/>
                    </a:lnTo>
                    <a:lnTo>
                      <a:pt x="750" y="132"/>
                    </a:lnTo>
                    <a:lnTo>
                      <a:pt x="748" y="134"/>
                    </a:lnTo>
                    <a:lnTo>
                      <a:pt x="742" y="134"/>
                    </a:lnTo>
                    <a:lnTo>
                      <a:pt x="742" y="134"/>
                    </a:lnTo>
                    <a:lnTo>
                      <a:pt x="734" y="134"/>
                    </a:lnTo>
                    <a:lnTo>
                      <a:pt x="730" y="136"/>
                    </a:lnTo>
                    <a:lnTo>
                      <a:pt x="724" y="144"/>
                    </a:lnTo>
                    <a:lnTo>
                      <a:pt x="724" y="144"/>
                    </a:lnTo>
                    <a:lnTo>
                      <a:pt x="718" y="150"/>
                    </a:lnTo>
                    <a:lnTo>
                      <a:pt x="714" y="152"/>
                    </a:lnTo>
                    <a:lnTo>
                      <a:pt x="708" y="154"/>
                    </a:lnTo>
                    <a:lnTo>
                      <a:pt x="702" y="154"/>
                    </a:lnTo>
                    <a:lnTo>
                      <a:pt x="700" y="156"/>
                    </a:lnTo>
                    <a:lnTo>
                      <a:pt x="698" y="160"/>
                    </a:lnTo>
                    <a:lnTo>
                      <a:pt x="698" y="160"/>
                    </a:lnTo>
                    <a:lnTo>
                      <a:pt x="696" y="166"/>
                    </a:lnTo>
                    <a:lnTo>
                      <a:pt x="692" y="168"/>
                    </a:lnTo>
                    <a:lnTo>
                      <a:pt x="688" y="168"/>
                    </a:lnTo>
                    <a:lnTo>
                      <a:pt x="684" y="168"/>
                    </a:lnTo>
                    <a:lnTo>
                      <a:pt x="678" y="164"/>
                    </a:lnTo>
                    <a:lnTo>
                      <a:pt x="674" y="164"/>
                    </a:lnTo>
                    <a:lnTo>
                      <a:pt x="672" y="168"/>
                    </a:lnTo>
                    <a:lnTo>
                      <a:pt x="672" y="168"/>
                    </a:lnTo>
                    <a:lnTo>
                      <a:pt x="672" y="172"/>
                    </a:lnTo>
                    <a:lnTo>
                      <a:pt x="674" y="176"/>
                    </a:lnTo>
                    <a:lnTo>
                      <a:pt x="678" y="178"/>
                    </a:lnTo>
                    <a:lnTo>
                      <a:pt x="686" y="180"/>
                    </a:lnTo>
                    <a:lnTo>
                      <a:pt x="686" y="180"/>
                    </a:lnTo>
                    <a:lnTo>
                      <a:pt x="690" y="182"/>
                    </a:lnTo>
                    <a:lnTo>
                      <a:pt x="694" y="184"/>
                    </a:lnTo>
                    <a:lnTo>
                      <a:pt x="694" y="190"/>
                    </a:lnTo>
                    <a:lnTo>
                      <a:pt x="694" y="194"/>
                    </a:lnTo>
                    <a:lnTo>
                      <a:pt x="690" y="198"/>
                    </a:lnTo>
                    <a:lnTo>
                      <a:pt x="688" y="202"/>
                    </a:lnTo>
                    <a:lnTo>
                      <a:pt x="684" y="206"/>
                    </a:lnTo>
                    <a:lnTo>
                      <a:pt x="678" y="206"/>
                    </a:lnTo>
                    <a:lnTo>
                      <a:pt x="678" y="206"/>
                    </a:lnTo>
                    <a:lnTo>
                      <a:pt x="676" y="206"/>
                    </a:lnTo>
                    <a:lnTo>
                      <a:pt x="674" y="208"/>
                    </a:lnTo>
                    <a:lnTo>
                      <a:pt x="670" y="214"/>
                    </a:lnTo>
                    <a:lnTo>
                      <a:pt x="668" y="216"/>
                    </a:lnTo>
                    <a:lnTo>
                      <a:pt x="664" y="218"/>
                    </a:lnTo>
                    <a:lnTo>
                      <a:pt x="658" y="220"/>
                    </a:lnTo>
                    <a:lnTo>
                      <a:pt x="650" y="220"/>
                    </a:lnTo>
                    <a:lnTo>
                      <a:pt x="650" y="220"/>
                    </a:lnTo>
                    <a:lnTo>
                      <a:pt x="632" y="220"/>
                    </a:lnTo>
                    <a:lnTo>
                      <a:pt x="620" y="222"/>
                    </a:lnTo>
                    <a:lnTo>
                      <a:pt x="610" y="224"/>
                    </a:lnTo>
                    <a:lnTo>
                      <a:pt x="602" y="228"/>
                    </a:lnTo>
                    <a:lnTo>
                      <a:pt x="594" y="230"/>
                    </a:lnTo>
                    <a:lnTo>
                      <a:pt x="584" y="232"/>
                    </a:lnTo>
                    <a:lnTo>
                      <a:pt x="572" y="232"/>
                    </a:lnTo>
                    <a:lnTo>
                      <a:pt x="554" y="230"/>
                    </a:lnTo>
                    <a:lnTo>
                      <a:pt x="554" y="230"/>
                    </a:lnTo>
                    <a:lnTo>
                      <a:pt x="526" y="222"/>
                    </a:lnTo>
                    <a:lnTo>
                      <a:pt x="520" y="218"/>
                    </a:lnTo>
                    <a:lnTo>
                      <a:pt x="516" y="216"/>
                    </a:lnTo>
                    <a:lnTo>
                      <a:pt x="512" y="214"/>
                    </a:lnTo>
                    <a:lnTo>
                      <a:pt x="502" y="212"/>
                    </a:lnTo>
                    <a:lnTo>
                      <a:pt x="502" y="212"/>
                    </a:lnTo>
                    <a:lnTo>
                      <a:pt x="492" y="210"/>
                    </a:lnTo>
                    <a:lnTo>
                      <a:pt x="484" y="208"/>
                    </a:lnTo>
                    <a:lnTo>
                      <a:pt x="476" y="208"/>
                    </a:lnTo>
                    <a:lnTo>
                      <a:pt x="468" y="210"/>
                    </a:lnTo>
                    <a:lnTo>
                      <a:pt x="468" y="210"/>
                    </a:lnTo>
                    <a:lnTo>
                      <a:pt x="458" y="212"/>
                    </a:lnTo>
                    <a:lnTo>
                      <a:pt x="448" y="210"/>
                    </a:lnTo>
                    <a:lnTo>
                      <a:pt x="440" y="210"/>
                    </a:lnTo>
                    <a:lnTo>
                      <a:pt x="430" y="210"/>
                    </a:lnTo>
                    <a:lnTo>
                      <a:pt x="430" y="210"/>
                    </a:lnTo>
                    <a:lnTo>
                      <a:pt x="424" y="210"/>
                    </a:lnTo>
                    <a:lnTo>
                      <a:pt x="418" y="210"/>
                    </a:lnTo>
                    <a:lnTo>
                      <a:pt x="412" y="210"/>
                    </a:lnTo>
                    <a:lnTo>
                      <a:pt x="404" y="216"/>
                    </a:lnTo>
                    <a:lnTo>
                      <a:pt x="404" y="216"/>
                    </a:lnTo>
                    <a:lnTo>
                      <a:pt x="400" y="218"/>
                    </a:lnTo>
                    <a:lnTo>
                      <a:pt x="398" y="218"/>
                    </a:lnTo>
                    <a:lnTo>
                      <a:pt x="398" y="212"/>
                    </a:lnTo>
                    <a:lnTo>
                      <a:pt x="398" y="204"/>
                    </a:lnTo>
                    <a:lnTo>
                      <a:pt x="396" y="200"/>
                    </a:lnTo>
                    <a:lnTo>
                      <a:pt x="392" y="196"/>
                    </a:lnTo>
                    <a:lnTo>
                      <a:pt x="392" y="196"/>
                    </a:lnTo>
                    <a:lnTo>
                      <a:pt x="388" y="192"/>
                    </a:lnTo>
                    <a:lnTo>
                      <a:pt x="386" y="188"/>
                    </a:lnTo>
                    <a:lnTo>
                      <a:pt x="386" y="184"/>
                    </a:lnTo>
                    <a:lnTo>
                      <a:pt x="384" y="184"/>
                    </a:lnTo>
                    <a:lnTo>
                      <a:pt x="384" y="184"/>
                    </a:lnTo>
                    <a:lnTo>
                      <a:pt x="382" y="184"/>
                    </a:lnTo>
                    <a:lnTo>
                      <a:pt x="380" y="182"/>
                    </a:lnTo>
                    <a:lnTo>
                      <a:pt x="380" y="178"/>
                    </a:lnTo>
                    <a:lnTo>
                      <a:pt x="380" y="176"/>
                    </a:lnTo>
                    <a:lnTo>
                      <a:pt x="376" y="178"/>
                    </a:lnTo>
                    <a:lnTo>
                      <a:pt x="376" y="178"/>
                    </a:lnTo>
                    <a:lnTo>
                      <a:pt x="374" y="180"/>
                    </a:lnTo>
                    <a:lnTo>
                      <a:pt x="368" y="180"/>
                    </a:lnTo>
                    <a:lnTo>
                      <a:pt x="354" y="178"/>
                    </a:lnTo>
                    <a:lnTo>
                      <a:pt x="334" y="170"/>
                    </a:lnTo>
                    <a:lnTo>
                      <a:pt x="334" y="170"/>
                    </a:lnTo>
                    <a:lnTo>
                      <a:pt x="324" y="166"/>
                    </a:lnTo>
                    <a:lnTo>
                      <a:pt x="314" y="166"/>
                    </a:lnTo>
                    <a:lnTo>
                      <a:pt x="284" y="170"/>
                    </a:lnTo>
                    <a:lnTo>
                      <a:pt x="284" y="170"/>
                    </a:lnTo>
                    <a:lnTo>
                      <a:pt x="274" y="170"/>
                    </a:lnTo>
                    <a:lnTo>
                      <a:pt x="272" y="170"/>
                    </a:lnTo>
                    <a:lnTo>
                      <a:pt x="274" y="168"/>
                    </a:lnTo>
                    <a:lnTo>
                      <a:pt x="278" y="164"/>
                    </a:lnTo>
                    <a:lnTo>
                      <a:pt x="278" y="160"/>
                    </a:lnTo>
                    <a:lnTo>
                      <a:pt x="276" y="156"/>
                    </a:lnTo>
                    <a:lnTo>
                      <a:pt x="276" y="156"/>
                    </a:lnTo>
                    <a:lnTo>
                      <a:pt x="272" y="152"/>
                    </a:lnTo>
                    <a:lnTo>
                      <a:pt x="274" y="148"/>
                    </a:lnTo>
                    <a:lnTo>
                      <a:pt x="274" y="146"/>
                    </a:lnTo>
                    <a:lnTo>
                      <a:pt x="270" y="142"/>
                    </a:lnTo>
                    <a:lnTo>
                      <a:pt x="270" y="142"/>
                    </a:lnTo>
                    <a:lnTo>
                      <a:pt x="264" y="138"/>
                    </a:lnTo>
                    <a:lnTo>
                      <a:pt x="260" y="134"/>
                    </a:lnTo>
                    <a:lnTo>
                      <a:pt x="256" y="126"/>
                    </a:lnTo>
                    <a:lnTo>
                      <a:pt x="254" y="118"/>
                    </a:lnTo>
                    <a:lnTo>
                      <a:pt x="250" y="116"/>
                    </a:lnTo>
                    <a:lnTo>
                      <a:pt x="246" y="114"/>
                    </a:lnTo>
                    <a:lnTo>
                      <a:pt x="246" y="114"/>
                    </a:lnTo>
                    <a:lnTo>
                      <a:pt x="238" y="110"/>
                    </a:lnTo>
                    <a:lnTo>
                      <a:pt x="236" y="108"/>
                    </a:lnTo>
                    <a:lnTo>
                      <a:pt x="236" y="108"/>
                    </a:lnTo>
                    <a:lnTo>
                      <a:pt x="232" y="106"/>
                    </a:lnTo>
                    <a:lnTo>
                      <a:pt x="230" y="104"/>
                    </a:lnTo>
                    <a:lnTo>
                      <a:pt x="226" y="108"/>
                    </a:lnTo>
                    <a:lnTo>
                      <a:pt x="224" y="110"/>
                    </a:lnTo>
                    <a:lnTo>
                      <a:pt x="220" y="110"/>
                    </a:lnTo>
                    <a:lnTo>
                      <a:pt x="218" y="110"/>
                    </a:lnTo>
                    <a:lnTo>
                      <a:pt x="214" y="106"/>
                    </a:lnTo>
                    <a:lnTo>
                      <a:pt x="214" y="106"/>
                    </a:lnTo>
                    <a:lnTo>
                      <a:pt x="208" y="102"/>
                    </a:lnTo>
                    <a:lnTo>
                      <a:pt x="204" y="100"/>
                    </a:lnTo>
                    <a:lnTo>
                      <a:pt x="196" y="98"/>
                    </a:lnTo>
                    <a:lnTo>
                      <a:pt x="190" y="96"/>
                    </a:lnTo>
                    <a:lnTo>
                      <a:pt x="186" y="94"/>
                    </a:lnTo>
                    <a:lnTo>
                      <a:pt x="184" y="90"/>
                    </a:lnTo>
                    <a:lnTo>
                      <a:pt x="182" y="88"/>
                    </a:lnTo>
                    <a:lnTo>
                      <a:pt x="182" y="8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6" name="Costa Rica">
                <a:extLst>
                  <a:ext uri="{FF2B5EF4-FFF2-40B4-BE49-F238E27FC236}">
                    <a16:creationId xmlns:a16="http://schemas.microsoft.com/office/drawing/2014/main" id="{FFF7DB7A-1A66-42C9-9E49-19EB959E3E77}"/>
                  </a:ext>
                </a:extLst>
              </p:cNvPr>
              <p:cNvSpPr>
                <a:spLocks/>
              </p:cNvSpPr>
              <p:nvPr/>
            </p:nvSpPr>
            <p:spPr bwMode="auto">
              <a:xfrm>
                <a:off x="1420056" y="2212554"/>
                <a:ext cx="103598" cy="104927"/>
              </a:xfrm>
              <a:custGeom>
                <a:avLst/>
                <a:gdLst/>
                <a:ahLst/>
                <a:cxnLst>
                  <a:cxn ang="0">
                    <a:pos x="6" y="2"/>
                  </a:cxn>
                  <a:cxn ang="0">
                    <a:pos x="14" y="0"/>
                  </a:cxn>
                  <a:cxn ang="0">
                    <a:pos x="22" y="2"/>
                  </a:cxn>
                  <a:cxn ang="0">
                    <a:pos x="28" y="0"/>
                  </a:cxn>
                  <a:cxn ang="0">
                    <a:pos x="38" y="6"/>
                  </a:cxn>
                  <a:cxn ang="0">
                    <a:pos x="42" y="6"/>
                  </a:cxn>
                  <a:cxn ang="0">
                    <a:pos x="48" y="6"/>
                  </a:cxn>
                  <a:cxn ang="0">
                    <a:pos x="56" y="4"/>
                  </a:cxn>
                  <a:cxn ang="0">
                    <a:pos x="56" y="4"/>
                  </a:cxn>
                  <a:cxn ang="0">
                    <a:pos x="58" y="10"/>
                  </a:cxn>
                  <a:cxn ang="0">
                    <a:pos x="60" y="16"/>
                  </a:cxn>
                  <a:cxn ang="0">
                    <a:pos x="72" y="32"/>
                  </a:cxn>
                  <a:cxn ang="0">
                    <a:pos x="68" y="34"/>
                  </a:cxn>
                  <a:cxn ang="0">
                    <a:pos x="64" y="38"/>
                  </a:cxn>
                  <a:cxn ang="0">
                    <a:pos x="66" y="44"/>
                  </a:cxn>
                  <a:cxn ang="0">
                    <a:pos x="66" y="50"/>
                  </a:cxn>
                  <a:cxn ang="0">
                    <a:pos x="64" y="54"/>
                  </a:cxn>
                  <a:cxn ang="0">
                    <a:pos x="64" y="60"/>
                  </a:cxn>
                  <a:cxn ang="0">
                    <a:pos x="62" y="62"/>
                  </a:cxn>
                  <a:cxn ang="0">
                    <a:pos x="62" y="66"/>
                  </a:cxn>
                  <a:cxn ang="0">
                    <a:pos x="62" y="72"/>
                  </a:cxn>
                  <a:cxn ang="0">
                    <a:pos x="60" y="70"/>
                  </a:cxn>
                  <a:cxn ang="0">
                    <a:pos x="58" y="66"/>
                  </a:cxn>
                  <a:cxn ang="0">
                    <a:pos x="56" y="66"/>
                  </a:cxn>
                  <a:cxn ang="0">
                    <a:pos x="58" y="62"/>
                  </a:cxn>
                  <a:cxn ang="0">
                    <a:pos x="56" y="60"/>
                  </a:cxn>
                  <a:cxn ang="0">
                    <a:pos x="52" y="60"/>
                  </a:cxn>
                  <a:cxn ang="0">
                    <a:pos x="52" y="62"/>
                  </a:cxn>
                  <a:cxn ang="0">
                    <a:pos x="54" y="64"/>
                  </a:cxn>
                  <a:cxn ang="0">
                    <a:pos x="48" y="62"/>
                  </a:cxn>
                  <a:cxn ang="0">
                    <a:pos x="48" y="56"/>
                  </a:cxn>
                  <a:cxn ang="0">
                    <a:pos x="46" y="54"/>
                  </a:cxn>
                  <a:cxn ang="0">
                    <a:pos x="48" y="50"/>
                  </a:cxn>
                  <a:cxn ang="0">
                    <a:pos x="36" y="42"/>
                  </a:cxn>
                  <a:cxn ang="0">
                    <a:pos x="26" y="36"/>
                  </a:cxn>
                  <a:cxn ang="0">
                    <a:pos x="24" y="32"/>
                  </a:cxn>
                  <a:cxn ang="0">
                    <a:pos x="22" y="26"/>
                  </a:cxn>
                  <a:cxn ang="0">
                    <a:pos x="16" y="24"/>
                  </a:cxn>
                  <a:cxn ang="0">
                    <a:pos x="18" y="28"/>
                  </a:cxn>
                  <a:cxn ang="0">
                    <a:pos x="20" y="30"/>
                  </a:cxn>
                  <a:cxn ang="0">
                    <a:pos x="18" y="34"/>
                  </a:cxn>
                  <a:cxn ang="0">
                    <a:pos x="14" y="32"/>
                  </a:cxn>
                  <a:cxn ang="0">
                    <a:pos x="6" y="24"/>
                  </a:cxn>
                  <a:cxn ang="0">
                    <a:pos x="8" y="20"/>
                  </a:cxn>
                  <a:cxn ang="0">
                    <a:pos x="6" y="14"/>
                  </a:cxn>
                  <a:cxn ang="0">
                    <a:pos x="6" y="10"/>
                  </a:cxn>
                  <a:cxn ang="0">
                    <a:pos x="2" y="8"/>
                  </a:cxn>
                  <a:cxn ang="0">
                    <a:pos x="0" y="6"/>
                  </a:cxn>
                  <a:cxn ang="0">
                    <a:pos x="6" y="4"/>
                  </a:cxn>
                  <a:cxn ang="0">
                    <a:pos x="6" y="2"/>
                  </a:cxn>
                </a:cxnLst>
                <a:rect l="0" t="0" r="r" b="b"/>
                <a:pathLst>
                  <a:path w="72" h="72">
                    <a:moveTo>
                      <a:pt x="6" y="2"/>
                    </a:moveTo>
                    <a:lnTo>
                      <a:pt x="6" y="2"/>
                    </a:lnTo>
                    <a:lnTo>
                      <a:pt x="10" y="0"/>
                    </a:lnTo>
                    <a:lnTo>
                      <a:pt x="14" y="0"/>
                    </a:lnTo>
                    <a:lnTo>
                      <a:pt x="18" y="2"/>
                    </a:lnTo>
                    <a:lnTo>
                      <a:pt x="22" y="2"/>
                    </a:lnTo>
                    <a:lnTo>
                      <a:pt x="22" y="2"/>
                    </a:lnTo>
                    <a:lnTo>
                      <a:pt x="28" y="0"/>
                    </a:lnTo>
                    <a:lnTo>
                      <a:pt x="34" y="2"/>
                    </a:lnTo>
                    <a:lnTo>
                      <a:pt x="38" y="6"/>
                    </a:lnTo>
                    <a:lnTo>
                      <a:pt x="42" y="6"/>
                    </a:lnTo>
                    <a:lnTo>
                      <a:pt x="42" y="6"/>
                    </a:lnTo>
                    <a:lnTo>
                      <a:pt x="46" y="4"/>
                    </a:lnTo>
                    <a:lnTo>
                      <a:pt x="48" y="6"/>
                    </a:lnTo>
                    <a:lnTo>
                      <a:pt x="50" y="6"/>
                    </a:lnTo>
                    <a:lnTo>
                      <a:pt x="56" y="4"/>
                    </a:lnTo>
                    <a:lnTo>
                      <a:pt x="56" y="4"/>
                    </a:lnTo>
                    <a:lnTo>
                      <a:pt x="56" y="4"/>
                    </a:lnTo>
                    <a:lnTo>
                      <a:pt x="58" y="6"/>
                    </a:lnTo>
                    <a:lnTo>
                      <a:pt x="58" y="10"/>
                    </a:lnTo>
                    <a:lnTo>
                      <a:pt x="58" y="10"/>
                    </a:lnTo>
                    <a:lnTo>
                      <a:pt x="60" y="16"/>
                    </a:lnTo>
                    <a:lnTo>
                      <a:pt x="62" y="22"/>
                    </a:lnTo>
                    <a:lnTo>
                      <a:pt x="72" y="32"/>
                    </a:lnTo>
                    <a:lnTo>
                      <a:pt x="72" y="32"/>
                    </a:lnTo>
                    <a:lnTo>
                      <a:pt x="68" y="34"/>
                    </a:lnTo>
                    <a:lnTo>
                      <a:pt x="64" y="36"/>
                    </a:lnTo>
                    <a:lnTo>
                      <a:pt x="64" y="38"/>
                    </a:lnTo>
                    <a:lnTo>
                      <a:pt x="64" y="40"/>
                    </a:lnTo>
                    <a:lnTo>
                      <a:pt x="66" y="44"/>
                    </a:lnTo>
                    <a:lnTo>
                      <a:pt x="68" y="48"/>
                    </a:lnTo>
                    <a:lnTo>
                      <a:pt x="66" y="50"/>
                    </a:lnTo>
                    <a:lnTo>
                      <a:pt x="66" y="50"/>
                    </a:lnTo>
                    <a:lnTo>
                      <a:pt x="64" y="54"/>
                    </a:lnTo>
                    <a:lnTo>
                      <a:pt x="64" y="58"/>
                    </a:lnTo>
                    <a:lnTo>
                      <a:pt x="64" y="60"/>
                    </a:lnTo>
                    <a:lnTo>
                      <a:pt x="62" y="62"/>
                    </a:lnTo>
                    <a:lnTo>
                      <a:pt x="62" y="62"/>
                    </a:lnTo>
                    <a:lnTo>
                      <a:pt x="60" y="64"/>
                    </a:lnTo>
                    <a:lnTo>
                      <a:pt x="62" y="66"/>
                    </a:lnTo>
                    <a:lnTo>
                      <a:pt x="62" y="68"/>
                    </a:lnTo>
                    <a:lnTo>
                      <a:pt x="62" y="72"/>
                    </a:lnTo>
                    <a:lnTo>
                      <a:pt x="62" y="72"/>
                    </a:lnTo>
                    <a:lnTo>
                      <a:pt x="60" y="70"/>
                    </a:lnTo>
                    <a:lnTo>
                      <a:pt x="60" y="68"/>
                    </a:lnTo>
                    <a:lnTo>
                      <a:pt x="58" y="66"/>
                    </a:lnTo>
                    <a:lnTo>
                      <a:pt x="58" y="66"/>
                    </a:lnTo>
                    <a:lnTo>
                      <a:pt x="56" y="66"/>
                    </a:lnTo>
                    <a:lnTo>
                      <a:pt x="56" y="64"/>
                    </a:lnTo>
                    <a:lnTo>
                      <a:pt x="58" y="62"/>
                    </a:lnTo>
                    <a:lnTo>
                      <a:pt x="56" y="60"/>
                    </a:lnTo>
                    <a:lnTo>
                      <a:pt x="56" y="60"/>
                    </a:lnTo>
                    <a:lnTo>
                      <a:pt x="52" y="58"/>
                    </a:lnTo>
                    <a:lnTo>
                      <a:pt x="52" y="60"/>
                    </a:lnTo>
                    <a:lnTo>
                      <a:pt x="52" y="62"/>
                    </a:lnTo>
                    <a:lnTo>
                      <a:pt x="52" y="62"/>
                    </a:lnTo>
                    <a:lnTo>
                      <a:pt x="54" y="62"/>
                    </a:lnTo>
                    <a:lnTo>
                      <a:pt x="54" y="64"/>
                    </a:lnTo>
                    <a:lnTo>
                      <a:pt x="48" y="62"/>
                    </a:lnTo>
                    <a:lnTo>
                      <a:pt x="48" y="62"/>
                    </a:lnTo>
                    <a:lnTo>
                      <a:pt x="44" y="60"/>
                    </a:lnTo>
                    <a:lnTo>
                      <a:pt x="48" y="56"/>
                    </a:lnTo>
                    <a:lnTo>
                      <a:pt x="48" y="56"/>
                    </a:lnTo>
                    <a:lnTo>
                      <a:pt x="46" y="54"/>
                    </a:lnTo>
                    <a:lnTo>
                      <a:pt x="46" y="52"/>
                    </a:lnTo>
                    <a:lnTo>
                      <a:pt x="48" y="50"/>
                    </a:lnTo>
                    <a:lnTo>
                      <a:pt x="48" y="50"/>
                    </a:lnTo>
                    <a:lnTo>
                      <a:pt x="36" y="42"/>
                    </a:lnTo>
                    <a:lnTo>
                      <a:pt x="26" y="36"/>
                    </a:lnTo>
                    <a:lnTo>
                      <a:pt x="26" y="36"/>
                    </a:lnTo>
                    <a:lnTo>
                      <a:pt x="24" y="32"/>
                    </a:lnTo>
                    <a:lnTo>
                      <a:pt x="24" y="32"/>
                    </a:lnTo>
                    <a:lnTo>
                      <a:pt x="26" y="30"/>
                    </a:lnTo>
                    <a:lnTo>
                      <a:pt x="22" y="26"/>
                    </a:lnTo>
                    <a:lnTo>
                      <a:pt x="22" y="26"/>
                    </a:lnTo>
                    <a:lnTo>
                      <a:pt x="16" y="24"/>
                    </a:lnTo>
                    <a:lnTo>
                      <a:pt x="16" y="24"/>
                    </a:lnTo>
                    <a:lnTo>
                      <a:pt x="18" y="28"/>
                    </a:lnTo>
                    <a:lnTo>
                      <a:pt x="18" y="28"/>
                    </a:lnTo>
                    <a:lnTo>
                      <a:pt x="20" y="30"/>
                    </a:lnTo>
                    <a:lnTo>
                      <a:pt x="20" y="32"/>
                    </a:lnTo>
                    <a:lnTo>
                      <a:pt x="18" y="34"/>
                    </a:lnTo>
                    <a:lnTo>
                      <a:pt x="14" y="32"/>
                    </a:lnTo>
                    <a:lnTo>
                      <a:pt x="14" y="32"/>
                    </a:lnTo>
                    <a:lnTo>
                      <a:pt x="6" y="26"/>
                    </a:lnTo>
                    <a:lnTo>
                      <a:pt x="6" y="24"/>
                    </a:lnTo>
                    <a:lnTo>
                      <a:pt x="8" y="20"/>
                    </a:lnTo>
                    <a:lnTo>
                      <a:pt x="8" y="20"/>
                    </a:lnTo>
                    <a:lnTo>
                      <a:pt x="6" y="16"/>
                    </a:lnTo>
                    <a:lnTo>
                      <a:pt x="6" y="14"/>
                    </a:lnTo>
                    <a:lnTo>
                      <a:pt x="6" y="10"/>
                    </a:lnTo>
                    <a:lnTo>
                      <a:pt x="6" y="10"/>
                    </a:lnTo>
                    <a:lnTo>
                      <a:pt x="4" y="8"/>
                    </a:lnTo>
                    <a:lnTo>
                      <a:pt x="2" y="8"/>
                    </a:lnTo>
                    <a:lnTo>
                      <a:pt x="0" y="6"/>
                    </a:lnTo>
                    <a:lnTo>
                      <a:pt x="0" y="6"/>
                    </a:lnTo>
                    <a:lnTo>
                      <a:pt x="0" y="6"/>
                    </a:lnTo>
                    <a:lnTo>
                      <a:pt x="6" y="4"/>
                    </a:lnTo>
                    <a:lnTo>
                      <a:pt x="6" y="4"/>
                    </a:lnTo>
                    <a:lnTo>
                      <a:pt x="6" y="2"/>
                    </a:lnTo>
                    <a:lnTo>
                      <a:pt x="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7" name="Colombia">
                <a:extLst>
                  <a:ext uri="{FF2B5EF4-FFF2-40B4-BE49-F238E27FC236}">
                    <a16:creationId xmlns:a16="http://schemas.microsoft.com/office/drawing/2014/main" id="{54BC93D6-F730-4B1D-A70A-A17CF2CA480C}"/>
                  </a:ext>
                </a:extLst>
              </p:cNvPr>
              <p:cNvSpPr>
                <a:spLocks/>
              </p:cNvSpPr>
              <p:nvPr/>
            </p:nvSpPr>
            <p:spPr bwMode="auto">
              <a:xfrm>
                <a:off x="1612863" y="2157175"/>
                <a:ext cx="365470" cy="620819"/>
              </a:xfrm>
              <a:custGeom>
                <a:avLst/>
                <a:gdLst/>
                <a:ahLst/>
                <a:cxnLst>
                  <a:cxn ang="0">
                    <a:pos x="60" y="110"/>
                  </a:cxn>
                  <a:cxn ang="0">
                    <a:pos x="62" y="100"/>
                  </a:cxn>
                  <a:cxn ang="0">
                    <a:pos x="64" y="92"/>
                  </a:cxn>
                  <a:cxn ang="0">
                    <a:pos x="80" y="78"/>
                  </a:cxn>
                  <a:cxn ang="0">
                    <a:pos x="84" y="60"/>
                  </a:cxn>
                  <a:cxn ang="0">
                    <a:pos x="92" y="42"/>
                  </a:cxn>
                  <a:cxn ang="0">
                    <a:pos x="110" y="36"/>
                  </a:cxn>
                  <a:cxn ang="0">
                    <a:pos x="114" y="34"/>
                  </a:cxn>
                  <a:cxn ang="0">
                    <a:pos x="152" y="16"/>
                  </a:cxn>
                  <a:cxn ang="0">
                    <a:pos x="160" y="2"/>
                  </a:cxn>
                  <a:cxn ang="0">
                    <a:pos x="176" y="0"/>
                  </a:cxn>
                  <a:cxn ang="0">
                    <a:pos x="176" y="14"/>
                  </a:cxn>
                  <a:cxn ang="0">
                    <a:pos x="142" y="50"/>
                  </a:cxn>
                  <a:cxn ang="0">
                    <a:pos x="130" y="78"/>
                  </a:cxn>
                  <a:cxn ang="0">
                    <a:pos x="134" y="86"/>
                  </a:cxn>
                  <a:cxn ang="0">
                    <a:pos x="140" y="94"/>
                  </a:cxn>
                  <a:cxn ang="0">
                    <a:pos x="144" y="128"/>
                  </a:cxn>
                  <a:cxn ang="0">
                    <a:pos x="170" y="144"/>
                  </a:cxn>
                  <a:cxn ang="0">
                    <a:pos x="196" y="148"/>
                  </a:cxn>
                  <a:cxn ang="0">
                    <a:pos x="228" y="164"/>
                  </a:cxn>
                  <a:cxn ang="0">
                    <a:pos x="244" y="166"/>
                  </a:cxn>
                  <a:cxn ang="0">
                    <a:pos x="240" y="178"/>
                  </a:cxn>
                  <a:cxn ang="0">
                    <a:pos x="236" y="200"/>
                  </a:cxn>
                  <a:cxn ang="0">
                    <a:pos x="248" y="224"/>
                  </a:cxn>
                  <a:cxn ang="0">
                    <a:pos x="246" y="250"/>
                  </a:cxn>
                  <a:cxn ang="0">
                    <a:pos x="248" y="288"/>
                  </a:cxn>
                  <a:cxn ang="0">
                    <a:pos x="244" y="274"/>
                  </a:cxn>
                  <a:cxn ang="0">
                    <a:pos x="238" y="276"/>
                  </a:cxn>
                  <a:cxn ang="0">
                    <a:pos x="232" y="278"/>
                  </a:cxn>
                  <a:cxn ang="0">
                    <a:pos x="196" y="290"/>
                  </a:cxn>
                  <a:cxn ang="0">
                    <a:pos x="208" y="300"/>
                  </a:cxn>
                  <a:cxn ang="0">
                    <a:pos x="196" y="306"/>
                  </a:cxn>
                  <a:cxn ang="0">
                    <a:pos x="200" y="334"/>
                  </a:cxn>
                  <a:cxn ang="0">
                    <a:pos x="200" y="382"/>
                  </a:cxn>
                  <a:cxn ang="0">
                    <a:pos x="180" y="416"/>
                  </a:cxn>
                  <a:cxn ang="0">
                    <a:pos x="190" y="388"/>
                  </a:cxn>
                  <a:cxn ang="0">
                    <a:pos x="172" y="388"/>
                  </a:cxn>
                  <a:cxn ang="0">
                    <a:pos x="150" y="386"/>
                  </a:cxn>
                  <a:cxn ang="0">
                    <a:pos x="124" y="374"/>
                  </a:cxn>
                  <a:cxn ang="0">
                    <a:pos x="114" y="356"/>
                  </a:cxn>
                  <a:cxn ang="0">
                    <a:pos x="98" y="336"/>
                  </a:cxn>
                  <a:cxn ang="0">
                    <a:pos x="56" y="316"/>
                  </a:cxn>
                  <a:cxn ang="0">
                    <a:pos x="46" y="318"/>
                  </a:cxn>
                  <a:cxn ang="0">
                    <a:pos x="4" y="292"/>
                  </a:cxn>
                  <a:cxn ang="0">
                    <a:pos x="4" y="284"/>
                  </a:cxn>
                  <a:cxn ang="0">
                    <a:pos x="18" y="272"/>
                  </a:cxn>
                  <a:cxn ang="0">
                    <a:pos x="20" y="256"/>
                  </a:cxn>
                  <a:cxn ang="0">
                    <a:pos x="38" y="244"/>
                  </a:cxn>
                  <a:cxn ang="0">
                    <a:pos x="52" y="222"/>
                  </a:cxn>
                  <a:cxn ang="0">
                    <a:pos x="48" y="222"/>
                  </a:cxn>
                  <a:cxn ang="0">
                    <a:pos x="44" y="210"/>
                  </a:cxn>
                  <a:cxn ang="0">
                    <a:pos x="38" y="176"/>
                  </a:cxn>
                  <a:cxn ang="0">
                    <a:pos x="44" y="162"/>
                  </a:cxn>
                  <a:cxn ang="0">
                    <a:pos x="40" y="146"/>
                  </a:cxn>
                  <a:cxn ang="0">
                    <a:pos x="34" y="140"/>
                  </a:cxn>
                  <a:cxn ang="0">
                    <a:pos x="30" y="132"/>
                  </a:cxn>
                  <a:cxn ang="0">
                    <a:pos x="36" y="122"/>
                  </a:cxn>
                  <a:cxn ang="0">
                    <a:pos x="44" y="114"/>
                  </a:cxn>
                  <a:cxn ang="0">
                    <a:pos x="44" y="104"/>
                  </a:cxn>
                  <a:cxn ang="0">
                    <a:pos x="46" y="94"/>
                  </a:cxn>
                </a:cxnLst>
                <a:rect l="0" t="0" r="r" b="b"/>
                <a:pathLst>
                  <a:path w="254" h="426">
                    <a:moveTo>
                      <a:pt x="46" y="94"/>
                    </a:moveTo>
                    <a:lnTo>
                      <a:pt x="46" y="94"/>
                    </a:lnTo>
                    <a:lnTo>
                      <a:pt x="48" y="96"/>
                    </a:lnTo>
                    <a:lnTo>
                      <a:pt x="50" y="98"/>
                    </a:lnTo>
                    <a:lnTo>
                      <a:pt x="54" y="102"/>
                    </a:lnTo>
                    <a:lnTo>
                      <a:pt x="60" y="110"/>
                    </a:lnTo>
                    <a:lnTo>
                      <a:pt x="60" y="110"/>
                    </a:lnTo>
                    <a:lnTo>
                      <a:pt x="58" y="106"/>
                    </a:lnTo>
                    <a:lnTo>
                      <a:pt x="58" y="106"/>
                    </a:lnTo>
                    <a:lnTo>
                      <a:pt x="60" y="104"/>
                    </a:lnTo>
                    <a:lnTo>
                      <a:pt x="60" y="104"/>
                    </a:lnTo>
                    <a:lnTo>
                      <a:pt x="62" y="100"/>
                    </a:lnTo>
                    <a:lnTo>
                      <a:pt x="58" y="98"/>
                    </a:lnTo>
                    <a:lnTo>
                      <a:pt x="56" y="98"/>
                    </a:lnTo>
                    <a:lnTo>
                      <a:pt x="56" y="96"/>
                    </a:lnTo>
                    <a:lnTo>
                      <a:pt x="56" y="96"/>
                    </a:lnTo>
                    <a:lnTo>
                      <a:pt x="60" y="94"/>
                    </a:lnTo>
                    <a:lnTo>
                      <a:pt x="64" y="92"/>
                    </a:lnTo>
                    <a:lnTo>
                      <a:pt x="68" y="86"/>
                    </a:lnTo>
                    <a:lnTo>
                      <a:pt x="68" y="86"/>
                    </a:lnTo>
                    <a:lnTo>
                      <a:pt x="72" y="80"/>
                    </a:lnTo>
                    <a:lnTo>
                      <a:pt x="76" y="78"/>
                    </a:lnTo>
                    <a:lnTo>
                      <a:pt x="80" y="78"/>
                    </a:lnTo>
                    <a:lnTo>
                      <a:pt x="80" y="78"/>
                    </a:lnTo>
                    <a:lnTo>
                      <a:pt x="84" y="74"/>
                    </a:lnTo>
                    <a:lnTo>
                      <a:pt x="82" y="72"/>
                    </a:lnTo>
                    <a:lnTo>
                      <a:pt x="82" y="70"/>
                    </a:lnTo>
                    <a:lnTo>
                      <a:pt x="82" y="66"/>
                    </a:lnTo>
                    <a:lnTo>
                      <a:pt x="82" y="66"/>
                    </a:lnTo>
                    <a:lnTo>
                      <a:pt x="84" y="60"/>
                    </a:lnTo>
                    <a:lnTo>
                      <a:pt x="84" y="56"/>
                    </a:lnTo>
                    <a:lnTo>
                      <a:pt x="84" y="52"/>
                    </a:lnTo>
                    <a:lnTo>
                      <a:pt x="86" y="50"/>
                    </a:lnTo>
                    <a:lnTo>
                      <a:pt x="86" y="50"/>
                    </a:lnTo>
                    <a:lnTo>
                      <a:pt x="88" y="46"/>
                    </a:lnTo>
                    <a:lnTo>
                      <a:pt x="92" y="42"/>
                    </a:lnTo>
                    <a:lnTo>
                      <a:pt x="96" y="38"/>
                    </a:lnTo>
                    <a:lnTo>
                      <a:pt x="102" y="36"/>
                    </a:lnTo>
                    <a:lnTo>
                      <a:pt x="102" y="36"/>
                    </a:lnTo>
                    <a:lnTo>
                      <a:pt x="110" y="34"/>
                    </a:lnTo>
                    <a:lnTo>
                      <a:pt x="110" y="34"/>
                    </a:lnTo>
                    <a:lnTo>
                      <a:pt x="110" y="36"/>
                    </a:lnTo>
                    <a:lnTo>
                      <a:pt x="108" y="40"/>
                    </a:lnTo>
                    <a:lnTo>
                      <a:pt x="108" y="40"/>
                    </a:lnTo>
                    <a:lnTo>
                      <a:pt x="112" y="42"/>
                    </a:lnTo>
                    <a:lnTo>
                      <a:pt x="112" y="42"/>
                    </a:lnTo>
                    <a:lnTo>
                      <a:pt x="112" y="38"/>
                    </a:lnTo>
                    <a:lnTo>
                      <a:pt x="114" y="34"/>
                    </a:lnTo>
                    <a:lnTo>
                      <a:pt x="120" y="30"/>
                    </a:lnTo>
                    <a:lnTo>
                      <a:pt x="124" y="28"/>
                    </a:lnTo>
                    <a:lnTo>
                      <a:pt x="124" y="28"/>
                    </a:lnTo>
                    <a:lnTo>
                      <a:pt x="128" y="28"/>
                    </a:lnTo>
                    <a:lnTo>
                      <a:pt x="132" y="26"/>
                    </a:lnTo>
                    <a:lnTo>
                      <a:pt x="152" y="16"/>
                    </a:lnTo>
                    <a:lnTo>
                      <a:pt x="152" y="16"/>
                    </a:lnTo>
                    <a:lnTo>
                      <a:pt x="156" y="12"/>
                    </a:lnTo>
                    <a:lnTo>
                      <a:pt x="160" y="10"/>
                    </a:lnTo>
                    <a:lnTo>
                      <a:pt x="160" y="8"/>
                    </a:lnTo>
                    <a:lnTo>
                      <a:pt x="160" y="6"/>
                    </a:lnTo>
                    <a:lnTo>
                      <a:pt x="160" y="2"/>
                    </a:lnTo>
                    <a:lnTo>
                      <a:pt x="162" y="2"/>
                    </a:lnTo>
                    <a:lnTo>
                      <a:pt x="162" y="2"/>
                    </a:lnTo>
                    <a:lnTo>
                      <a:pt x="168" y="2"/>
                    </a:lnTo>
                    <a:lnTo>
                      <a:pt x="168" y="0"/>
                    </a:lnTo>
                    <a:lnTo>
                      <a:pt x="170" y="0"/>
                    </a:lnTo>
                    <a:lnTo>
                      <a:pt x="176" y="0"/>
                    </a:lnTo>
                    <a:lnTo>
                      <a:pt x="176" y="0"/>
                    </a:lnTo>
                    <a:lnTo>
                      <a:pt x="180" y="2"/>
                    </a:lnTo>
                    <a:lnTo>
                      <a:pt x="182" y="6"/>
                    </a:lnTo>
                    <a:lnTo>
                      <a:pt x="182" y="10"/>
                    </a:lnTo>
                    <a:lnTo>
                      <a:pt x="176" y="14"/>
                    </a:lnTo>
                    <a:lnTo>
                      <a:pt x="176" y="14"/>
                    </a:lnTo>
                    <a:lnTo>
                      <a:pt x="162" y="22"/>
                    </a:lnTo>
                    <a:lnTo>
                      <a:pt x="150" y="44"/>
                    </a:lnTo>
                    <a:lnTo>
                      <a:pt x="150" y="44"/>
                    </a:lnTo>
                    <a:lnTo>
                      <a:pt x="148" y="44"/>
                    </a:lnTo>
                    <a:lnTo>
                      <a:pt x="142" y="50"/>
                    </a:lnTo>
                    <a:lnTo>
                      <a:pt x="142" y="50"/>
                    </a:lnTo>
                    <a:lnTo>
                      <a:pt x="140" y="56"/>
                    </a:lnTo>
                    <a:lnTo>
                      <a:pt x="140" y="58"/>
                    </a:lnTo>
                    <a:lnTo>
                      <a:pt x="140" y="62"/>
                    </a:lnTo>
                    <a:lnTo>
                      <a:pt x="138" y="66"/>
                    </a:lnTo>
                    <a:lnTo>
                      <a:pt x="138" y="66"/>
                    </a:lnTo>
                    <a:lnTo>
                      <a:pt x="130" y="78"/>
                    </a:lnTo>
                    <a:lnTo>
                      <a:pt x="128" y="84"/>
                    </a:lnTo>
                    <a:lnTo>
                      <a:pt x="128" y="84"/>
                    </a:lnTo>
                    <a:lnTo>
                      <a:pt x="128" y="84"/>
                    </a:lnTo>
                    <a:lnTo>
                      <a:pt x="130" y="84"/>
                    </a:lnTo>
                    <a:lnTo>
                      <a:pt x="132" y="84"/>
                    </a:lnTo>
                    <a:lnTo>
                      <a:pt x="134" y="86"/>
                    </a:lnTo>
                    <a:lnTo>
                      <a:pt x="134" y="86"/>
                    </a:lnTo>
                    <a:lnTo>
                      <a:pt x="136" y="88"/>
                    </a:lnTo>
                    <a:lnTo>
                      <a:pt x="138" y="86"/>
                    </a:lnTo>
                    <a:lnTo>
                      <a:pt x="140" y="88"/>
                    </a:lnTo>
                    <a:lnTo>
                      <a:pt x="140" y="94"/>
                    </a:lnTo>
                    <a:lnTo>
                      <a:pt x="140" y="94"/>
                    </a:lnTo>
                    <a:lnTo>
                      <a:pt x="144" y="110"/>
                    </a:lnTo>
                    <a:lnTo>
                      <a:pt x="144" y="116"/>
                    </a:lnTo>
                    <a:lnTo>
                      <a:pt x="144" y="122"/>
                    </a:lnTo>
                    <a:lnTo>
                      <a:pt x="144" y="122"/>
                    </a:lnTo>
                    <a:lnTo>
                      <a:pt x="144" y="124"/>
                    </a:lnTo>
                    <a:lnTo>
                      <a:pt x="144" y="128"/>
                    </a:lnTo>
                    <a:lnTo>
                      <a:pt x="150" y="132"/>
                    </a:lnTo>
                    <a:lnTo>
                      <a:pt x="156" y="136"/>
                    </a:lnTo>
                    <a:lnTo>
                      <a:pt x="162" y="140"/>
                    </a:lnTo>
                    <a:lnTo>
                      <a:pt x="162" y="140"/>
                    </a:lnTo>
                    <a:lnTo>
                      <a:pt x="166" y="142"/>
                    </a:lnTo>
                    <a:lnTo>
                      <a:pt x="170" y="144"/>
                    </a:lnTo>
                    <a:lnTo>
                      <a:pt x="176" y="142"/>
                    </a:lnTo>
                    <a:lnTo>
                      <a:pt x="182" y="140"/>
                    </a:lnTo>
                    <a:lnTo>
                      <a:pt x="186" y="142"/>
                    </a:lnTo>
                    <a:lnTo>
                      <a:pt x="190" y="144"/>
                    </a:lnTo>
                    <a:lnTo>
                      <a:pt x="190" y="144"/>
                    </a:lnTo>
                    <a:lnTo>
                      <a:pt x="196" y="148"/>
                    </a:lnTo>
                    <a:lnTo>
                      <a:pt x="200" y="148"/>
                    </a:lnTo>
                    <a:lnTo>
                      <a:pt x="206" y="156"/>
                    </a:lnTo>
                    <a:lnTo>
                      <a:pt x="206" y="156"/>
                    </a:lnTo>
                    <a:lnTo>
                      <a:pt x="214" y="162"/>
                    </a:lnTo>
                    <a:lnTo>
                      <a:pt x="220" y="164"/>
                    </a:lnTo>
                    <a:lnTo>
                      <a:pt x="228" y="164"/>
                    </a:lnTo>
                    <a:lnTo>
                      <a:pt x="238" y="160"/>
                    </a:lnTo>
                    <a:lnTo>
                      <a:pt x="238" y="160"/>
                    </a:lnTo>
                    <a:lnTo>
                      <a:pt x="244" y="160"/>
                    </a:lnTo>
                    <a:lnTo>
                      <a:pt x="246" y="160"/>
                    </a:lnTo>
                    <a:lnTo>
                      <a:pt x="246" y="162"/>
                    </a:lnTo>
                    <a:lnTo>
                      <a:pt x="244" y="166"/>
                    </a:lnTo>
                    <a:lnTo>
                      <a:pt x="244" y="166"/>
                    </a:lnTo>
                    <a:lnTo>
                      <a:pt x="242" y="170"/>
                    </a:lnTo>
                    <a:lnTo>
                      <a:pt x="242" y="172"/>
                    </a:lnTo>
                    <a:lnTo>
                      <a:pt x="242" y="176"/>
                    </a:lnTo>
                    <a:lnTo>
                      <a:pt x="240" y="178"/>
                    </a:lnTo>
                    <a:lnTo>
                      <a:pt x="240" y="178"/>
                    </a:lnTo>
                    <a:lnTo>
                      <a:pt x="238" y="180"/>
                    </a:lnTo>
                    <a:lnTo>
                      <a:pt x="240" y="184"/>
                    </a:lnTo>
                    <a:lnTo>
                      <a:pt x="240" y="188"/>
                    </a:lnTo>
                    <a:lnTo>
                      <a:pt x="238" y="194"/>
                    </a:lnTo>
                    <a:lnTo>
                      <a:pt x="238" y="194"/>
                    </a:lnTo>
                    <a:lnTo>
                      <a:pt x="236" y="200"/>
                    </a:lnTo>
                    <a:lnTo>
                      <a:pt x="238" y="204"/>
                    </a:lnTo>
                    <a:lnTo>
                      <a:pt x="238" y="212"/>
                    </a:lnTo>
                    <a:lnTo>
                      <a:pt x="240" y="218"/>
                    </a:lnTo>
                    <a:lnTo>
                      <a:pt x="246" y="218"/>
                    </a:lnTo>
                    <a:lnTo>
                      <a:pt x="246" y="218"/>
                    </a:lnTo>
                    <a:lnTo>
                      <a:pt x="248" y="224"/>
                    </a:lnTo>
                    <a:lnTo>
                      <a:pt x="248" y="230"/>
                    </a:lnTo>
                    <a:lnTo>
                      <a:pt x="246" y="236"/>
                    </a:lnTo>
                    <a:lnTo>
                      <a:pt x="240" y="248"/>
                    </a:lnTo>
                    <a:lnTo>
                      <a:pt x="240" y="248"/>
                    </a:lnTo>
                    <a:lnTo>
                      <a:pt x="242" y="248"/>
                    </a:lnTo>
                    <a:lnTo>
                      <a:pt x="246" y="250"/>
                    </a:lnTo>
                    <a:lnTo>
                      <a:pt x="250" y="258"/>
                    </a:lnTo>
                    <a:lnTo>
                      <a:pt x="252" y="272"/>
                    </a:lnTo>
                    <a:lnTo>
                      <a:pt x="254" y="290"/>
                    </a:lnTo>
                    <a:lnTo>
                      <a:pt x="254" y="290"/>
                    </a:lnTo>
                    <a:lnTo>
                      <a:pt x="250" y="290"/>
                    </a:lnTo>
                    <a:lnTo>
                      <a:pt x="248" y="288"/>
                    </a:lnTo>
                    <a:lnTo>
                      <a:pt x="248" y="282"/>
                    </a:lnTo>
                    <a:lnTo>
                      <a:pt x="248" y="276"/>
                    </a:lnTo>
                    <a:lnTo>
                      <a:pt x="248" y="274"/>
                    </a:lnTo>
                    <a:lnTo>
                      <a:pt x="246" y="274"/>
                    </a:lnTo>
                    <a:lnTo>
                      <a:pt x="246" y="274"/>
                    </a:lnTo>
                    <a:lnTo>
                      <a:pt x="244" y="274"/>
                    </a:lnTo>
                    <a:lnTo>
                      <a:pt x="242" y="276"/>
                    </a:lnTo>
                    <a:lnTo>
                      <a:pt x="242" y="278"/>
                    </a:lnTo>
                    <a:lnTo>
                      <a:pt x="240" y="278"/>
                    </a:lnTo>
                    <a:lnTo>
                      <a:pt x="240" y="278"/>
                    </a:lnTo>
                    <a:lnTo>
                      <a:pt x="238" y="278"/>
                    </a:lnTo>
                    <a:lnTo>
                      <a:pt x="238" y="276"/>
                    </a:lnTo>
                    <a:lnTo>
                      <a:pt x="236" y="274"/>
                    </a:lnTo>
                    <a:lnTo>
                      <a:pt x="232" y="274"/>
                    </a:lnTo>
                    <a:lnTo>
                      <a:pt x="232" y="274"/>
                    </a:lnTo>
                    <a:lnTo>
                      <a:pt x="230" y="274"/>
                    </a:lnTo>
                    <a:lnTo>
                      <a:pt x="232" y="276"/>
                    </a:lnTo>
                    <a:lnTo>
                      <a:pt x="232" y="278"/>
                    </a:lnTo>
                    <a:lnTo>
                      <a:pt x="226" y="280"/>
                    </a:lnTo>
                    <a:lnTo>
                      <a:pt x="226" y="280"/>
                    </a:lnTo>
                    <a:lnTo>
                      <a:pt x="212" y="282"/>
                    </a:lnTo>
                    <a:lnTo>
                      <a:pt x="196" y="284"/>
                    </a:lnTo>
                    <a:lnTo>
                      <a:pt x="196" y="284"/>
                    </a:lnTo>
                    <a:lnTo>
                      <a:pt x="196" y="290"/>
                    </a:lnTo>
                    <a:lnTo>
                      <a:pt x="198" y="292"/>
                    </a:lnTo>
                    <a:lnTo>
                      <a:pt x="202" y="294"/>
                    </a:lnTo>
                    <a:lnTo>
                      <a:pt x="202" y="294"/>
                    </a:lnTo>
                    <a:lnTo>
                      <a:pt x="204" y="294"/>
                    </a:lnTo>
                    <a:lnTo>
                      <a:pt x="206" y="296"/>
                    </a:lnTo>
                    <a:lnTo>
                      <a:pt x="208" y="300"/>
                    </a:lnTo>
                    <a:lnTo>
                      <a:pt x="208" y="306"/>
                    </a:lnTo>
                    <a:lnTo>
                      <a:pt x="208" y="306"/>
                    </a:lnTo>
                    <a:lnTo>
                      <a:pt x="206" y="306"/>
                    </a:lnTo>
                    <a:lnTo>
                      <a:pt x="206" y="306"/>
                    </a:lnTo>
                    <a:lnTo>
                      <a:pt x="200" y="306"/>
                    </a:lnTo>
                    <a:lnTo>
                      <a:pt x="196" y="306"/>
                    </a:lnTo>
                    <a:lnTo>
                      <a:pt x="192" y="310"/>
                    </a:lnTo>
                    <a:lnTo>
                      <a:pt x="190" y="312"/>
                    </a:lnTo>
                    <a:lnTo>
                      <a:pt x="192" y="316"/>
                    </a:lnTo>
                    <a:lnTo>
                      <a:pt x="192" y="316"/>
                    </a:lnTo>
                    <a:lnTo>
                      <a:pt x="196" y="324"/>
                    </a:lnTo>
                    <a:lnTo>
                      <a:pt x="200" y="334"/>
                    </a:lnTo>
                    <a:lnTo>
                      <a:pt x="204" y="342"/>
                    </a:lnTo>
                    <a:lnTo>
                      <a:pt x="204" y="344"/>
                    </a:lnTo>
                    <a:lnTo>
                      <a:pt x="204" y="346"/>
                    </a:lnTo>
                    <a:lnTo>
                      <a:pt x="204" y="346"/>
                    </a:lnTo>
                    <a:lnTo>
                      <a:pt x="202" y="358"/>
                    </a:lnTo>
                    <a:lnTo>
                      <a:pt x="200" y="382"/>
                    </a:lnTo>
                    <a:lnTo>
                      <a:pt x="196" y="406"/>
                    </a:lnTo>
                    <a:lnTo>
                      <a:pt x="194" y="416"/>
                    </a:lnTo>
                    <a:lnTo>
                      <a:pt x="192" y="426"/>
                    </a:lnTo>
                    <a:lnTo>
                      <a:pt x="192" y="426"/>
                    </a:lnTo>
                    <a:lnTo>
                      <a:pt x="182" y="420"/>
                    </a:lnTo>
                    <a:lnTo>
                      <a:pt x="180" y="416"/>
                    </a:lnTo>
                    <a:lnTo>
                      <a:pt x="182" y="412"/>
                    </a:lnTo>
                    <a:lnTo>
                      <a:pt x="186" y="402"/>
                    </a:lnTo>
                    <a:lnTo>
                      <a:pt x="186" y="402"/>
                    </a:lnTo>
                    <a:lnTo>
                      <a:pt x="190" y="398"/>
                    </a:lnTo>
                    <a:lnTo>
                      <a:pt x="190" y="392"/>
                    </a:lnTo>
                    <a:lnTo>
                      <a:pt x="190" y="388"/>
                    </a:lnTo>
                    <a:lnTo>
                      <a:pt x="188" y="386"/>
                    </a:lnTo>
                    <a:lnTo>
                      <a:pt x="184" y="384"/>
                    </a:lnTo>
                    <a:lnTo>
                      <a:pt x="182" y="384"/>
                    </a:lnTo>
                    <a:lnTo>
                      <a:pt x="176" y="386"/>
                    </a:lnTo>
                    <a:lnTo>
                      <a:pt x="176" y="386"/>
                    </a:lnTo>
                    <a:lnTo>
                      <a:pt x="172" y="388"/>
                    </a:lnTo>
                    <a:lnTo>
                      <a:pt x="170" y="386"/>
                    </a:lnTo>
                    <a:lnTo>
                      <a:pt x="164" y="384"/>
                    </a:lnTo>
                    <a:lnTo>
                      <a:pt x="158" y="382"/>
                    </a:lnTo>
                    <a:lnTo>
                      <a:pt x="156" y="384"/>
                    </a:lnTo>
                    <a:lnTo>
                      <a:pt x="150" y="386"/>
                    </a:lnTo>
                    <a:lnTo>
                      <a:pt x="150" y="386"/>
                    </a:lnTo>
                    <a:lnTo>
                      <a:pt x="142" y="388"/>
                    </a:lnTo>
                    <a:lnTo>
                      <a:pt x="138" y="388"/>
                    </a:lnTo>
                    <a:lnTo>
                      <a:pt x="132" y="386"/>
                    </a:lnTo>
                    <a:lnTo>
                      <a:pt x="128" y="386"/>
                    </a:lnTo>
                    <a:lnTo>
                      <a:pt x="128" y="386"/>
                    </a:lnTo>
                    <a:lnTo>
                      <a:pt x="124" y="374"/>
                    </a:lnTo>
                    <a:lnTo>
                      <a:pt x="122" y="368"/>
                    </a:lnTo>
                    <a:lnTo>
                      <a:pt x="118" y="366"/>
                    </a:lnTo>
                    <a:lnTo>
                      <a:pt x="116" y="362"/>
                    </a:lnTo>
                    <a:lnTo>
                      <a:pt x="116" y="362"/>
                    </a:lnTo>
                    <a:lnTo>
                      <a:pt x="114" y="358"/>
                    </a:lnTo>
                    <a:lnTo>
                      <a:pt x="114" y="356"/>
                    </a:lnTo>
                    <a:lnTo>
                      <a:pt x="108" y="354"/>
                    </a:lnTo>
                    <a:lnTo>
                      <a:pt x="104" y="352"/>
                    </a:lnTo>
                    <a:lnTo>
                      <a:pt x="102" y="348"/>
                    </a:lnTo>
                    <a:lnTo>
                      <a:pt x="100" y="344"/>
                    </a:lnTo>
                    <a:lnTo>
                      <a:pt x="100" y="344"/>
                    </a:lnTo>
                    <a:lnTo>
                      <a:pt x="98" y="336"/>
                    </a:lnTo>
                    <a:lnTo>
                      <a:pt x="92" y="330"/>
                    </a:lnTo>
                    <a:lnTo>
                      <a:pt x="86" y="328"/>
                    </a:lnTo>
                    <a:lnTo>
                      <a:pt x="80" y="328"/>
                    </a:lnTo>
                    <a:lnTo>
                      <a:pt x="80" y="328"/>
                    </a:lnTo>
                    <a:lnTo>
                      <a:pt x="62" y="318"/>
                    </a:lnTo>
                    <a:lnTo>
                      <a:pt x="56" y="316"/>
                    </a:lnTo>
                    <a:lnTo>
                      <a:pt x="54" y="316"/>
                    </a:lnTo>
                    <a:lnTo>
                      <a:pt x="56" y="318"/>
                    </a:lnTo>
                    <a:lnTo>
                      <a:pt x="56" y="318"/>
                    </a:lnTo>
                    <a:lnTo>
                      <a:pt x="54" y="318"/>
                    </a:lnTo>
                    <a:lnTo>
                      <a:pt x="54" y="320"/>
                    </a:lnTo>
                    <a:lnTo>
                      <a:pt x="46" y="318"/>
                    </a:lnTo>
                    <a:lnTo>
                      <a:pt x="38" y="314"/>
                    </a:lnTo>
                    <a:lnTo>
                      <a:pt x="32" y="310"/>
                    </a:lnTo>
                    <a:lnTo>
                      <a:pt x="32" y="310"/>
                    </a:lnTo>
                    <a:lnTo>
                      <a:pt x="28" y="304"/>
                    </a:lnTo>
                    <a:lnTo>
                      <a:pt x="22" y="300"/>
                    </a:lnTo>
                    <a:lnTo>
                      <a:pt x="4" y="292"/>
                    </a:lnTo>
                    <a:lnTo>
                      <a:pt x="4" y="292"/>
                    </a:lnTo>
                    <a:lnTo>
                      <a:pt x="4" y="288"/>
                    </a:lnTo>
                    <a:lnTo>
                      <a:pt x="2" y="290"/>
                    </a:lnTo>
                    <a:lnTo>
                      <a:pt x="0" y="288"/>
                    </a:lnTo>
                    <a:lnTo>
                      <a:pt x="4" y="284"/>
                    </a:lnTo>
                    <a:lnTo>
                      <a:pt x="4" y="284"/>
                    </a:lnTo>
                    <a:lnTo>
                      <a:pt x="10" y="278"/>
                    </a:lnTo>
                    <a:lnTo>
                      <a:pt x="14" y="276"/>
                    </a:lnTo>
                    <a:lnTo>
                      <a:pt x="16" y="276"/>
                    </a:lnTo>
                    <a:lnTo>
                      <a:pt x="18" y="276"/>
                    </a:lnTo>
                    <a:lnTo>
                      <a:pt x="18" y="276"/>
                    </a:lnTo>
                    <a:lnTo>
                      <a:pt x="18" y="272"/>
                    </a:lnTo>
                    <a:lnTo>
                      <a:pt x="16" y="268"/>
                    </a:lnTo>
                    <a:lnTo>
                      <a:pt x="14" y="266"/>
                    </a:lnTo>
                    <a:lnTo>
                      <a:pt x="14" y="260"/>
                    </a:lnTo>
                    <a:lnTo>
                      <a:pt x="14" y="260"/>
                    </a:lnTo>
                    <a:lnTo>
                      <a:pt x="18" y="258"/>
                    </a:lnTo>
                    <a:lnTo>
                      <a:pt x="20" y="256"/>
                    </a:lnTo>
                    <a:lnTo>
                      <a:pt x="28" y="254"/>
                    </a:lnTo>
                    <a:lnTo>
                      <a:pt x="34" y="252"/>
                    </a:lnTo>
                    <a:lnTo>
                      <a:pt x="36" y="250"/>
                    </a:lnTo>
                    <a:lnTo>
                      <a:pt x="36" y="248"/>
                    </a:lnTo>
                    <a:lnTo>
                      <a:pt x="36" y="248"/>
                    </a:lnTo>
                    <a:lnTo>
                      <a:pt x="38" y="244"/>
                    </a:lnTo>
                    <a:lnTo>
                      <a:pt x="42" y="238"/>
                    </a:lnTo>
                    <a:lnTo>
                      <a:pt x="48" y="232"/>
                    </a:lnTo>
                    <a:lnTo>
                      <a:pt x="54" y="226"/>
                    </a:lnTo>
                    <a:lnTo>
                      <a:pt x="54" y="226"/>
                    </a:lnTo>
                    <a:lnTo>
                      <a:pt x="52" y="224"/>
                    </a:lnTo>
                    <a:lnTo>
                      <a:pt x="52" y="222"/>
                    </a:lnTo>
                    <a:lnTo>
                      <a:pt x="54" y="222"/>
                    </a:lnTo>
                    <a:lnTo>
                      <a:pt x="52" y="220"/>
                    </a:lnTo>
                    <a:lnTo>
                      <a:pt x="52" y="220"/>
                    </a:lnTo>
                    <a:lnTo>
                      <a:pt x="50" y="222"/>
                    </a:lnTo>
                    <a:lnTo>
                      <a:pt x="50" y="222"/>
                    </a:lnTo>
                    <a:lnTo>
                      <a:pt x="48" y="222"/>
                    </a:lnTo>
                    <a:lnTo>
                      <a:pt x="44" y="222"/>
                    </a:lnTo>
                    <a:lnTo>
                      <a:pt x="44" y="222"/>
                    </a:lnTo>
                    <a:lnTo>
                      <a:pt x="42" y="220"/>
                    </a:lnTo>
                    <a:lnTo>
                      <a:pt x="40" y="216"/>
                    </a:lnTo>
                    <a:lnTo>
                      <a:pt x="44" y="210"/>
                    </a:lnTo>
                    <a:lnTo>
                      <a:pt x="44" y="210"/>
                    </a:lnTo>
                    <a:lnTo>
                      <a:pt x="44" y="204"/>
                    </a:lnTo>
                    <a:lnTo>
                      <a:pt x="44" y="198"/>
                    </a:lnTo>
                    <a:lnTo>
                      <a:pt x="42" y="182"/>
                    </a:lnTo>
                    <a:lnTo>
                      <a:pt x="42" y="182"/>
                    </a:lnTo>
                    <a:lnTo>
                      <a:pt x="40" y="178"/>
                    </a:lnTo>
                    <a:lnTo>
                      <a:pt x="38" y="176"/>
                    </a:lnTo>
                    <a:lnTo>
                      <a:pt x="38" y="176"/>
                    </a:lnTo>
                    <a:lnTo>
                      <a:pt x="38" y="174"/>
                    </a:lnTo>
                    <a:lnTo>
                      <a:pt x="38" y="174"/>
                    </a:lnTo>
                    <a:lnTo>
                      <a:pt x="44" y="170"/>
                    </a:lnTo>
                    <a:lnTo>
                      <a:pt x="46" y="168"/>
                    </a:lnTo>
                    <a:lnTo>
                      <a:pt x="44" y="162"/>
                    </a:lnTo>
                    <a:lnTo>
                      <a:pt x="44" y="162"/>
                    </a:lnTo>
                    <a:lnTo>
                      <a:pt x="40" y="154"/>
                    </a:lnTo>
                    <a:lnTo>
                      <a:pt x="42" y="154"/>
                    </a:lnTo>
                    <a:lnTo>
                      <a:pt x="42" y="152"/>
                    </a:lnTo>
                    <a:lnTo>
                      <a:pt x="42" y="152"/>
                    </a:lnTo>
                    <a:lnTo>
                      <a:pt x="40" y="146"/>
                    </a:lnTo>
                    <a:lnTo>
                      <a:pt x="40" y="144"/>
                    </a:lnTo>
                    <a:lnTo>
                      <a:pt x="38" y="144"/>
                    </a:lnTo>
                    <a:lnTo>
                      <a:pt x="38" y="144"/>
                    </a:lnTo>
                    <a:lnTo>
                      <a:pt x="38" y="144"/>
                    </a:lnTo>
                    <a:lnTo>
                      <a:pt x="36" y="140"/>
                    </a:lnTo>
                    <a:lnTo>
                      <a:pt x="34" y="140"/>
                    </a:lnTo>
                    <a:lnTo>
                      <a:pt x="32" y="140"/>
                    </a:lnTo>
                    <a:lnTo>
                      <a:pt x="32" y="138"/>
                    </a:lnTo>
                    <a:lnTo>
                      <a:pt x="32" y="138"/>
                    </a:lnTo>
                    <a:lnTo>
                      <a:pt x="30" y="134"/>
                    </a:lnTo>
                    <a:lnTo>
                      <a:pt x="30" y="134"/>
                    </a:lnTo>
                    <a:lnTo>
                      <a:pt x="30" y="132"/>
                    </a:lnTo>
                    <a:lnTo>
                      <a:pt x="30" y="132"/>
                    </a:lnTo>
                    <a:lnTo>
                      <a:pt x="32" y="128"/>
                    </a:lnTo>
                    <a:lnTo>
                      <a:pt x="34" y="124"/>
                    </a:lnTo>
                    <a:lnTo>
                      <a:pt x="34" y="124"/>
                    </a:lnTo>
                    <a:lnTo>
                      <a:pt x="34" y="122"/>
                    </a:lnTo>
                    <a:lnTo>
                      <a:pt x="36" y="122"/>
                    </a:lnTo>
                    <a:lnTo>
                      <a:pt x="38" y="122"/>
                    </a:lnTo>
                    <a:lnTo>
                      <a:pt x="44" y="120"/>
                    </a:lnTo>
                    <a:lnTo>
                      <a:pt x="44" y="120"/>
                    </a:lnTo>
                    <a:lnTo>
                      <a:pt x="46" y="116"/>
                    </a:lnTo>
                    <a:lnTo>
                      <a:pt x="46" y="114"/>
                    </a:lnTo>
                    <a:lnTo>
                      <a:pt x="44" y="114"/>
                    </a:lnTo>
                    <a:lnTo>
                      <a:pt x="46" y="110"/>
                    </a:lnTo>
                    <a:lnTo>
                      <a:pt x="46" y="110"/>
                    </a:lnTo>
                    <a:lnTo>
                      <a:pt x="48" y="108"/>
                    </a:lnTo>
                    <a:lnTo>
                      <a:pt x="46" y="108"/>
                    </a:lnTo>
                    <a:lnTo>
                      <a:pt x="44" y="106"/>
                    </a:lnTo>
                    <a:lnTo>
                      <a:pt x="44" y="104"/>
                    </a:lnTo>
                    <a:lnTo>
                      <a:pt x="44" y="104"/>
                    </a:lnTo>
                    <a:lnTo>
                      <a:pt x="44" y="102"/>
                    </a:lnTo>
                    <a:lnTo>
                      <a:pt x="44" y="100"/>
                    </a:lnTo>
                    <a:lnTo>
                      <a:pt x="44" y="98"/>
                    </a:lnTo>
                    <a:lnTo>
                      <a:pt x="46" y="94"/>
                    </a:lnTo>
                    <a:lnTo>
                      <a:pt x="46" y="9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8" name="Croatia and Slovenia">
                <a:extLst>
                  <a:ext uri="{FF2B5EF4-FFF2-40B4-BE49-F238E27FC236}">
                    <a16:creationId xmlns:a16="http://schemas.microsoft.com/office/drawing/2014/main" id="{4C8D7052-4F8F-40C2-AB57-0157A7F766CA}"/>
                  </a:ext>
                </a:extLst>
              </p:cNvPr>
              <p:cNvSpPr>
                <a:spLocks/>
              </p:cNvSpPr>
              <p:nvPr/>
            </p:nvSpPr>
            <p:spPr bwMode="auto">
              <a:xfrm>
                <a:off x="4381225" y="970918"/>
                <a:ext cx="279138" cy="183622"/>
              </a:xfrm>
              <a:custGeom>
                <a:avLst/>
                <a:gdLst/>
                <a:ahLst/>
                <a:cxnLst>
                  <a:cxn ang="0">
                    <a:pos x="112" y="94"/>
                  </a:cxn>
                  <a:cxn ang="0">
                    <a:pos x="104" y="88"/>
                  </a:cxn>
                  <a:cxn ang="0">
                    <a:pos x="106" y="86"/>
                  </a:cxn>
                  <a:cxn ang="0">
                    <a:pos x="98" y="86"/>
                  </a:cxn>
                  <a:cxn ang="0">
                    <a:pos x="82" y="80"/>
                  </a:cxn>
                  <a:cxn ang="0">
                    <a:pos x="82" y="78"/>
                  </a:cxn>
                  <a:cxn ang="0">
                    <a:pos x="68" y="72"/>
                  </a:cxn>
                  <a:cxn ang="0">
                    <a:pos x="58" y="66"/>
                  </a:cxn>
                  <a:cxn ang="0">
                    <a:pos x="40" y="54"/>
                  </a:cxn>
                  <a:cxn ang="0">
                    <a:pos x="40" y="50"/>
                  </a:cxn>
                  <a:cxn ang="0">
                    <a:pos x="28" y="42"/>
                  </a:cxn>
                  <a:cxn ang="0">
                    <a:pos x="24" y="32"/>
                  </a:cxn>
                  <a:cxn ang="0">
                    <a:pos x="20" y="40"/>
                  </a:cxn>
                  <a:cxn ang="0">
                    <a:pos x="14" y="40"/>
                  </a:cxn>
                  <a:cxn ang="0">
                    <a:pos x="10" y="28"/>
                  </a:cxn>
                  <a:cxn ang="0">
                    <a:pos x="12" y="24"/>
                  </a:cxn>
                  <a:cxn ang="0">
                    <a:pos x="6" y="18"/>
                  </a:cxn>
                  <a:cxn ang="0">
                    <a:pos x="2" y="12"/>
                  </a:cxn>
                  <a:cxn ang="0">
                    <a:pos x="0" y="8"/>
                  </a:cxn>
                  <a:cxn ang="0">
                    <a:pos x="26" y="4"/>
                  </a:cxn>
                  <a:cxn ang="0">
                    <a:pos x="34" y="4"/>
                  </a:cxn>
                  <a:cxn ang="0">
                    <a:pos x="44" y="2"/>
                  </a:cxn>
                  <a:cxn ang="0">
                    <a:pos x="50" y="0"/>
                  </a:cxn>
                  <a:cxn ang="0">
                    <a:pos x="56" y="4"/>
                  </a:cxn>
                  <a:cxn ang="0">
                    <a:pos x="58" y="8"/>
                  </a:cxn>
                  <a:cxn ang="0">
                    <a:pos x="68" y="14"/>
                  </a:cxn>
                  <a:cxn ang="0">
                    <a:pos x="84" y="20"/>
                  </a:cxn>
                  <a:cxn ang="0">
                    <a:pos x="90" y="22"/>
                  </a:cxn>
                  <a:cxn ang="0">
                    <a:pos x="104" y="14"/>
                  </a:cxn>
                  <a:cxn ang="0">
                    <a:pos x="112" y="16"/>
                  </a:cxn>
                  <a:cxn ang="0">
                    <a:pos x="132" y="14"/>
                  </a:cxn>
                  <a:cxn ang="0">
                    <a:pos x="138" y="22"/>
                  </a:cxn>
                  <a:cxn ang="0">
                    <a:pos x="142" y="26"/>
                  </a:cxn>
                  <a:cxn ang="0">
                    <a:pos x="148" y="32"/>
                  </a:cxn>
                  <a:cxn ang="0">
                    <a:pos x="152" y="38"/>
                  </a:cxn>
                  <a:cxn ang="0">
                    <a:pos x="156" y="44"/>
                  </a:cxn>
                  <a:cxn ang="0">
                    <a:pos x="162" y="46"/>
                  </a:cxn>
                  <a:cxn ang="0">
                    <a:pos x="170" y="48"/>
                  </a:cxn>
                  <a:cxn ang="0">
                    <a:pos x="174" y="48"/>
                  </a:cxn>
                  <a:cxn ang="0">
                    <a:pos x="174" y="54"/>
                  </a:cxn>
                  <a:cxn ang="0">
                    <a:pos x="174" y="60"/>
                  </a:cxn>
                  <a:cxn ang="0">
                    <a:pos x="180" y="74"/>
                  </a:cxn>
                  <a:cxn ang="0">
                    <a:pos x="180" y="80"/>
                  </a:cxn>
                  <a:cxn ang="0">
                    <a:pos x="180" y="88"/>
                  </a:cxn>
                  <a:cxn ang="0">
                    <a:pos x="184" y="94"/>
                  </a:cxn>
                  <a:cxn ang="0">
                    <a:pos x="194" y="110"/>
                  </a:cxn>
                  <a:cxn ang="0">
                    <a:pos x="190" y="114"/>
                  </a:cxn>
                  <a:cxn ang="0">
                    <a:pos x="184" y="114"/>
                  </a:cxn>
                  <a:cxn ang="0">
                    <a:pos x="178" y="118"/>
                  </a:cxn>
                  <a:cxn ang="0">
                    <a:pos x="162" y="122"/>
                  </a:cxn>
                  <a:cxn ang="0">
                    <a:pos x="152" y="120"/>
                  </a:cxn>
                  <a:cxn ang="0">
                    <a:pos x="142" y="110"/>
                  </a:cxn>
                  <a:cxn ang="0">
                    <a:pos x="140" y="106"/>
                  </a:cxn>
                  <a:cxn ang="0">
                    <a:pos x="134" y="92"/>
                  </a:cxn>
                  <a:cxn ang="0">
                    <a:pos x="118" y="92"/>
                  </a:cxn>
                  <a:cxn ang="0">
                    <a:pos x="120" y="96"/>
                  </a:cxn>
                </a:cxnLst>
                <a:rect l="0" t="0" r="r" b="b"/>
                <a:pathLst>
                  <a:path w="194" h="126">
                    <a:moveTo>
                      <a:pt x="118" y="98"/>
                    </a:moveTo>
                    <a:lnTo>
                      <a:pt x="118" y="98"/>
                    </a:lnTo>
                    <a:lnTo>
                      <a:pt x="116" y="96"/>
                    </a:lnTo>
                    <a:lnTo>
                      <a:pt x="112" y="94"/>
                    </a:lnTo>
                    <a:lnTo>
                      <a:pt x="112" y="94"/>
                    </a:lnTo>
                    <a:lnTo>
                      <a:pt x="108" y="92"/>
                    </a:lnTo>
                    <a:lnTo>
                      <a:pt x="104" y="88"/>
                    </a:lnTo>
                    <a:lnTo>
                      <a:pt x="104" y="88"/>
                    </a:lnTo>
                    <a:lnTo>
                      <a:pt x="102" y="88"/>
                    </a:lnTo>
                    <a:lnTo>
                      <a:pt x="102" y="86"/>
                    </a:lnTo>
                    <a:lnTo>
                      <a:pt x="106" y="86"/>
                    </a:lnTo>
                    <a:lnTo>
                      <a:pt x="106" y="86"/>
                    </a:lnTo>
                    <a:lnTo>
                      <a:pt x="104" y="86"/>
                    </a:lnTo>
                    <a:lnTo>
                      <a:pt x="104" y="86"/>
                    </a:lnTo>
                    <a:lnTo>
                      <a:pt x="98" y="86"/>
                    </a:lnTo>
                    <a:lnTo>
                      <a:pt x="98" y="86"/>
                    </a:lnTo>
                    <a:lnTo>
                      <a:pt x="90" y="84"/>
                    </a:lnTo>
                    <a:lnTo>
                      <a:pt x="84" y="82"/>
                    </a:lnTo>
                    <a:lnTo>
                      <a:pt x="84" y="82"/>
                    </a:lnTo>
                    <a:lnTo>
                      <a:pt x="82" y="80"/>
                    </a:lnTo>
                    <a:lnTo>
                      <a:pt x="84" y="80"/>
                    </a:lnTo>
                    <a:lnTo>
                      <a:pt x="84" y="80"/>
                    </a:lnTo>
                    <a:lnTo>
                      <a:pt x="82" y="78"/>
                    </a:lnTo>
                    <a:lnTo>
                      <a:pt x="82" y="78"/>
                    </a:lnTo>
                    <a:lnTo>
                      <a:pt x="70" y="70"/>
                    </a:lnTo>
                    <a:lnTo>
                      <a:pt x="70" y="70"/>
                    </a:lnTo>
                    <a:lnTo>
                      <a:pt x="68" y="70"/>
                    </a:lnTo>
                    <a:lnTo>
                      <a:pt x="68" y="72"/>
                    </a:lnTo>
                    <a:lnTo>
                      <a:pt x="66" y="72"/>
                    </a:lnTo>
                    <a:lnTo>
                      <a:pt x="64" y="70"/>
                    </a:lnTo>
                    <a:lnTo>
                      <a:pt x="64" y="70"/>
                    </a:lnTo>
                    <a:lnTo>
                      <a:pt x="58" y="66"/>
                    </a:lnTo>
                    <a:lnTo>
                      <a:pt x="52" y="62"/>
                    </a:lnTo>
                    <a:lnTo>
                      <a:pt x="52" y="62"/>
                    </a:lnTo>
                    <a:lnTo>
                      <a:pt x="40" y="56"/>
                    </a:lnTo>
                    <a:lnTo>
                      <a:pt x="40" y="54"/>
                    </a:lnTo>
                    <a:lnTo>
                      <a:pt x="42" y="52"/>
                    </a:lnTo>
                    <a:lnTo>
                      <a:pt x="42" y="52"/>
                    </a:lnTo>
                    <a:lnTo>
                      <a:pt x="44" y="52"/>
                    </a:lnTo>
                    <a:lnTo>
                      <a:pt x="40" y="50"/>
                    </a:lnTo>
                    <a:lnTo>
                      <a:pt x="40" y="50"/>
                    </a:lnTo>
                    <a:lnTo>
                      <a:pt x="32" y="46"/>
                    </a:lnTo>
                    <a:lnTo>
                      <a:pt x="30" y="44"/>
                    </a:lnTo>
                    <a:lnTo>
                      <a:pt x="28" y="42"/>
                    </a:lnTo>
                    <a:lnTo>
                      <a:pt x="28" y="42"/>
                    </a:lnTo>
                    <a:lnTo>
                      <a:pt x="28" y="36"/>
                    </a:lnTo>
                    <a:lnTo>
                      <a:pt x="26" y="34"/>
                    </a:lnTo>
                    <a:lnTo>
                      <a:pt x="24" y="32"/>
                    </a:lnTo>
                    <a:lnTo>
                      <a:pt x="24" y="30"/>
                    </a:lnTo>
                    <a:lnTo>
                      <a:pt x="24" y="30"/>
                    </a:lnTo>
                    <a:lnTo>
                      <a:pt x="22" y="36"/>
                    </a:lnTo>
                    <a:lnTo>
                      <a:pt x="20" y="40"/>
                    </a:lnTo>
                    <a:lnTo>
                      <a:pt x="20" y="40"/>
                    </a:lnTo>
                    <a:lnTo>
                      <a:pt x="16" y="42"/>
                    </a:lnTo>
                    <a:lnTo>
                      <a:pt x="16" y="42"/>
                    </a:lnTo>
                    <a:lnTo>
                      <a:pt x="14" y="40"/>
                    </a:lnTo>
                    <a:lnTo>
                      <a:pt x="14" y="40"/>
                    </a:lnTo>
                    <a:lnTo>
                      <a:pt x="10" y="32"/>
                    </a:lnTo>
                    <a:lnTo>
                      <a:pt x="8" y="30"/>
                    </a:lnTo>
                    <a:lnTo>
                      <a:pt x="10" y="28"/>
                    </a:lnTo>
                    <a:lnTo>
                      <a:pt x="10" y="28"/>
                    </a:lnTo>
                    <a:lnTo>
                      <a:pt x="12" y="26"/>
                    </a:lnTo>
                    <a:lnTo>
                      <a:pt x="14" y="26"/>
                    </a:lnTo>
                    <a:lnTo>
                      <a:pt x="12" y="24"/>
                    </a:lnTo>
                    <a:lnTo>
                      <a:pt x="10" y="24"/>
                    </a:lnTo>
                    <a:lnTo>
                      <a:pt x="10" y="24"/>
                    </a:lnTo>
                    <a:lnTo>
                      <a:pt x="10" y="20"/>
                    </a:lnTo>
                    <a:lnTo>
                      <a:pt x="6" y="18"/>
                    </a:lnTo>
                    <a:lnTo>
                      <a:pt x="4" y="16"/>
                    </a:lnTo>
                    <a:lnTo>
                      <a:pt x="2" y="14"/>
                    </a:lnTo>
                    <a:lnTo>
                      <a:pt x="2" y="14"/>
                    </a:lnTo>
                    <a:lnTo>
                      <a:pt x="2" y="12"/>
                    </a:lnTo>
                    <a:lnTo>
                      <a:pt x="2" y="12"/>
                    </a:lnTo>
                    <a:lnTo>
                      <a:pt x="0" y="10"/>
                    </a:lnTo>
                    <a:lnTo>
                      <a:pt x="0" y="8"/>
                    </a:lnTo>
                    <a:lnTo>
                      <a:pt x="0" y="8"/>
                    </a:lnTo>
                    <a:lnTo>
                      <a:pt x="14" y="10"/>
                    </a:lnTo>
                    <a:lnTo>
                      <a:pt x="20" y="8"/>
                    </a:lnTo>
                    <a:lnTo>
                      <a:pt x="20" y="8"/>
                    </a:lnTo>
                    <a:lnTo>
                      <a:pt x="26" y="4"/>
                    </a:lnTo>
                    <a:lnTo>
                      <a:pt x="28" y="2"/>
                    </a:lnTo>
                    <a:lnTo>
                      <a:pt x="30" y="2"/>
                    </a:lnTo>
                    <a:lnTo>
                      <a:pt x="30" y="2"/>
                    </a:lnTo>
                    <a:lnTo>
                      <a:pt x="34" y="4"/>
                    </a:lnTo>
                    <a:lnTo>
                      <a:pt x="36" y="2"/>
                    </a:lnTo>
                    <a:lnTo>
                      <a:pt x="36" y="2"/>
                    </a:lnTo>
                    <a:lnTo>
                      <a:pt x="40" y="0"/>
                    </a:lnTo>
                    <a:lnTo>
                      <a:pt x="44" y="2"/>
                    </a:lnTo>
                    <a:lnTo>
                      <a:pt x="44" y="2"/>
                    </a:lnTo>
                    <a:lnTo>
                      <a:pt x="48" y="4"/>
                    </a:lnTo>
                    <a:lnTo>
                      <a:pt x="50" y="2"/>
                    </a:lnTo>
                    <a:lnTo>
                      <a:pt x="50" y="0"/>
                    </a:lnTo>
                    <a:lnTo>
                      <a:pt x="50" y="0"/>
                    </a:lnTo>
                    <a:lnTo>
                      <a:pt x="54" y="2"/>
                    </a:lnTo>
                    <a:lnTo>
                      <a:pt x="56" y="2"/>
                    </a:lnTo>
                    <a:lnTo>
                      <a:pt x="56" y="4"/>
                    </a:lnTo>
                    <a:lnTo>
                      <a:pt x="56" y="4"/>
                    </a:lnTo>
                    <a:lnTo>
                      <a:pt x="56" y="4"/>
                    </a:lnTo>
                    <a:lnTo>
                      <a:pt x="58" y="6"/>
                    </a:lnTo>
                    <a:lnTo>
                      <a:pt x="58" y="8"/>
                    </a:lnTo>
                    <a:lnTo>
                      <a:pt x="58" y="8"/>
                    </a:lnTo>
                    <a:lnTo>
                      <a:pt x="60" y="10"/>
                    </a:lnTo>
                    <a:lnTo>
                      <a:pt x="60" y="10"/>
                    </a:lnTo>
                    <a:lnTo>
                      <a:pt x="68" y="14"/>
                    </a:lnTo>
                    <a:lnTo>
                      <a:pt x="72" y="16"/>
                    </a:lnTo>
                    <a:lnTo>
                      <a:pt x="72" y="16"/>
                    </a:lnTo>
                    <a:lnTo>
                      <a:pt x="78" y="18"/>
                    </a:lnTo>
                    <a:lnTo>
                      <a:pt x="84" y="20"/>
                    </a:lnTo>
                    <a:lnTo>
                      <a:pt x="84" y="20"/>
                    </a:lnTo>
                    <a:lnTo>
                      <a:pt x="86" y="22"/>
                    </a:lnTo>
                    <a:lnTo>
                      <a:pt x="90" y="22"/>
                    </a:lnTo>
                    <a:lnTo>
                      <a:pt x="90" y="22"/>
                    </a:lnTo>
                    <a:lnTo>
                      <a:pt x="94" y="20"/>
                    </a:lnTo>
                    <a:lnTo>
                      <a:pt x="96" y="16"/>
                    </a:lnTo>
                    <a:lnTo>
                      <a:pt x="96" y="16"/>
                    </a:lnTo>
                    <a:lnTo>
                      <a:pt x="104" y="14"/>
                    </a:lnTo>
                    <a:lnTo>
                      <a:pt x="108" y="14"/>
                    </a:lnTo>
                    <a:lnTo>
                      <a:pt x="110" y="14"/>
                    </a:lnTo>
                    <a:lnTo>
                      <a:pt x="110" y="14"/>
                    </a:lnTo>
                    <a:lnTo>
                      <a:pt x="112" y="16"/>
                    </a:lnTo>
                    <a:lnTo>
                      <a:pt x="120" y="14"/>
                    </a:lnTo>
                    <a:lnTo>
                      <a:pt x="120" y="14"/>
                    </a:lnTo>
                    <a:lnTo>
                      <a:pt x="130" y="14"/>
                    </a:lnTo>
                    <a:lnTo>
                      <a:pt x="132" y="14"/>
                    </a:lnTo>
                    <a:lnTo>
                      <a:pt x="132" y="14"/>
                    </a:lnTo>
                    <a:lnTo>
                      <a:pt x="134" y="18"/>
                    </a:lnTo>
                    <a:lnTo>
                      <a:pt x="136" y="20"/>
                    </a:lnTo>
                    <a:lnTo>
                      <a:pt x="138" y="22"/>
                    </a:lnTo>
                    <a:lnTo>
                      <a:pt x="138" y="24"/>
                    </a:lnTo>
                    <a:lnTo>
                      <a:pt x="138" y="24"/>
                    </a:lnTo>
                    <a:lnTo>
                      <a:pt x="140" y="26"/>
                    </a:lnTo>
                    <a:lnTo>
                      <a:pt x="142" y="26"/>
                    </a:lnTo>
                    <a:lnTo>
                      <a:pt x="144" y="28"/>
                    </a:lnTo>
                    <a:lnTo>
                      <a:pt x="146" y="30"/>
                    </a:lnTo>
                    <a:lnTo>
                      <a:pt x="146" y="30"/>
                    </a:lnTo>
                    <a:lnTo>
                      <a:pt x="148" y="32"/>
                    </a:lnTo>
                    <a:lnTo>
                      <a:pt x="152" y="36"/>
                    </a:lnTo>
                    <a:lnTo>
                      <a:pt x="152" y="36"/>
                    </a:lnTo>
                    <a:lnTo>
                      <a:pt x="152" y="38"/>
                    </a:lnTo>
                    <a:lnTo>
                      <a:pt x="152" y="38"/>
                    </a:lnTo>
                    <a:lnTo>
                      <a:pt x="150" y="40"/>
                    </a:lnTo>
                    <a:lnTo>
                      <a:pt x="150" y="40"/>
                    </a:lnTo>
                    <a:lnTo>
                      <a:pt x="154" y="44"/>
                    </a:lnTo>
                    <a:lnTo>
                      <a:pt x="156" y="44"/>
                    </a:lnTo>
                    <a:lnTo>
                      <a:pt x="158" y="44"/>
                    </a:lnTo>
                    <a:lnTo>
                      <a:pt x="158" y="44"/>
                    </a:lnTo>
                    <a:lnTo>
                      <a:pt x="160" y="44"/>
                    </a:lnTo>
                    <a:lnTo>
                      <a:pt x="162" y="46"/>
                    </a:lnTo>
                    <a:lnTo>
                      <a:pt x="166" y="50"/>
                    </a:lnTo>
                    <a:lnTo>
                      <a:pt x="166" y="50"/>
                    </a:lnTo>
                    <a:lnTo>
                      <a:pt x="168" y="50"/>
                    </a:lnTo>
                    <a:lnTo>
                      <a:pt x="170" y="48"/>
                    </a:lnTo>
                    <a:lnTo>
                      <a:pt x="172" y="48"/>
                    </a:lnTo>
                    <a:lnTo>
                      <a:pt x="174" y="48"/>
                    </a:lnTo>
                    <a:lnTo>
                      <a:pt x="174" y="48"/>
                    </a:lnTo>
                    <a:lnTo>
                      <a:pt x="174" y="48"/>
                    </a:lnTo>
                    <a:lnTo>
                      <a:pt x="174" y="50"/>
                    </a:lnTo>
                    <a:lnTo>
                      <a:pt x="170" y="52"/>
                    </a:lnTo>
                    <a:lnTo>
                      <a:pt x="170" y="52"/>
                    </a:lnTo>
                    <a:lnTo>
                      <a:pt x="174" y="54"/>
                    </a:lnTo>
                    <a:lnTo>
                      <a:pt x="178" y="56"/>
                    </a:lnTo>
                    <a:lnTo>
                      <a:pt x="178" y="56"/>
                    </a:lnTo>
                    <a:lnTo>
                      <a:pt x="176" y="58"/>
                    </a:lnTo>
                    <a:lnTo>
                      <a:pt x="174" y="60"/>
                    </a:lnTo>
                    <a:lnTo>
                      <a:pt x="176" y="64"/>
                    </a:lnTo>
                    <a:lnTo>
                      <a:pt x="176" y="64"/>
                    </a:lnTo>
                    <a:lnTo>
                      <a:pt x="178" y="70"/>
                    </a:lnTo>
                    <a:lnTo>
                      <a:pt x="180" y="74"/>
                    </a:lnTo>
                    <a:lnTo>
                      <a:pt x="180" y="74"/>
                    </a:lnTo>
                    <a:lnTo>
                      <a:pt x="182" y="78"/>
                    </a:lnTo>
                    <a:lnTo>
                      <a:pt x="180" y="80"/>
                    </a:lnTo>
                    <a:lnTo>
                      <a:pt x="180" y="80"/>
                    </a:lnTo>
                    <a:lnTo>
                      <a:pt x="178" y="82"/>
                    </a:lnTo>
                    <a:lnTo>
                      <a:pt x="180" y="84"/>
                    </a:lnTo>
                    <a:lnTo>
                      <a:pt x="180" y="86"/>
                    </a:lnTo>
                    <a:lnTo>
                      <a:pt x="180" y="88"/>
                    </a:lnTo>
                    <a:lnTo>
                      <a:pt x="180" y="88"/>
                    </a:lnTo>
                    <a:lnTo>
                      <a:pt x="178" y="90"/>
                    </a:lnTo>
                    <a:lnTo>
                      <a:pt x="180" y="92"/>
                    </a:lnTo>
                    <a:lnTo>
                      <a:pt x="184" y="94"/>
                    </a:lnTo>
                    <a:lnTo>
                      <a:pt x="184" y="94"/>
                    </a:lnTo>
                    <a:lnTo>
                      <a:pt x="192" y="100"/>
                    </a:lnTo>
                    <a:lnTo>
                      <a:pt x="194" y="106"/>
                    </a:lnTo>
                    <a:lnTo>
                      <a:pt x="194" y="110"/>
                    </a:lnTo>
                    <a:lnTo>
                      <a:pt x="194" y="110"/>
                    </a:lnTo>
                    <a:lnTo>
                      <a:pt x="192" y="112"/>
                    </a:lnTo>
                    <a:lnTo>
                      <a:pt x="190" y="114"/>
                    </a:lnTo>
                    <a:lnTo>
                      <a:pt x="190" y="114"/>
                    </a:lnTo>
                    <a:lnTo>
                      <a:pt x="190" y="116"/>
                    </a:lnTo>
                    <a:lnTo>
                      <a:pt x="188" y="116"/>
                    </a:lnTo>
                    <a:lnTo>
                      <a:pt x="184" y="114"/>
                    </a:lnTo>
                    <a:lnTo>
                      <a:pt x="184" y="114"/>
                    </a:lnTo>
                    <a:lnTo>
                      <a:pt x="182" y="114"/>
                    </a:lnTo>
                    <a:lnTo>
                      <a:pt x="180" y="114"/>
                    </a:lnTo>
                    <a:lnTo>
                      <a:pt x="178" y="118"/>
                    </a:lnTo>
                    <a:lnTo>
                      <a:pt x="178" y="118"/>
                    </a:lnTo>
                    <a:lnTo>
                      <a:pt x="174" y="122"/>
                    </a:lnTo>
                    <a:lnTo>
                      <a:pt x="170" y="122"/>
                    </a:lnTo>
                    <a:lnTo>
                      <a:pt x="162" y="122"/>
                    </a:lnTo>
                    <a:lnTo>
                      <a:pt x="162" y="122"/>
                    </a:lnTo>
                    <a:lnTo>
                      <a:pt x="158" y="122"/>
                    </a:lnTo>
                    <a:lnTo>
                      <a:pt x="154" y="126"/>
                    </a:lnTo>
                    <a:lnTo>
                      <a:pt x="154" y="126"/>
                    </a:lnTo>
                    <a:lnTo>
                      <a:pt x="152" y="120"/>
                    </a:lnTo>
                    <a:lnTo>
                      <a:pt x="150" y="116"/>
                    </a:lnTo>
                    <a:lnTo>
                      <a:pt x="144" y="112"/>
                    </a:lnTo>
                    <a:lnTo>
                      <a:pt x="144" y="112"/>
                    </a:lnTo>
                    <a:lnTo>
                      <a:pt x="142" y="110"/>
                    </a:lnTo>
                    <a:lnTo>
                      <a:pt x="142" y="108"/>
                    </a:lnTo>
                    <a:lnTo>
                      <a:pt x="140" y="108"/>
                    </a:lnTo>
                    <a:lnTo>
                      <a:pt x="140" y="106"/>
                    </a:lnTo>
                    <a:lnTo>
                      <a:pt x="140" y="106"/>
                    </a:lnTo>
                    <a:lnTo>
                      <a:pt x="138" y="100"/>
                    </a:lnTo>
                    <a:lnTo>
                      <a:pt x="136" y="94"/>
                    </a:lnTo>
                    <a:lnTo>
                      <a:pt x="136" y="94"/>
                    </a:lnTo>
                    <a:lnTo>
                      <a:pt x="134" y="92"/>
                    </a:lnTo>
                    <a:lnTo>
                      <a:pt x="130" y="90"/>
                    </a:lnTo>
                    <a:lnTo>
                      <a:pt x="124" y="90"/>
                    </a:lnTo>
                    <a:lnTo>
                      <a:pt x="124" y="90"/>
                    </a:lnTo>
                    <a:lnTo>
                      <a:pt x="118" y="92"/>
                    </a:lnTo>
                    <a:lnTo>
                      <a:pt x="118" y="92"/>
                    </a:lnTo>
                    <a:lnTo>
                      <a:pt x="118" y="94"/>
                    </a:lnTo>
                    <a:lnTo>
                      <a:pt x="118" y="94"/>
                    </a:lnTo>
                    <a:lnTo>
                      <a:pt x="120" y="96"/>
                    </a:lnTo>
                    <a:lnTo>
                      <a:pt x="120" y="96"/>
                    </a:lnTo>
                    <a:lnTo>
                      <a:pt x="118" y="98"/>
                    </a:lnTo>
                    <a:lnTo>
                      <a:pt x="118"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39" name="Czech Republic">
                <a:extLst>
                  <a:ext uri="{FF2B5EF4-FFF2-40B4-BE49-F238E27FC236}">
                    <a16:creationId xmlns:a16="http://schemas.microsoft.com/office/drawing/2014/main" id="{13940A86-8A23-49A3-B86D-91601701CD20}"/>
                  </a:ext>
                </a:extLst>
              </p:cNvPr>
              <p:cNvSpPr>
                <a:spLocks/>
              </p:cNvSpPr>
              <p:nvPr/>
            </p:nvSpPr>
            <p:spPr bwMode="auto">
              <a:xfrm>
                <a:off x="4335181" y="845588"/>
                <a:ext cx="181297" cy="78695"/>
              </a:xfrm>
              <a:custGeom>
                <a:avLst/>
                <a:gdLst/>
                <a:ahLst/>
                <a:cxnLst>
                  <a:cxn ang="0">
                    <a:pos x="100" y="54"/>
                  </a:cxn>
                  <a:cxn ang="0">
                    <a:pos x="106" y="48"/>
                  </a:cxn>
                  <a:cxn ang="0">
                    <a:pos x="110" y="46"/>
                  </a:cxn>
                  <a:cxn ang="0">
                    <a:pos x="118" y="38"/>
                  </a:cxn>
                  <a:cxn ang="0">
                    <a:pos x="126" y="28"/>
                  </a:cxn>
                  <a:cxn ang="0">
                    <a:pos x="116" y="22"/>
                  </a:cxn>
                  <a:cxn ang="0">
                    <a:pos x="102" y="18"/>
                  </a:cxn>
                  <a:cxn ang="0">
                    <a:pos x="100" y="16"/>
                  </a:cxn>
                  <a:cxn ang="0">
                    <a:pos x="96" y="12"/>
                  </a:cxn>
                  <a:cxn ang="0">
                    <a:pos x="92" y="12"/>
                  </a:cxn>
                  <a:cxn ang="0">
                    <a:pos x="86" y="10"/>
                  </a:cxn>
                  <a:cxn ang="0">
                    <a:pos x="86" y="12"/>
                  </a:cxn>
                  <a:cxn ang="0">
                    <a:pos x="86" y="14"/>
                  </a:cxn>
                  <a:cxn ang="0">
                    <a:pos x="82" y="16"/>
                  </a:cxn>
                  <a:cxn ang="0">
                    <a:pos x="82" y="16"/>
                  </a:cxn>
                  <a:cxn ang="0">
                    <a:pos x="76" y="12"/>
                  </a:cxn>
                  <a:cxn ang="0">
                    <a:pos x="72" y="10"/>
                  </a:cxn>
                  <a:cxn ang="0">
                    <a:pos x="52" y="6"/>
                  </a:cxn>
                  <a:cxn ang="0">
                    <a:pos x="48" y="6"/>
                  </a:cxn>
                  <a:cxn ang="0">
                    <a:pos x="44" y="6"/>
                  </a:cxn>
                  <a:cxn ang="0">
                    <a:pos x="40" y="2"/>
                  </a:cxn>
                  <a:cxn ang="0">
                    <a:pos x="34" y="4"/>
                  </a:cxn>
                  <a:cxn ang="0">
                    <a:pos x="30" y="8"/>
                  </a:cxn>
                  <a:cxn ang="0">
                    <a:pos x="24" y="10"/>
                  </a:cxn>
                  <a:cxn ang="0">
                    <a:pos x="12" y="14"/>
                  </a:cxn>
                  <a:cxn ang="0">
                    <a:pos x="0" y="14"/>
                  </a:cxn>
                  <a:cxn ang="0">
                    <a:pos x="0" y="16"/>
                  </a:cxn>
                  <a:cxn ang="0">
                    <a:pos x="8" y="26"/>
                  </a:cxn>
                  <a:cxn ang="0">
                    <a:pos x="12" y="30"/>
                  </a:cxn>
                  <a:cxn ang="0">
                    <a:pos x="16" y="32"/>
                  </a:cxn>
                  <a:cxn ang="0">
                    <a:pos x="28" y="40"/>
                  </a:cxn>
                  <a:cxn ang="0">
                    <a:pos x="32" y="42"/>
                  </a:cxn>
                  <a:cxn ang="0">
                    <a:pos x="32" y="46"/>
                  </a:cxn>
                  <a:cxn ang="0">
                    <a:pos x="40" y="48"/>
                  </a:cxn>
                  <a:cxn ang="0">
                    <a:pos x="44" y="48"/>
                  </a:cxn>
                  <a:cxn ang="0">
                    <a:pos x="48" y="48"/>
                  </a:cxn>
                  <a:cxn ang="0">
                    <a:pos x="50" y="44"/>
                  </a:cxn>
                  <a:cxn ang="0">
                    <a:pos x="50" y="38"/>
                  </a:cxn>
                  <a:cxn ang="0">
                    <a:pos x="52" y="38"/>
                  </a:cxn>
                  <a:cxn ang="0">
                    <a:pos x="62" y="42"/>
                  </a:cxn>
                  <a:cxn ang="0">
                    <a:pos x="64" y="44"/>
                  </a:cxn>
                  <a:cxn ang="0">
                    <a:pos x="68" y="42"/>
                  </a:cxn>
                  <a:cxn ang="0">
                    <a:pos x="72" y="42"/>
                  </a:cxn>
                  <a:cxn ang="0">
                    <a:pos x="90" y="52"/>
                  </a:cxn>
                  <a:cxn ang="0">
                    <a:pos x="94" y="54"/>
                  </a:cxn>
                  <a:cxn ang="0">
                    <a:pos x="100" y="54"/>
                  </a:cxn>
                </a:cxnLst>
                <a:rect l="0" t="0" r="r" b="b"/>
                <a:pathLst>
                  <a:path w="126" h="54">
                    <a:moveTo>
                      <a:pt x="100" y="54"/>
                    </a:moveTo>
                    <a:lnTo>
                      <a:pt x="100" y="54"/>
                    </a:lnTo>
                    <a:lnTo>
                      <a:pt x="102" y="52"/>
                    </a:lnTo>
                    <a:lnTo>
                      <a:pt x="106" y="48"/>
                    </a:lnTo>
                    <a:lnTo>
                      <a:pt x="110" y="46"/>
                    </a:lnTo>
                    <a:lnTo>
                      <a:pt x="110" y="46"/>
                    </a:lnTo>
                    <a:lnTo>
                      <a:pt x="118" y="42"/>
                    </a:lnTo>
                    <a:lnTo>
                      <a:pt x="118" y="38"/>
                    </a:lnTo>
                    <a:lnTo>
                      <a:pt x="120" y="34"/>
                    </a:lnTo>
                    <a:lnTo>
                      <a:pt x="126" y="28"/>
                    </a:lnTo>
                    <a:lnTo>
                      <a:pt x="126" y="28"/>
                    </a:lnTo>
                    <a:lnTo>
                      <a:pt x="116" y="22"/>
                    </a:lnTo>
                    <a:lnTo>
                      <a:pt x="108" y="20"/>
                    </a:lnTo>
                    <a:lnTo>
                      <a:pt x="102" y="18"/>
                    </a:lnTo>
                    <a:lnTo>
                      <a:pt x="100" y="16"/>
                    </a:lnTo>
                    <a:lnTo>
                      <a:pt x="100" y="16"/>
                    </a:lnTo>
                    <a:lnTo>
                      <a:pt x="98" y="12"/>
                    </a:lnTo>
                    <a:lnTo>
                      <a:pt x="96" y="12"/>
                    </a:lnTo>
                    <a:lnTo>
                      <a:pt x="96" y="12"/>
                    </a:lnTo>
                    <a:lnTo>
                      <a:pt x="92" y="12"/>
                    </a:lnTo>
                    <a:lnTo>
                      <a:pt x="88" y="10"/>
                    </a:lnTo>
                    <a:lnTo>
                      <a:pt x="86" y="10"/>
                    </a:lnTo>
                    <a:lnTo>
                      <a:pt x="86" y="12"/>
                    </a:lnTo>
                    <a:lnTo>
                      <a:pt x="86" y="12"/>
                    </a:lnTo>
                    <a:lnTo>
                      <a:pt x="88" y="14"/>
                    </a:lnTo>
                    <a:lnTo>
                      <a:pt x="86" y="14"/>
                    </a:lnTo>
                    <a:lnTo>
                      <a:pt x="84" y="14"/>
                    </a:lnTo>
                    <a:lnTo>
                      <a:pt x="82" y="16"/>
                    </a:lnTo>
                    <a:lnTo>
                      <a:pt x="82" y="16"/>
                    </a:lnTo>
                    <a:lnTo>
                      <a:pt x="82" y="16"/>
                    </a:lnTo>
                    <a:lnTo>
                      <a:pt x="80" y="14"/>
                    </a:lnTo>
                    <a:lnTo>
                      <a:pt x="76" y="12"/>
                    </a:lnTo>
                    <a:lnTo>
                      <a:pt x="72" y="10"/>
                    </a:lnTo>
                    <a:lnTo>
                      <a:pt x="72" y="10"/>
                    </a:lnTo>
                    <a:lnTo>
                      <a:pt x="58" y="8"/>
                    </a:lnTo>
                    <a:lnTo>
                      <a:pt x="52" y="6"/>
                    </a:lnTo>
                    <a:lnTo>
                      <a:pt x="50" y="4"/>
                    </a:lnTo>
                    <a:lnTo>
                      <a:pt x="48" y="6"/>
                    </a:lnTo>
                    <a:lnTo>
                      <a:pt x="48" y="6"/>
                    </a:lnTo>
                    <a:lnTo>
                      <a:pt x="44" y="6"/>
                    </a:lnTo>
                    <a:lnTo>
                      <a:pt x="40" y="2"/>
                    </a:lnTo>
                    <a:lnTo>
                      <a:pt x="40" y="2"/>
                    </a:lnTo>
                    <a:lnTo>
                      <a:pt x="38" y="0"/>
                    </a:lnTo>
                    <a:lnTo>
                      <a:pt x="34" y="4"/>
                    </a:lnTo>
                    <a:lnTo>
                      <a:pt x="34" y="4"/>
                    </a:lnTo>
                    <a:lnTo>
                      <a:pt x="30" y="8"/>
                    </a:lnTo>
                    <a:lnTo>
                      <a:pt x="24" y="10"/>
                    </a:lnTo>
                    <a:lnTo>
                      <a:pt x="24" y="10"/>
                    </a:lnTo>
                    <a:lnTo>
                      <a:pt x="12" y="14"/>
                    </a:lnTo>
                    <a:lnTo>
                      <a:pt x="12" y="14"/>
                    </a:lnTo>
                    <a:lnTo>
                      <a:pt x="4" y="14"/>
                    </a:lnTo>
                    <a:lnTo>
                      <a:pt x="0" y="14"/>
                    </a:lnTo>
                    <a:lnTo>
                      <a:pt x="0" y="16"/>
                    </a:lnTo>
                    <a:lnTo>
                      <a:pt x="0" y="16"/>
                    </a:lnTo>
                    <a:lnTo>
                      <a:pt x="4" y="20"/>
                    </a:lnTo>
                    <a:lnTo>
                      <a:pt x="8" y="26"/>
                    </a:lnTo>
                    <a:lnTo>
                      <a:pt x="8" y="26"/>
                    </a:lnTo>
                    <a:lnTo>
                      <a:pt x="12" y="30"/>
                    </a:lnTo>
                    <a:lnTo>
                      <a:pt x="16" y="32"/>
                    </a:lnTo>
                    <a:lnTo>
                      <a:pt x="16" y="32"/>
                    </a:lnTo>
                    <a:lnTo>
                      <a:pt x="24" y="38"/>
                    </a:lnTo>
                    <a:lnTo>
                      <a:pt x="28" y="40"/>
                    </a:lnTo>
                    <a:lnTo>
                      <a:pt x="28" y="40"/>
                    </a:lnTo>
                    <a:lnTo>
                      <a:pt x="32" y="42"/>
                    </a:lnTo>
                    <a:lnTo>
                      <a:pt x="32" y="46"/>
                    </a:lnTo>
                    <a:lnTo>
                      <a:pt x="32" y="46"/>
                    </a:lnTo>
                    <a:lnTo>
                      <a:pt x="38" y="48"/>
                    </a:lnTo>
                    <a:lnTo>
                      <a:pt x="40" y="48"/>
                    </a:lnTo>
                    <a:lnTo>
                      <a:pt x="40" y="48"/>
                    </a:lnTo>
                    <a:lnTo>
                      <a:pt x="44" y="48"/>
                    </a:lnTo>
                    <a:lnTo>
                      <a:pt x="46" y="48"/>
                    </a:lnTo>
                    <a:lnTo>
                      <a:pt x="48" y="48"/>
                    </a:lnTo>
                    <a:lnTo>
                      <a:pt x="48" y="48"/>
                    </a:lnTo>
                    <a:lnTo>
                      <a:pt x="50" y="44"/>
                    </a:lnTo>
                    <a:lnTo>
                      <a:pt x="50" y="40"/>
                    </a:lnTo>
                    <a:lnTo>
                      <a:pt x="50" y="38"/>
                    </a:lnTo>
                    <a:lnTo>
                      <a:pt x="52" y="38"/>
                    </a:lnTo>
                    <a:lnTo>
                      <a:pt x="52" y="38"/>
                    </a:lnTo>
                    <a:lnTo>
                      <a:pt x="58" y="40"/>
                    </a:lnTo>
                    <a:lnTo>
                      <a:pt x="62" y="42"/>
                    </a:lnTo>
                    <a:lnTo>
                      <a:pt x="62" y="42"/>
                    </a:lnTo>
                    <a:lnTo>
                      <a:pt x="64" y="44"/>
                    </a:lnTo>
                    <a:lnTo>
                      <a:pt x="66" y="42"/>
                    </a:lnTo>
                    <a:lnTo>
                      <a:pt x="68" y="42"/>
                    </a:lnTo>
                    <a:lnTo>
                      <a:pt x="72" y="42"/>
                    </a:lnTo>
                    <a:lnTo>
                      <a:pt x="72" y="42"/>
                    </a:lnTo>
                    <a:lnTo>
                      <a:pt x="82" y="48"/>
                    </a:lnTo>
                    <a:lnTo>
                      <a:pt x="90" y="52"/>
                    </a:lnTo>
                    <a:lnTo>
                      <a:pt x="90" y="52"/>
                    </a:lnTo>
                    <a:lnTo>
                      <a:pt x="94" y="54"/>
                    </a:lnTo>
                    <a:lnTo>
                      <a:pt x="96" y="54"/>
                    </a:lnTo>
                    <a:lnTo>
                      <a:pt x="100" y="54"/>
                    </a:lnTo>
                    <a:lnTo>
                      <a:pt x="100" y="5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0" name="Denmark">
                <a:extLst>
                  <a:ext uri="{FF2B5EF4-FFF2-40B4-BE49-F238E27FC236}">
                    <a16:creationId xmlns:a16="http://schemas.microsoft.com/office/drawing/2014/main" id="{2F8407CA-B0EE-42B4-A93D-E3ACD5E274C1}"/>
                  </a:ext>
                </a:extLst>
              </p:cNvPr>
              <p:cNvSpPr>
                <a:spLocks/>
              </p:cNvSpPr>
              <p:nvPr/>
            </p:nvSpPr>
            <p:spPr bwMode="auto">
              <a:xfrm>
                <a:off x="4220071" y="673623"/>
                <a:ext cx="103598" cy="75782"/>
              </a:xfrm>
              <a:custGeom>
                <a:avLst/>
                <a:gdLst/>
                <a:ahLst/>
                <a:cxnLst/>
                <a:rect l="l" t="t" r="r" b="b"/>
                <a:pathLst>
                  <a:path w="95250" h="68792">
                    <a:moveTo>
                      <a:pt x="47625" y="52918"/>
                    </a:moveTo>
                    <a:lnTo>
                      <a:pt x="50271" y="52918"/>
                    </a:lnTo>
                    <a:lnTo>
                      <a:pt x="52917" y="55564"/>
                    </a:lnTo>
                    <a:lnTo>
                      <a:pt x="55563" y="55564"/>
                    </a:lnTo>
                    <a:lnTo>
                      <a:pt x="55563" y="52918"/>
                    </a:lnTo>
                    <a:lnTo>
                      <a:pt x="58208" y="55564"/>
                    </a:lnTo>
                    <a:lnTo>
                      <a:pt x="60854" y="58210"/>
                    </a:lnTo>
                    <a:lnTo>
                      <a:pt x="58208" y="60855"/>
                    </a:lnTo>
                    <a:lnTo>
                      <a:pt x="55563" y="63501"/>
                    </a:lnTo>
                    <a:lnTo>
                      <a:pt x="50271" y="63501"/>
                    </a:lnTo>
                    <a:lnTo>
                      <a:pt x="44979" y="60855"/>
                    </a:lnTo>
                    <a:lnTo>
                      <a:pt x="37042" y="58210"/>
                    </a:lnTo>
                    <a:lnTo>
                      <a:pt x="34396" y="55564"/>
                    </a:lnTo>
                    <a:lnTo>
                      <a:pt x="37042" y="55564"/>
                    </a:lnTo>
                    <a:close/>
                    <a:moveTo>
                      <a:pt x="87313" y="34397"/>
                    </a:moveTo>
                    <a:lnTo>
                      <a:pt x="92604" y="34397"/>
                    </a:lnTo>
                    <a:lnTo>
                      <a:pt x="95250" y="34397"/>
                    </a:lnTo>
                    <a:lnTo>
                      <a:pt x="95250" y="39689"/>
                    </a:lnTo>
                    <a:lnTo>
                      <a:pt x="95250" y="44980"/>
                    </a:lnTo>
                    <a:lnTo>
                      <a:pt x="92604" y="47626"/>
                    </a:lnTo>
                    <a:lnTo>
                      <a:pt x="89959" y="50272"/>
                    </a:lnTo>
                    <a:lnTo>
                      <a:pt x="92604" y="52918"/>
                    </a:lnTo>
                    <a:lnTo>
                      <a:pt x="95250" y="52918"/>
                    </a:lnTo>
                    <a:lnTo>
                      <a:pt x="92604" y="55564"/>
                    </a:lnTo>
                    <a:lnTo>
                      <a:pt x="89959" y="58210"/>
                    </a:lnTo>
                    <a:lnTo>
                      <a:pt x="87313" y="60855"/>
                    </a:lnTo>
                    <a:lnTo>
                      <a:pt x="89959" y="66147"/>
                    </a:lnTo>
                    <a:lnTo>
                      <a:pt x="84667" y="66147"/>
                    </a:lnTo>
                    <a:lnTo>
                      <a:pt x="76729" y="63501"/>
                    </a:lnTo>
                    <a:lnTo>
                      <a:pt x="74084" y="63501"/>
                    </a:lnTo>
                    <a:lnTo>
                      <a:pt x="74084" y="60855"/>
                    </a:lnTo>
                    <a:lnTo>
                      <a:pt x="76729" y="60855"/>
                    </a:lnTo>
                    <a:lnTo>
                      <a:pt x="79375" y="58210"/>
                    </a:lnTo>
                    <a:lnTo>
                      <a:pt x="74084" y="60855"/>
                    </a:lnTo>
                    <a:lnTo>
                      <a:pt x="68792" y="60855"/>
                    </a:lnTo>
                    <a:lnTo>
                      <a:pt x="66146" y="58210"/>
                    </a:lnTo>
                    <a:lnTo>
                      <a:pt x="66146" y="52918"/>
                    </a:lnTo>
                    <a:lnTo>
                      <a:pt x="66146" y="50272"/>
                    </a:lnTo>
                    <a:lnTo>
                      <a:pt x="63500" y="47626"/>
                    </a:lnTo>
                    <a:lnTo>
                      <a:pt x="66146" y="44980"/>
                    </a:lnTo>
                    <a:lnTo>
                      <a:pt x="74084" y="44980"/>
                    </a:lnTo>
                    <a:lnTo>
                      <a:pt x="79375" y="42334"/>
                    </a:lnTo>
                    <a:lnTo>
                      <a:pt x="76729" y="39689"/>
                    </a:lnTo>
                    <a:lnTo>
                      <a:pt x="82021" y="39689"/>
                    </a:lnTo>
                    <a:lnTo>
                      <a:pt x="84667" y="44980"/>
                    </a:lnTo>
                    <a:lnTo>
                      <a:pt x="84667" y="42334"/>
                    </a:lnTo>
                    <a:lnTo>
                      <a:pt x="87313" y="42334"/>
                    </a:lnTo>
                    <a:lnTo>
                      <a:pt x="87313" y="44980"/>
                    </a:lnTo>
                    <a:lnTo>
                      <a:pt x="89959" y="42334"/>
                    </a:lnTo>
                    <a:lnTo>
                      <a:pt x="89959" y="39689"/>
                    </a:lnTo>
                    <a:lnTo>
                      <a:pt x="87313" y="39689"/>
                    </a:lnTo>
                    <a:lnTo>
                      <a:pt x="84667" y="39689"/>
                    </a:lnTo>
                    <a:lnTo>
                      <a:pt x="84667" y="37043"/>
                    </a:lnTo>
                    <a:close/>
                    <a:moveTo>
                      <a:pt x="29105" y="13229"/>
                    </a:moveTo>
                    <a:lnTo>
                      <a:pt x="34396" y="15875"/>
                    </a:lnTo>
                    <a:lnTo>
                      <a:pt x="37042" y="18521"/>
                    </a:lnTo>
                    <a:lnTo>
                      <a:pt x="39688" y="23812"/>
                    </a:lnTo>
                    <a:lnTo>
                      <a:pt x="39688" y="26458"/>
                    </a:lnTo>
                    <a:lnTo>
                      <a:pt x="42334" y="26458"/>
                    </a:lnTo>
                    <a:lnTo>
                      <a:pt x="42334" y="29104"/>
                    </a:lnTo>
                    <a:lnTo>
                      <a:pt x="47626" y="29104"/>
                    </a:lnTo>
                    <a:lnTo>
                      <a:pt x="52917" y="29104"/>
                    </a:lnTo>
                    <a:lnTo>
                      <a:pt x="55563" y="31750"/>
                    </a:lnTo>
                    <a:lnTo>
                      <a:pt x="55563" y="34396"/>
                    </a:lnTo>
                    <a:lnTo>
                      <a:pt x="50272" y="34396"/>
                    </a:lnTo>
                    <a:lnTo>
                      <a:pt x="47626" y="37042"/>
                    </a:lnTo>
                    <a:lnTo>
                      <a:pt x="44980" y="39688"/>
                    </a:lnTo>
                    <a:lnTo>
                      <a:pt x="42334" y="39688"/>
                    </a:lnTo>
                    <a:lnTo>
                      <a:pt x="39688" y="42333"/>
                    </a:lnTo>
                    <a:lnTo>
                      <a:pt x="39688" y="44979"/>
                    </a:lnTo>
                    <a:lnTo>
                      <a:pt x="37042" y="47625"/>
                    </a:lnTo>
                    <a:lnTo>
                      <a:pt x="34396" y="47625"/>
                    </a:lnTo>
                    <a:lnTo>
                      <a:pt x="34396" y="50271"/>
                    </a:lnTo>
                    <a:lnTo>
                      <a:pt x="37042" y="52917"/>
                    </a:lnTo>
                    <a:lnTo>
                      <a:pt x="34396" y="52917"/>
                    </a:lnTo>
                    <a:lnTo>
                      <a:pt x="31751" y="55563"/>
                    </a:lnTo>
                    <a:lnTo>
                      <a:pt x="29105" y="58209"/>
                    </a:lnTo>
                    <a:lnTo>
                      <a:pt x="31751" y="60854"/>
                    </a:lnTo>
                    <a:lnTo>
                      <a:pt x="31751" y="63500"/>
                    </a:lnTo>
                    <a:lnTo>
                      <a:pt x="37042" y="63500"/>
                    </a:lnTo>
                    <a:lnTo>
                      <a:pt x="39688" y="66146"/>
                    </a:lnTo>
                    <a:lnTo>
                      <a:pt x="37042" y="66146"/>
                    </a:lnTo>
                    <a:lnTo>
                      <a:pt x="31751" y="68792"/>
                    </a:lnTo>
                    <a:lnTo>
                      <a:pt x="26459" y="66146"/>
                    </a:lnTo>
                    <a:lnTo>
                      <a:pt x="21167" y="66146"/>
                    </a:lnTo>
                    <a:lnTo>
                      <a:pt x="15875" y="66146"/>
                    </a:lnTo>
                    <a:lnTo>
                      <a:pt x="15875" y="63500"/>
                    </a:lnTo>
                    <a:lnTo>
                      <a:pt x="15875" y="60854"/>
                    </a:lnTo>
                    <a:lnTo>
                      <a:pt x="15875" y="55563"/>
                    </a:lnTo>
                    <a:lnTo>
                      <a:pt x="13230" y="55563"/>
                    </a:lnTo>
                    <a:lnTo>
                      <a:pt x="10584" y="52917"/>
                    </a:lnTo>
                    <a:lnTo>
                      <a:pt x="7938" y="50271"/>
                    </a:lnTo>
                    <a:lnTo>
                      <a:pt x="10584" y="50271"/>
                    </a:lnTo>
                    <a:lnTo>
                      <a:pt x="7938" y="47625"/>
                    </a:lnTo>
                    <a:lnTo>
                      <a:pt x="7938" y="42333"/>
                    </a:lnTo>
                    <a:lnTo>
                      <a:pt x="5292" y="42333"/>
                    </a:lnTo>
                    <a:lnTo>
                      <a:pt x="2646" y="42333"/>
                    </a:lnTo>
                    <a:lnTo>
                      <a:pt x="2646" y="39688"/>
                    </a:lnTo>
                    <a:lnTo>
                      <a:pt x="2646" y="37042"/>
                    </a:lnTo>
                    <a:lnTo>
                      <a:pt x="5292" y="34396"/>
                    </a:lnTo>
                    <a:lnTo>
                      <a:pt x="5292" y="31750"/>
                    </a:lnTo>
                    <a:lnTo>
                      <a:pt x="2646" y="29104"/>
                    </a:lnTo>
                    <a:lnTo>
                      <a:pt x="0" y="26458"/>
                    </a:lnTo>
                    <a:lnTo>
                      <a:pt x="0" y="23812"/>
                    </a:lnTo>
                    <a:lnTo>
                      <a:pt x="0" y="21167"/>
                    </a:lnTo>
                    <a:lnTo>
                      <a:pt x="2646" y="18521"/>
                    </a:lnTo>
                    <a:lnTo>
                      <a:pt x="5292" y="18521"/>
                    </a:lnTo>
                    <a:lnTo>
                      <a:pt x="7938" y="23812"/>
                    </a:lnTo>
                    <a:lnTo>
                      <a:pt x="13230" y="23812"/>
                    </a:lnTo>
                    <a:lnTo>
                      <a:pt x="13230" y="21167"/>
                    </a:lnTo>
                    <a:lnTo>
                      <a:pt x="13230" y="18521"/>
                    </a:lnTo>
                    <a:lnTo>
                      <a:pt x="15875" y="15875"/>
                    </a:lnTo>
                    <a:lnTo>
                      <a:pt x="18521" y="15875"/>
                    </a:lnTo>
                    <a:lnTo>
                      <a:pt x="18521" y="18521"/>
                    </a:lnTo>
                    <a:lnTo>
                      <a:pt x="18521" y="23812"/>
                    </a:lnTo>
                    <a:lnTo>
                      <a:pt x="21167" y="23812"/>
                    </a:lnTo>
                    <a:lnTo>
                      <a:pt x="21167" y="15875"/>
                    </a:lnTo>
                    <a:lnTo>
                      <a:pt x="23813" y="15875"/>
                    </a:lnTo>
                    <a:lnTo>
                      <a:pt x="26459" y="15875"/>
                    </a:lnTo>
                    <a:close/>
                    <a:moveTo>
                      <a:pt x="10584" y="10583"/>
                    </a:moveTo>
                    <a:lnTo>
                      <a:pt x="13230" y="10583"/>
                    </a:lnTo>
                    <a:lnTo>
                      <a:pt x="15876" y="10583"/>
                    </a:lnTo>
                    <a:lnTo>
                      <a:pt x="18522" y="10583"/>
                    </a:lnTo>
                    <a:lnTo>
                      <a:pt x="21167" y="13229"/>
                    </a:lnTo>
                    <a:lnTo>
                      <a:pt x="18522" y="13229"/>
                    </a:lnTo>
                    <a:lnTo>
                      <a:pt x="13230" y="13229"/>
                    </a:lnTo>
                    <a:lnTo>
                      <a:pt x="10584" y="18521"/>
                    </a:lnTo>
                    <a:lnTo>
                      <a:pt x="10584" y="21167"/>
                    </a:lnTo>
                    <a:lnTo>
                      <a:pt x="7938" y="18521"/>
                    </a:lnTo>
                    <a:lnTo>
                      <a:pt x="5292" y="15875"/>
                    </a:lnTo>
                    <a:close/>
                    <a:moveTo>
                      <a:pt x="42334" y="0"/>
                    </a:moveTo>
                    <a:lnTo>
                      <a:pt x="44980" y="0"/>
                    </a:lnTo>
                    <a:lnTo>
                      <a:pt x="44980" y="2646"/>
                    </a:lnTo>
                    <a:lnTo>
                      <a:pt x="42334" y="2646"/>
                    </a:lnTo>
                    <a:lnTo>
                      <a:pt x="44980" y="5292"/>
                    </a:lnTo>
                    <a:lnTo>
                      <a:pt x="44980" y="7938"/>
                    </a:lnTo>
                    <a:lnTo>
                      <a:pt x="44980" y="10583"/>
                    </a:lnTo>
                    <a:lnTo>
                      <a:pt x="42334" y="13229"/>
                    </a:lnTo>
                    <a:lnTo>
                      <a:pt x="39689" y="18521"/>
                    </a:lnTo>
                    <a:lnTo>
                      <a:pt x="34397" y="13229"/>
                    </a:lnTo>
                    <a:lnTo>
                      <a:pt x="29105" y="10583"/>
                    </a:lnTo>
                    <a:lnTo>
                      <a:pt x="26459" y="10583"/>
                    </a:lnTo>
                    <a:lnTo>
                      <a:pt x="23813" y="13229"/>
                    </a:lnTo>
                    <a:lnTo>
                      <a:pt x="21167" y="13229"/>
                    </a:lnTo>
                    <a:lnTo>
                      <a:pt x="23813" y="10583"/>
                    </a:lnTo>
                    <a:lnTo>
                      <a:pt x="29105" y="5292"/>
                    </a:lnTo>
                    <a:lnTo>
                      <a:pt x="37043"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1" name="Estonia">
                <a:extLst>
                  <a:ext uri="{FF2B5EF4-FFF2-40B4-BE49-F238E27FC236}">
                    <a16:creationId xmlns:a16="http://schemas.microsoft.com/office/drawing/2014/main" id="{271B3883-A046-4133-BE01-50665707AB9F}"/>
                  </a:ext>
                </a:extLst>
              </p:cNvPr>
              <p:cNvSpPr>
                <a:spLocks/>
              </p:cNvSpPr>
              <p:nvPr/>
            </p:nvSpPr>
            <p:spPr bwMode="auto">
              <a:xfrm>
                <a:off x="4597052" y="626991"/>
                <a:ext cx="106477" cy="43720"/>
              </a:xfrm>
              <a:custGeom>
                <a:avLst/>
                <a:gdLst/>
                <a:ahLst/>
                <a:cxnLst>
                  <a:cxn ang="0">
                    <a:pos x="18" y="30"/>
                  </a:cxn>
                  <a:cxn ang="0">
                    <a:pos x="18" y="24"/>
                  </a:cxn>
                  <a:cxn ang="0">
                    <a:pos x="14" y="24"/>
                  </a:cxn>
                  <a:cxn ang="0">
                    <a:pos x="14" y="26"/>
                  </a:cxn>
                  <a:cxn ang="0">
                    <a:pos x="10" y="24"/>
                  </a:cxn>
                  <a:cxn ang="0">
                    <a:pos x="10" y="22"/>
                  </a:cxn>
                  <a:cxn ang="0">
                    <a:pos x="6" y="20"/>
                  </a:cxn>
                  <a:cxn ang="0">
                    <a:pos x="4" y="16"/>
                  </a:cxn>
                  <a:cxn ang="0">
                    <a:pos x="6" y="16"/>
                  </a:cxn>
                  <a:cxn ang="0">
                    <a:pos x="8" y="14"/>
                  </a:cxn>
                  <a:cxn ang="0">
                    <a:pos x="0" y="12"/>
                  </a:cxn>
                  <a:cxn ang="0">
                    <a:pos x="0" y="10"/>
                  </a:cxn>
                  <a:cxn ang="0">
                    <a:pos x="0" y="8"/>
                  </a:cxn>
                  <a:cxn ang="0">
                    <a:pos x="4" y="6"/>
                  </a:cxn>
                  <a:cxn ang="0">
                    <a:pos x="8" y="4"/>
                  </a:cxn>
                  <a:cxn ang="0">
                    <a:pos x="10" y="2"/>
                  </a:cxn>
                  <a:cxn ang="0">
                    <a:pos x="14" y="2"/>
                  </a:cxn>
                  <a:cxn ang="0">
                    <a:pos x="16" y="2"/>
                  </a:cxn>
                  <a:cxn ang="0">
                    <a:pos x="20" y="2"/>
                  </a:cxn>
                  <a:cxn ang="0">
                    <a:pos x="22" y="2"/>
                  </a:cxn>
                  <a:cxn ang="0">
                    <a:pos x="24" y="0"/>
                  </a:cxn>
                  <a:cxn ang="0">
                    <a:pos x="28" y="0"/>
                  </a:cxn>
                  <a:cxn ang="0">
                    <a:pos x="30" y="0"/>
                  </a:cxn>
                  <a:cxn ang="0">
                    <a:pos x="34" y="0"/>
                  </a:cxn>
                  <a:cxn ang="0">
                    <a:pos x="38" y="2"/>
                  </a:cxn>
                  <a:cxn ang="0">
                    <a:pos x="40" y="0"/>
                  </a:cxn>
                  <a:cxn ang="0">
                    <a:pos x="44" y="2"/>
                  </a:cxn>
                  <a:cxn ang="0">
                    <a:pos x="52" y="6"/>
                  </a:cxn>
                  <a:cxn ang="0">
                    <a:pos x="62" y="6"/>
                  </a:cxn>
                  <a:cxn ang="0">
                    <a:pos x="68" y="6"/>
                  </a:cxn>
                  <a:cxn ang="0">
                    <a:pos x="70" y="4"/>
                  </a:cxn>
                  <a:cxn ang="0">
                    <a:pos x="74" y="8"/>
                  </a:cxn>
                  <a:cxn ang="0">
                    <a:pos x="72" y="26"/>
                  </a:cxn>
                  <a:cxn ang="0">
                    <a:pos x="60" y="30"/>
                  </a:cxn>
                  <a:cxn ang="0">
                    <a:pos x="56" y="28"/>
                  </a:cxn>
                  <a:cxn ang="0">
                    <a:pos x="46" y="28"/>
                  </a:cxn>
                  <a:cxn ang="0">
                    <a:pos x="44" y="26"/>
                  </a:cxn>
                  <a:cxn ang="0">
                    <a:pos x="44" y="24"/>
                  </a:cxn>
                  <a:cxn ang="0">
                    <a:pos x="32" y="24"/>
                  </a:cxn>
                  <a:cxn ang="0">
                    <a:pos x="28" y="24"/>
                  </a:cxn>
                  <a:cxn ang="0">
                    <a:pos x="18" y="30"/>
                  </a:cxn>
                </a:cxnLst>
                <a:rect l="0" t="0" r="r" b="b"/>
                <a:pathLst>
                  <a:path w="74" h="30">
                    <a:moveTo>
                      <a:pt x="18" y="30"/>
                    </a:moveTo>
                    <a:lnTo>
                      <a:pt x="18" y="30"/>
                    </a:lnTo>
                    <a:lnTo>
                      <a:pt x="18" y="26"/>
                    </a:lnTo>
                    <a:lnTo>
                      <a:pt x="18" y="24"/>
                    </a:lnTo>
                    <a:lnTo>
                      <a:pt x="16" y="22"/>
                    </a:lnTo>
                    <a:lnTo>
                      <a:pt x="14" y="24"/>
                    </a:lnTo>
                    <a:lnTo>
                      <a:pt x="14" y="24"/>
                    </a:lnTo>
                    <a:lnTo>
                      <a:pt x="14" y="26"/>
                    </a:lnTo>
                    <a:lnTo>
                      <a:pt x="12" y="26"/>
                    </a:lnTo>
                    <a:lnTo>
                      <a:pt x="10" y="24"/>
                    </a:lnTo>
                    <a:lnTo>
                      <a:pt x="10" y="22"/>
                    </a:lnTo>
                    <a:lnTo>
                      <a:pt x="10" y="22"/>
                    </a:lnTo>
                    <a:lnTo>
                      <a:pt x="8" y="20"/>
                    </a:lnTo>
                    <a:lnTo>
                      <a:pt x="6" y="20"/>
                    </a:lnTo>
                    <a:lnTo>
                      <a:pt x="4" y="18"/>
                    </a:lnTo>
                    <a:lnTo>
                      <a:pt x="4" y="16"/>
                    </a:lnTo>
                    <a:lnTo>
                      <a:pt x="4" y="16"/>
                    </a:lnTo>
                    <a:lnTo>
                      <a:pt x="6" y="16"/>
                    </a:lnTo>
                    <a:lnTo>
                      <a:pt x="8" y="14"/>
                    </a:lnTo>
                    <a:lnTo>
                      <a:pt x="8" y="14"/>
                    </a:lnTo>
                    <a:lnTo>
                      <a:pt x="2" y="14"/>
                    </a:lnTo>
                    <a:lnTo>
                      <a:pt x="0" y="12"/>
                    </a:lnTo>
                    <a:lnTo>
                      <a:pt x="0" y="10"/>
                    </a:lnTo>
                    <a:lnTo>
                      <a:pt x="0" y="10"/>
                    </a:lnTo>
                    <a:lnTo>
                      <a:pt x="2" y="8"/>
                    </a:lnTo>
                    <a:lnTo>
                      <a:pt x="0" y="8"/>
                    </a:lnTo>
                    <a:lnTo>
                      <a:pt x="0" y="6"/>
                    </a:lnTo>
                    <a:lnTo>
                      <a:pt x="4" y="6"/>
                    </a:lnTo>
                    <a:lnTo>
                      <a:pt x="4" y="6"/>
                    </a:lnTo>
                    <a:lnTo>
                      <a:pt x="8" y="4"/>
                    </a:lnTo>
                    <a:lnTo>
                      <a:pt x="10" y="4"/>
                    </a:lnTo>
                    <a:lnTo>
                      <a:pt x="10" y="2"/>
                    </a:lnTo>
                    <a:lnTo>
                      <a:pt x="14" y="2"/>
                    </a:lnTo>
                    <a:lnTo>
                      <a:pt x="14" y="2"/>
                    </a:lnTo>
                    <a:lnTo>
                      <a:pt x="16" y="2"/>
                    </a:lnTo>
                    <a:lnTo>
                      <a:pt x="16" y="2"/>
                    </a:lnTo>
                    <a:lnTo>
                      <a:pt x="18" y="0"/>
                    </a:lnTo>
                    <a:lnTo>
                      <a:pt x="20" y="2"/>
                    </a:lnTo>
                    <a:lnTo>
                      <a:pt x="20" y="2"/>
                    </a:lnTo>
                    <a:lnTo>
                      <a:pt x="22" y="2"/>
                    </a:lnTo>
                    <a:lnTo>
                      <a:pt x="24" y="0"/>
                    </a:lnTo>
                    <a:lnTo>
                      <a:pt x="24" y="0"/>
                    </a:lnTo>
                    <a:lnTo>
                      <a:pt x="28" y="0"/>
                    </a:lnTo>
                    <a:lnTo>
                      <a:pt x="28" y="0"/>
                    </a:lnTo>
                    <a:lnTo>
                      <a:pt x="30" y="0"/>
                    </a:lnTo>
                    <a:lnTo>
                      <a:pt x="30" y="0"/>
                    </a:lnTo>
                    <a:lnTo>
                      <a:pt x="32" y="0"/>
                    </a:lnTo>
                    <a:lnTo>
                      <a:pt x="34" y="0"/>
                    </a:lnTo>
                    <a:lnTo>
                      <a:pt x="34" y="0"/>
                    </a:lnTo>
                    <a:lnTo>
                      <a:pt x="38" y="2"/>
                    </a:lnTo>
                    <a:lnTo>
                      <a:pt x="38" y="2"/>
                    </a:lnTo>
                    <a:lnTo>
                      <a:pt x="40" y="0"/>
                    </a:lnTo>
                    <a:lnTo>
                      <a:pt x="44" y="2"/>
                    </a:lnTo>
                    <a:lnTo>
                      <a:pt x="44" y="2"/>
                    </a:lnTo>
                    <a:lnTo>
                      <a:pt x="48" y="6"/>
                    </a:lnTo>
                    <a:lnTo>
                      <a:pt x="52" y="6"/>
                    </a:lnTo>
                    <a:lnTo>
                      <a:pt x="56" y="6"/>
                    </a:lnTo>
                    <a:lnTo>
                      <a:pt x="62" y="6"/>
                    </a:lnTo>
                    <a:lnTo>
                      <a:pt x="62" y="6"/>
                    </a:lnTo>
                    <a:lnTo>
                      <a:pt x="68" y="6"/>
                    </a:lnTo>
                    <a:lnTo>
                      <a:pt x="70" y="4"/>
                    </a:lnTo>
                    <a:lnTo>
                      <a:pt x="70" y="4"/>
                    </a:lnTo>
                    <a:lnTo>
                      <a:pt x="74" y="6"/>
                    </a:lnTo>
                    <a:lnTo>
                      <a:pt x="74" y="8"/>
                    </a:lnTo>
                    <a:lnTo>
                      <a:pt x="72" y="12"/>
                    </a:lnTo>
                    <a:lnTo>
                      <a:pt x="72" y="26"/>
                    </a:lnTo>
                    <a:lnTo>
                      <a:pt x="72" y="26"/>
                    </a:lnTo>
                    <a:lnTo>
                      <a:pt x="60" y="30"/>
                    </a:lnTo>
                    <a:lnTo>
                      <a:pt x="60" y="30"/>
                    </a:lnTo>
                    <a:lnTo>
                      <a:pt x="56" y="28"/>
                    </a:lnTo>
                    <a:lnTo>
                      <a:pt x="50" y="28"/>
                    </a:lnTo>
                    <a:lnTo>
                      <a:pt x="46" y="28"/>
                    </a:lnTo>
                    <a:lnTo>
                      <a:pt x="44" y="28"/>
                    </a:lnTo>
                    <a:lnTo>
                      <a:pt x="44" y="26"/>
                    </a:lnTo>
                    <a:lnTo>
                      <a:pt x="44" y="26"/>
                    </a:lnTo>
                    <a:lnTo>
                      <a:pt x="44" y="24"/>
                    </a:lnTo>
                    <a:lnTo>
                      <a:pt x="42" y="24"/>
                    </a:lnTo>
                    <a:lnTo>
                      <a:pt x="32" y="24"/>
                    </a:lnTo>
                    <a:lnTo>
                      <a:pt x="32" y="24"/>
                    </a:lnTo>
                    <a:lnTo>
                      <a:pt x="28" y="24"/>
                    </a:lnTo>
                    <a:lnTo>
                      <a:pt x="24" y="24"/>
                    </a:lnTo>
                    <a:lnTo>
                      <a:pt x="18" y="30"/>
                    </a:lnTo>
                    <a:lnTo>
                      <a:pt x="18" y="3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2" name="Finland">
                <a:extLst>
                  <a:ext uri="{FF2B5EF4-FFF2-40B4-BE49-F238E27FC236}">
                    <a16:creationId xmlns:a16="http://schemas.microsoft.com/office/drawing/2014/main" id="{8DD81200-81B0-4181-B28D-FAA6089BD182}"/>
                  </a:ext>
                </a:extLst>
              </p:cNvPr>
              <p:cNvSpPr>
                <a:spLocks/>
              </p:cNvSpPr>
              <p:nvPr/>
            </p:nvSpPr>
            <p:spPr bwMode="auto">
              <a:xfrm>
                <a:off x="4476189" y="390906"/>
                <a:ext cx="270504" cy="233170"/>
              </a:xfrm>
              <a:custGeom>
                <a:avLst/>
                <a:gdLst/>
                <a:ahLst/>
                <a:cxnLst>
                  <a:cxn ang="0">
                    <a:pos x="130" y="144"/>
                  </a:cxn>
                  <a:cxn ang="0">
                    <a:pos x="108" y="148"/>
                  </a:cxn>
                  <a:cxn ang="0">
                    <a:pos x="94" y="150"/>
                  </a:cxn>
                  <a:cxn ang="0">
                    <a:pos x="82" y="150"/>
                  </a:cxn>
                  <a:cxn ang="0">
                    <a:pos x="68" y="156"/>
                  </a:cxn>
                  <a:cxn ang="0">
                    <a:pos x="58" y="156"/>
                  </a:cxn>
                  <a:cxn ang="0">
                    <a:pos x="52" y="152"/>
                  </a:cxn>
                  <a:cxn ang="0">
                    <a:pos x="44" y="148"/>
                  </a:cxn>
                  <a:cxn ang="0">
                    <a:pos x="38" y="146"/>
                  </a:cxn>
                  <a:cxn ang="0">
                    <a:pos x="34" y="136"/>
                  </a:cxn>
                  <a:cxn ang="0">
                    <a:pos x="32" y="130"/>
                  </a:cxn>
                  <a:cxn ang="0">
                    <a:pos x="30" y="124"/>
                  </a:cxn>
                  <a:cxn ang="0">
                    <a:pos x="28" y="120"/>
                  </a:cxn>
                  <a:cxn ang="0">
                    <a:pos x="30" y="116"/>
                  </a:cxn>
                  <a:cxn ang="0">
                    <a:pos x="28" y="112"/>
                  </a:cxn>
                  <a:cxn ang="0">
                    <a:pos x="34" y="110"/>
                  </a:cxn>
                  <a:cxn ang="0">
                    <a:pos x="34" y="108"/>
                  </a:cxn>
                  <a:cxn ang="0">
                    <a:pos x="40" y="106"/>
                  </a:cxn>
                  <a:cxn ang="0">
                    <a:pos x="48" y="102"/>
                  </a:cxn>
                  <a:cxn ang="0">
                    <a:pos x="56" y="98"/>
                  </a:cxn>
                  <a:cxn ang="0">
                    <a:pos x="60" y="96"/>
                  </a:cxn>
                  <a:cxn ang="0">
                    <a:pos x="66" y="94"/>
                  </a:cxn>
                  <a:cxn ang="0">
                    <a:pos x="80" y="84"/>
                  </a:cxn>
                  <a:cxn ang="0">
                    <a:pos x="88" y="84"/>
                  </a:cxn>
                  <a:cxn ang="0">
                    <a:pos x="86" y="78"/>
                  </a:cxn>
                  <a:cxn ang="0">
                    <a:pos x="70" y="72"/>
                  </a:cxn>
                  <a:cxn ang="0">
                    <a:pos x="60" y="66"/>
                  </a:cxn>
                  <a:cxn ang="0">
                    <a:pos x="54" y="54"/>
                  </a:cxn>
                  <a:cxn ang="0">
                    <a:pos x="46" y="42"/>
                  </a:cxn>
                  <a:cxn ang="0">
                    <a:pos x="42" y="36"/>
                  </a:cxn>
                  <a:cxn ang="0">
                    <a:pos x="8" y="26"/>
                  </a:cxn>
                  <a:cxn ang="0">
                    <a:pos x="2" y="18"/>
                  </a:cxn>
                  <a:cxn ang="0">
                    <a:pos x="8" y="14"/>
                  </a:cxn>
                  <a:cxn ang="0">
                    <a:pos x="36" y="24"/>
                  </a:cxn>
                  <a:cxn ang="0">
                    <a:pos x="54" y="26"/>
                  </a:cxn>
                  <a:cxn ang="0">
                    <a:pos x="68" y="32"/>
                  </a:cxn>
                  <a:cxn ang="0">
                    <a:pos x="80" y="22"/>
                  </a:cxn>
                  <a:cxn ang="0">
                    <a:pos x="84" y="12"/>
                  </a:cxn>
                  <a:cxn ang="0">
                    <a:pos x="102" y="2"/>
                  </a:cxn>
                  <a:cxn ang="0">
                    <a:pos x="112" y="2"/>
                  </a:cxn>
                  <a:cxn ang="0">
                    <a:pos x="124" y="10"/>
                  </a:cxn>
                  <a:cxn ang="0">
                    <a:pos x="124" y="20"/>
                  </a:cxn>
                  <a:cxn ang="0">
                    <a:pos x="132" y="30"/>
                  </a:cxn>
                  <a:cxn ang="0">
                    <a:pos x="142" y="40"/>
                  </a:cxn>
                  <a:cxn ang="0">
                    <a:pos x="150" y="54"/>
                  </a:cxn>
                  <a:cxn ang="0">
                    <a:pos x="158" y="66"/>
                  </a:cxn>
                  <a:cxn ang="0">
                    <a:pos x="164" y="76"/>
                  </a:cxn>
                  <a:cxn ang="0">
                    <a:pos x="164" y="84"/>
                  </a:cxn>
                  <a:cxn ang="0">
                    <a:pos x="170" y="94"/>
                  </a:cxn>
                  <a:cxn ang="0">
                    <a:pos x="188" y="108"/>
                  </a:cxn>
                  <a:cxn ang="0">
                    <a:pos x="180" y="120"/>
                  </a:cxn>
                  <a:cxn ang="0">
                    <a:pos x="172" y="126"/>
                  </a:cxn>
                  <a:cxn ang="0">
                    <a:pos x="148" y="142"/>
                  </a:cxn>
                </a:cxnLst>
                <a:rect l="0" t="0" r="r" b="b"/>
                <a:pathLst>
                  <a:path w="188" h="160">
                    <a:moveTo>
                      <a:pt x="148" y="146"/>
                    </a:moveTo>
                    <a:lnTo>
                      <a:pt x="148" y="146"/>
                    </a:lnTo>
                    <a:lnTo>
                      <a:pt x="138" y="146"/>
                    </a:lnTo>
                    <a:lnTo>
                      <a:pt x="132" y="146"/>
                    </a:lnTo>
                    <a:lnTo>
                      <a:pt x="130" y="144"/>
                    </a:lnTo>
                    <a:lnTo>
                      <a:pt x="126" y="146"/>
                    </a:lnTo>
                    <a:lnTo>
                      <a:pt x="126" y="146"/>
                    </a:lnTo>
                    <a:lnTo>
                      <a:pt x="118" y="148"/>
                    </a:lnTo>
                    <a:lnTo>
                      <a:pt x="112" y="148"/>
                    </a:lnTo>
                    <a:lnTo>
                      <a:pt x="108" y="148"/>
                    </a:lnTo>
                    <a:lnTo>
                      <a:pt x="104" y="148"/>
                    </a:lnTo>
                    <a:lnTo>
                      <a:pt x="104" y="148"/>
                    </a:lnTo>
                    <a:lnTo>
                      <a:pt x="100" y="150"/>
                    </a:lnTo>
                    <a:lnTo>
                      <a:pt x="96" y="150"/>
                    </a:lnTo>
                    <a:lnTo>
                      <a:pt x="94" y="150"/>
                    </a:lnTo>
                    <a:lnTo>
                      <a:pt x="92" y="152"/>
                    </a:lnTo>
                    <a:lnTo>
                      <a:pt x="92" y="152"/>
                    </a:lnTo>
                    <a:lnTo>
                      <a:pt x="90" y="152"/>
                    </a:lnTo>
                    <a:lnTo>
                      <a:pt x="86" y="152"/>
                    </a:lnTo>
                    <a:lnTo>
                      <a:pt x="82" y="150"/>
                    </a:lnTo>
                    <a:lnTo>
                      <a:pt x="78" y="150"/>
                    </a:lnTo>
                    <a:lnTo>
                      <a:pt x="78" y="150"/>
                    </a:lnTo>
                    <a:lnTo>
                      <a:pt x="72" y="154"/>
                    </a:lnTo>
                    <a:lnTo>
                      <a:pt x="70" y="154"/>
                    </a:lnTo>
                    <a:lnTo>
                      <a:pt x="68" y="156"/>
                    </a:lnTo>
                    <a:lnTo>
                      <a:pt x="68" y="156"/>
                    </a:lnTo>
                    <a:lnTo>
                      <a:pt x="62" y="158"/>
                    </a:lnTo>
                    <a:lnTo>
                      <a:pt x="56" y="160"/>
                    </a:lnTo>
                    <a:lnTo>
                      <a:pt x="56" y="160"/>
                    </a:lnTo>
                    <a:lnTo>
                      <a:pt x="58" y="156"/>
                    </a:lnTo>
                    <a:lnTo>
                      <a:pt x="58" y="154"/>
                    </a:lnTo>
                    <a:lnTo>
                      <a:pt x="56" y="154"/>
                    </a:lnTo>
                    <a:lnTo>
                      <a:pt x="56" y="154"/>
                    </a:lnTo>
                    <a:lnTo>
                      <a:pt x="52" y="154"/>
                    </a:lnTo>
                    <a:lnTo>
                      <a:pt x="52" y="152"/>
                    </a:lnTo>
                    <a:lnTo>
                      <a:pt x="52" y="146"/>
                    </a:lnTo>
                    <a:lnTo>
                      <a:pt x="52" y="146"/>
                    </a:lnTo>
                    <a:lnTo>
                      <a:pt x="46" y="150"/>
                    </a:lnTo>
                    <a:lnTo>
                      <a:pt x="44" y="150"/>
                    </a:lnTo>
                    <a:lnTo>
                      <a:pt x="44" y="148"/>
                    </a:lnTo>
                    <a:lnTo>
                      <a:pt x="44" y="146"/>
                    </a:lnTo>
                    <a:lnTo>
                      <a:pt x="42" y="144"/>
                    </a:lnTo>
                    <a:lnTo>
                      <a:pt x="40" y="144"/>
                    </a:lnTo>
                    <a:lnTo>
                      <a:pt x="40" y="144"/>
                    </a:lnTo>
                    <a:lnTo>
                      <a:pt x="38" y="146"/>
                    </a:lnTo>
                    <a:lnTo>
                      <a:pt x="36" y="144"/>
                    </a:lnTo>
                    <a:lnTo>
                      <a:pt x="36" y="142"/>
                    </a:lnTo>
                    <a:lnTo>
                      <a:pt x="36" y="138"/>
                    </a:lnTo>
                    <a:lnTo>
                      <a:pt x="36" y="138"/>
                    </a:lnTo>
                    <a:lnTo>
                      <a:pt x="34" y="136"/>
                    </a:lnTo>
                    <a:lnTo>
                      <a:pt x="34" y="134"/>
                    </a:lnTo>
                    <a:lnTo>
                      <a:pt x="36" y="134"/>
                    </a:lnTo>
                    <a:lnTo>
                      <a:pt x="34" y="132"/>
                    </a:lnTo>
                    <a:lnTo>
                      <a:pt x="34" y="132"/>
                    </a:lnTo>
                    <a:lnTo>
                      <a:pt x="32" y="130"/>
                    </a:lnTo>
                    <a:lnTo>
                      <a:pt x="30" y="128"/>
                    </a:lnTo>
                    <a:lnTo>
                      <a:pt x="30" y="128"/>
                    </a:lnTo>
                    <a:lnTo>
                      <a:pt x="30" y="126"/>
                    </a:lnTo>
                    <a:lnTo>
                      <a:pt x="30" y="126"/>
                    </a:lnTo>
                    <a:lnTo>
                      <a:pt x="30" y="124"/>
                    </a:lnTo>
                    <a:lnTo>
                      <a:pt x="28" y="124"/>
                    </a:lnTo>
                    <a:lnTo>
                      <a:pt x="28" y="124"/>
                    </a:lnTo>
                    <a:lnTo>
                      <a:pt x="28" y="122"/>
                    </a:lnTo>
                    <a:lnTo>
                      <a:pt x="28" y="122"/>
                    </a:lnTo>
                    <a:lnTo>
                      <a:pt x="28" y="120"/>
                    </a:lnTo>
                    <a:lnTo>
                      <a:pt x="28" y="118"/>
                    </a:lnTo>
                    <a:lnTo>
                      <a:pt x="28" y="118"/>
                    </a:lnTo>
                    <a:lnTo>
                      <a:pt x="28" y="118"/>
                    </a:lnTo>
                    <a:lnTo>
                      <a:pt x="28" y="116"/>
                    </a:lnTo>
                    <a:lnTo>
                      <a:pt x="30" y="116"/>
                    </a:lnTo>
                    <a:lnTo>
                      <a:pt x="28" y="116"/>
                    </a:lnTo>
                    <a:lnTo>
                      <a:pt x="28" y="116"/>
                    </a:lnTo>
                    <a:lnTo>
                      <a:pt x="26" y="114"/>
                    </a:lnTo>
                    <a:lnTo>
                      <a:pt x="26" y="112"/>
                    </a:lnTo>
                    <a:lnTo>
                      <a:pt x="28" y="112"/>
                    </a:lnTo>
                    <a:lnTo>
                      <a:pt x="30" y="112"/>
                    </a:lnTo>
                    <a:lnTo>
                      <a:pt x="30" y="112"/>
                    </a:lnTo>
                    <a:lnTo>
                      <a:pt x="32" y="112"/>
                    </a:lnTo>
                    <a:lnTo>
                      <a:pt x="32" y="112"/>
                    </a:lnTo>
                    <a:lnTo>
                      <a:pt x="34" y="110"/>
                    </a:lnTo>
                    <a:lnTo>
                      <a:pt x="32" y="110"/>
                    </a:lnTo>
                    <a:lnTo>
                      <a:pt x="32" y="110"/>
                    </a:lnTo>
                    <a:lnTo>
                      <a:pt x="30" y="108"/>
                    </a:lnTo>
                    <a:lnTo>
                      <a:pt x="32" y="108"/>
                    </a:lnTo>
                    <a:lnTo>
                      <a:pt x="34" y="108"/>
                    </a:lnTo>
                    <a:lnTo>
                      <a:pt x="34" y="108"/>
                    </a:lnTo>
                    <a:lnTo>
                      <a:pt x="38" y="106"/>
                    </a:lnTo>
                    <a:lnTo>
                      <a:pt x="38" y="106"/>
                    </a:lnTo>
                    <a:lnTo>
                      <a:pt x="38" y="106"/>
                    </a:lnTo>
                    <a:lnTo>
                      <a:pt x="40" y="106"/>
                    </a:lnTo>
                    <a:lnTo>
                      <a:pt x="42" y="104"/>
                    </a:lnTo>
                    <a:lnTo>
                      <a:pt x="44" y="102"/>
                    </a:lnTo>
                    <a:lnTo>
                      <a:pt x="46" y="102"/>
                    </a:lnTo>
                    <a:lnTo>
                      <a:pt x="46" y="102"/>
                    </a:lnTo>
                    <a:lnTo>
                      <a:pt x="48" y="102"/>
                    </a:lnTo>
                    <a:lnTo>
                      <a:pt x="50" y="100"/>
                    </a:lnTo>
                    <a:lnTo>
                      <a:pt x="50" y="98"/>
                    </a:lnTo>
                    <a:lnTo>
                      <a:pt x="54" y="98"/>
                    </a:lnTo>
                    <a:lnTo>
                      <a:pt x="54" y="98"/>
                    </a:lnTo>
                    <a:lnTo>
                      <a:pt x="56" y="98"/>
                    </a:lnTo>
                    <a:lnTo>
                      <a:pt x="56" y="98"/>
                    </a:lnTo>
                    <a:lnTo>
                      <a:pt x="58" y="96"/>
                    </a:lnTo>
                    <a:lnTo>
                      <a:pt x="58" y="96"/>
                    </a:lnTo>
                    <a:lnTo>
                      <a:pt x="58" y="96"/>
                    </a:lnTo>
                    <a:lnTo>
                      <a:pt x="60" y="96"/>
                    </a:lnTo>
                    <a:lnTo>
                      <a:pt x="60" y="94"/>
                    </a:lnTo>
                    <a:lnTo>
                      <a:pt x="62" y="94"/>
                    </a:lnTo>
                    <a:lnTo>
                      <a:pt x="64" y="94"/>
                    </a:lnTo>
                    <a:lnTo>
                      <a:pt x="64" y="94"/>
                    </a:lnTo>
                    <a:lnTo>
                      <a:pt x="66" y="94"/>
                    </a:lnTo>
                    <a:lnTo>
                      <a:pt x="68" y="92"/>
                    </a:lnTo>
                    <a:lnTo>
                      <a:pt x="72" y="90"/>
                    </a:lnTo>
                    <a:lnTo>
                      <a:pt x="72" y="90"/>
                    </a:lnTo>
                    <a:lnTo>
                      <a:pt x="76" y="88"/>
                    </a:lnTo>
                    <a:lnTo>
                      <a:pt x="80" y="84"/>
                    </a:lnTo>
                    <a:lnTo>
                      <a:pt x="80" y="84"/>
                    </a:lnTo>
                    <a:lnTo>
                      <a:pt x="82" y="82"/>
                    </a:lnTo>
                    <a:lnTo>
                      <a:pt x="84" y="84"/>
                    </a:lnTo>
                    <a:lnTo>
                      <a:pt x="84" y="84"/>
                    </a:lnTo>
                    <a:lnTo>
                      <a:pt x="88" y="84"/>
                    </a:lnTo>
                    <a:lnTo>
                      <a:pt x="88" y="84"/>
                    </a:lnTo>
                    <a:lnTo>
                      <a:pt x="88" y="84"/>
                    </a:lnTo>
                    <a:lnTo>
                      <a:pt x="88" y="82"/>
                    </a:lnTo>
                    <a:lnTo>
                      <a:pt x="86" y="80"/>
                    </a:lnTo>
                    <a:lnTo>
                      <a:pt x="86" y="78"/>
                    </a:lnTo>
                    <a:lnTo>
                      <a:pt x="86" y="78"/>
                    </a:lnTo>
                    <a:lnTo>
                      <a:pt x="84" y="76"/>
                    </a:lnTo>
                    <a:lnTo>
                      <a:pt x="82" y="74"/>
                    </a:lnTo>
                    <a:lnTo>
                      <a:pt x="76" y="72"/>
                    </a:lnTo>
                    <a:lnTo>
                      <a:pt x="70" y="72"/>
                    </a:lnTo>
                    <a:lnTo>
                      <a:pt x="66" y="70"/>
                    </a:lnTo>
                    <a:lnTo>
                      <a:pt x="66" y="70"/>
                    </a:lnTo>
                    <a:lnTo>
                      <a:pt x="62" y="68"/>
                    </a:lnTo>
                    <a:lnTo>
                      <a:pt x="60" y="66"/>
                    </a:lnTo>
                    <a:lnTo>
                      <a:pt x="60" y="66"/>
                    </a:lnTo>
                    <a:lnTo>
                      <a:pt x="56" y="64"/>
                    </a:lnTo>
                    <a:lnTo>
                      <a:pt x="56" y="64"/>
                    </a:lnTo>
                    <a:lnTo>
                      <a:pt x="56" y="60"/>
                    </a:lnTo>
                    <a:lnTo>
                      <a:pt x="56" y="56"/>
                    </a:lnTo>
                    <a:lnTo>
                      <a:pt x="54" y="54"/>
                    </a:lnTo>
                    <a:lnTo>
                      <a:pt x="50" y="50"/>
                    </a:lnTo>
                    <a:lnTo>
                      <a:pt x="50" y="50"/>
                    </a:lnTo>
                    <a:lnTo>
                      <a:pt x="46" y="46"/>
                    </a:lnTo>
                    <a:lnTo>
                      <a:pt x="46" y="44"/>
                    </a:lnTo>
                    <a:lnTo>
                      <a:pt x="46" y="42"/>
                    </a:lnTo>
                    <a:lnTo>
                      <a:pt x="44" y="42"/>
                    </a:lnTo>
                    <a:lnTo>
                      <a:pt x="44" y="42"/>
                    </a:lnTo>
                    <a:lnTo>
                      <a:pt x="42" y="40"/>
                    </a:lnTo>
                    <a:lnTo>
                      <a:pt x="42" y="38"/>
                    </a:lnTo>
                    <a:lnTo>
                      <a:pt x="42" y="36"/>
                    </a:lnTo>
                    <a:lnTo>
                      <a:pt x="36" y="32"/>
                    </a:lnTo>
                    <a:lnTo>
                      <a:pt x="36" y="32"/>
                    </a:lnTo>
                    <a:lnTo>
                      <a:pt x="28" y="28"/>
                    </a:lnTo>
                    <a:lnTo>
                      <a:pt x="18" y="28"/>
                    </a:lnTo>
                    <a:lnTo>
                      <a:pt x="8" y="26"/>
                    </a:lnTo>
                    <a:lnTo>
                      <a:pt x="4" y="24"/>
                    </a:lnTo>
                    <a:lnTo>
                      <a:pt x="0" y="20"/>
                    </a:lnTo>
                    <a:lnTo>
                      <a:pt x="0" y="20"/>
                    </a:lnTo>
                    <a:lnTo>
                      <a:pt x="2" y="20"/>
                    </a:lnTo>
                    <a:lnTo>
                      <a:pt x="2" y="18"/>
                    </a:lnTo>
                    <a:lnTo>
                      <a:pt x="2" y="18"/>
                    </a:lnTo>
                    <a:lnTo>
                      <a:pt x="2" y="16"/>
                    </a:lnTo>
                    <a:lnTo>
                      <a:pt x="2" y="16"/>
                    </a:lnTo>
                    <a:lnTo>
                      <a:pt x="6" y="14"/>
                    </a:lnTo>
                    <a:lnTo>
                      <a:pt x="8" y="14"/>
                    </a:lnTo>
                    <a:lnTo>
                      <a:pt x="10" y="16"/>
                    </a:lnTo>
                    <a:lnTo>
                      <a:pt x="10" y="16"/>
                    </a:lnTo>
                    <a:lnTo>
                      <a:pt x="14" y="18"/>
                    </a:lnTo>
                    <a:lnTo>
                      <a:pt x="20" y="20"/>
                    </a:lnTo>
                    <a:lnTo>
                      <a:pt x="36" y="24"/>
                    </a:lnTo>
                    <a:lnTo>
                      <a:pt x="36" y="24"/>
                    </a:lnTo>
                    <a:lnTo>
                      <a:pt x="46" y="26"/>
                    </a:lnTo>
                    <a:lnTo>
                      <a:pt x="52" y="26"/>
                    </a:lnTo>
                    <a:lnTo>
                      <a:pt x="54" y="26"/>
                    </a:lnTo>
                    <a:lnTo>
                      <a:pt x="54" y="26"/>
                    </a:lnTo>
                    <a:lnTo>
                      <a:pt x="56" y="22"/>
                    </a:lnTo>
                    <a:lnTo>
                      <a:pt x="58" y="24"/>
                    </a:lnTo>
                    <a:lnTo>
                      <a:pt x="58" y="24"/>
                    </a:lnTo>
                    <a:lnTo>
                      <a:pt x="66" y="30"/>
                    </a:lnTo>
                    <a:lnTo>
                      <a:pt x="68" y="32"/>
                    </a:lnTo>
                    <a:lnTo>
                      <a:pt x="72" y="30"/>
                    </a:lnTo>
                    <a:lnTo>
                      <a:pt x="72" y="30"/>
                    </a:lnTo>
                    <a:lnTo>
                      <a:pt x="74" y="24"/>
                    </a:lnTo>
                    <a:lnTo>
                      <a:pt x="80" y="22"/>
                    </a:lnTo>
                    <a:lnTo>
                      <a:pt x="80" y="22"/>
                    </a:lnTo>
                    <a:lnTo>
                      <a:pt x="82" y="20"/>
                    </a:lnTo>
                    <a:lnTo>
                      <a:pt x="82" y="18"/>
                    </a:lnTo>
                    <a:lnTo>
                      <a:pt x="82" y="18"/>
                    </a:lnTo>
                    <a:lnTo>
                      <a:pt x="80" y="14"/>
                    </a:lnTo>
                    <a:lnTo>
                      <a:pt x="84" y="12"/>
                    </a:lnTo>
                    <a:lnTo>
                      <a:pt x="92" y="6"/>
                    </a:lnTo>
                    <a:lnTo>
                      <a:pt x="92" y="6"/>
                    </a:lnTo>
                    <a:lnTo>
                      <a:pt x="94" y="4"/>
                    </a:lnTo>
                    <a:lnTo>
                      <a:pt x="96" y="4"/>
                    </a:lnTo>
                    <a:lnTo>
                      <a:pt x="102" y="2"/>
                    </a:lnTo>
                    <a:lnTo>
                      <a:pt x="102" y="2"/>
                    </a:lnTo>
                    <a:lnTo>
                      <a:pt x="108" y="0"/>
                    </a:lnTo>
                    <a:lnTo>
                      <a:pt x="110" y="0"/>
                    </a:lnTo>
                    <a:lnTo>
                      <a:pt x="112" y="2"/>
                    </a:lnTo>
                    <a:lnTo>
                      <a:pt x="112" y="2"/>
                    </a:lnTo>
                    <a:lnTo>
                      <a:pt x="112" y="4"/>
                    </a:lnTo>
                    <a:lnTo>
                      <a:pt x="116" y="6"/>
                    </a:lnTo>
                    <a:lnTo>
                      <a:pt x="122" y="8"/>
                    </a:lnTo>
                    <a:lnTo>
                      <a:pt x="122" y="8"/>
                    </a:lnTo>
                    <a:lnTo>
                      <a:pt x="124" y="10"/>
                    </a:lnTo>
                    <a:lnTo>
                      <a:pt x="124" y="12"/>
                    </a:lnTo>
                    <a:lnTo>
                      <a:pt x="122" y="16"/>
                    </a:lnTo>
                    <a:lnTo>
                      <a:pt x="122" y="18"/>
                    </a:lnTo>
                    <a:lnTo>
                      <a:pt x="122" y="18"/>
                    </a:lnTo>
                    <a:lnTo>
                      <a:pt x="124" y="20"/>
                    </a:lnTo>
                    <a:lnTo>
                      <a:pt x="124" y="22"/>
                    </a:lnTo>
                    <a:lnTo>
                      <a:pt x="126" y="26"/>
                    </a:lnTo>
                    <a:lnTo>
                      <a:pt x="126" y="26"/>
                    </a:lnTo>
                    <a:lnTo>
                      <a:pt x="128" y="30"/>
                    </a:lnTo>
                    <a:lnTo>
                      <a:pt x="132" y="30"/>
                    </a:lnTo>
                    <a:lnTo>
                      <a:pt x="134" y="30"/>
                    </a:lnTo>
                    <a:lnTo>
                      <a:pt x="138" y="34"/>
                    </a:lnTo>
                    <a:lnTo>
                      <a:pt x="138" y="34"/>
                    </a:lnTo>
                    <a:lnTo>
                      <a:pt x="142" y="38"/>
                    </a:lnTo>
                    <a:lnTo>
                      <a:pt x="142" y="40"/>
                    </a:lnTo>
                    <a:lnTo>
                      <a:pt x="142" y="44"/>
                    </a:lnTo>
                    <a:lnTo>
                      <a:pt x="142" y="46"/>
                    </a:lnTo>
                    <a:lnTo>
                      <a:pt x="142" y="48"/>
                    </a:lnTo>
                    <a:lnTo>
                      <a:pt x="150" y="54"/>
                    </a:lnTo>
                    <a:lnTo>
                      <a:pt x="150" y="54"/>
                    </a:lnTo>
                    <a:lnTo>
                      <a:pt x="158" y="60"/>
                    </a:lnTo>
                    <a:lnTo>
                      <a:pt x="160" y="64"/>
                    </a:lnTo>
                    <a:lnTo>
                      <a:pt x="160" y="66"/>
                    </a:lnTo>
                    <a:lnTo>
                      <a:pt x="158" y="66"/>
                    </a:lnTo>
                    <a:lnTo>
                      <a:pt x="158" y="66"/>
                    </a:lnTo>
                    <a:lnTo>
                      <a:pt x="156" y="68"/>
                    </a:lnTo>
                    <a:lnTo>
                      <a:pt x="158" y="70"/>
                    </a:lnTo>
                    <a:lnTo>
                      <a:pt x="160" y="74"/>
                    </a:lnTo>
                    <a:lnTo>
                      <a:pt x="164" y="76"/>
                    </a:lnTo>
                    <a:lnTo>
                      <a:pt x="164" y="76"/>
                    </a:lnTo>
                    <a:lnTo>
                      <a:pt x="166" y="78"/>
                    </a:lnTo>
                    <a:lnTo>
                      <a:pt x="162" y="80"/>
                    </a:lnTo>
                    <a:lnTo>
                      <a:pt x="162" y="82"/>
                    </a:lnTo>
                    <a:lnTo>
                      <a:pt x="164" y="84"/>
                    </a:lnTo>
                    <a:lnTo>
                      <a:pt x="164" y="84"/>
                    </a:lnTo>
                    <a:lnTo>
                      <a:pt x="172" y="88"/>
                    </a:lnTo>
                    <a:lnTo>
                      <a:pt x="174" y="90"/>
                    </a:lnTo>
                    <a:lnTo>
                      <a:pt x="174" y="92"/>
                    </a:lnTo>
                    <a:lnTo>
                      <a:pt x="172" y="94"/>
                    </a:lnTo>
                    <a:lnTo>
                      <a:pt x="170" y="94"/>
                    </a:lnTo>
                    <a:lnTo>
                      <a:pt x="170" y="96"/>
                    </a:lnTo>
                    <a:lnTo>
                      <a:pt x="180" y="100"/>
                    </a:lnTo>
                    <a:lnTo>
                      <a:pt x="180" y="100"/>
                    </a:lnTo>
                    <a:lnTo>
                      <a:pt x="188" y="104"/>
                    </a:lnTo>
                    <a:lnTo>
                      <a:pt x="188" y="108"/>
                    </a:lnTo>
                    <a:lnTo>
                      <a:pt x="186" y="112"/>
                    </a:lnTo>
                    <a:lnTo>
                      <a:pt x="182" y="116"/>
                    </a:lnTo>
                    <a:lnTo>
                      <a:pt x="182" y="116"/>
                    </a:lnTo>
                    <a:lnTo>
                      <a:pt x="180" y="118"/>
                    </a:lnTo>
                    <a:lnTo>
                      <a:pt x="180" y="120"/>
                    </a:lnTo>
                    <a:lnTo>
                      <a:pt x="180" y="122"/>
                    </a:lnTo>
                    <a:lnTo>
                      <a:pt x="178" y="122"/>
                    </a:lnTo>
                    <a:lnTo>
                      <a:pt x="178" y="122"/>
                    </a:lnTo>
                    <a:lnTo>
                      <a:pt x="174" y="122"/>
                    </a:lnTo>
                    <a:lnTo>
                      <a:pt x="172" y="126"/>
                    </a:lnTo>
                    <a:lnTo>
                      <a:pt x="168" y="130"/>
                    </a:lnTo>
                    <a:lnTo>
                      <a:pt x="160" y="134"/>
                    </a:lnTo>
                    <a:lnTo>
                      <a:pt x="160" y="134"/>
                    </a:lnTo>
                    <a:lnTo>
                      <a:pt x="152" y="140"/>
                    </a:lnTo>
                    <a:lnTo>
                      <a:pt x="148" y="142"/>
                    </a:lnTo>
                    <a:lnTo>
                      <a:pt x="148" y="146"/>
                    </a:lnTo>
                    <a:lnTo>
                      <a:pt x="148"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3" name="France">
                <a:extLst>
                  <a:ext uri="{FF2B5EF4-FFF2-40B4-BE49-F238E27FC236}">
                    <a16:creationId xmlns:a16="http://schemas.microsoft.com/office/drawing/2014/main" id="{C4B9BA0D-0055-4F17-8A14-D03B360B9DEC}"/>
                  </a:ext>
                </a:extLst>
              </p:cNvPr>
              <p:cNvSpPr>
                <a:spLocks/>
              </p:cNvSpPr>
              <p:nvPr/>
            </p:nvSpPr>
            <p:spPr bwMode="auto">
              <a:xfrm>
                <a:off x="3909279" y="851420"/>
                <a:ext cx="319426" cy="253573"/>
              </a:xfrm>
              <a:custGeom>
                <a:avLst/>
                <a:gdLst/>
                <a:ahLst/>
                <a:cxnLst>
                  <a:cxn ang="0">
                    <a:pos x="210" y="152"/>
                  </a:cxn>
                  <a:cxn ang="0">
                    <a:pos x="196" y="160"/>
                  </a:cxn>
                  <a:cxn ang="0">
                    <a:pos x="180" y="152"/>
                  </a:cxn>
                  <a:cxn ang="0">
                    <a:pos x="168" y="154"/>
                  </a:cxn>
                  <a:cxn ang="0">
                    <a:pos x="146" y="164"/>
                  </a:cxn>
                  <a:cxn ang="0">
                    <a:pos x="136" y="172"/>
                  </a:cxn>
                  <a:cxn ang="0">
                    <a:pos x="120" y="172"/>
                  </a:cxn>
                  <a:cxn ang="0">
                    <a:pos x="108" y="172"/>
                  </a:cxn>
                  <a:cxn ang="0">
                    <a:pos x="94" y="172"/>
                  </a:cxn>
                  <a:cxn ang="0">
                    <a:pos x="74" y="164"/>
                  </a:cxn>
                  <a:cxn ang="0">
                    <a:pos x="60" y="160"/>
                  </a:cxn>
                  <a:cxn ang="0">
                    <a:pos x="50" y="154"/>
                  </a:cxn>
                  <a:cxn ang="0">
                    <a:pos x="62" y="132"/>
                  </a:cxn>
                  <a:cxn ang="0">
                    <a:pos x="74" y="120"/>
                  </a:cxn>
                  <a:cxn ang="0">
                    <a:pos x="68" y="100"/>
                  </a:cxn>
                  <a:cxn ang="0">
                    <a:pos x="66" y="96"/>
                  </a:cxn>
                  <a:cxn ang="0">
                    <a:pos x="48" y="82"/>
                  </a:cxn>
                  <a:cxn ang="0">
                    <a:pos x="48" y="76"/>
                  </a:cxn>
                  <a:cxn ang="0">
                    <a:pos x="44" y="72"/>
                  </a:cxn>
                  <a:cxn ang="0">
                    <a:pos x="36" y="66"/>
                  </a:cxn>
                  <a:cxn ang="0">
                    <a:pos x="26" y="66"/>
                  </a:cxn>
                  <a:cxn ang="0">
                    <a:pos x="8" y="62"/>
                  </a:cxn>
                  <a:cxn ang="0">
                    <a:pos x="4" y="56"/>
                  </a:cxn>
                  <a:cxn ang="0">
                    <a:pos x="6" y="52"/>
                  </a:cxn>
                  <a:cxn ang="0">
                    <a:pos x="0" y="46"/>
                  </a:cxn>
                  <a:cxn ang="0">
                    <a:pos x="16" y="44"/>
                  </a:cxn>
                  <a:cxn ang="0">
                    <a:pos x="30" y="44"/>
                  </a:cxn>
                  <a:cxn ang="0">
                    <a:pos x="40" y="44"/>
                  </a:cxn>
                  <a:cxn ang="0">
                    <a:pos x="54" y="46"/>
                  </a:cxn>
                  <a:cxn ang="0">
                    <a:pos x="54" y="34"/>
                  </a:cxn>
                  <a:cxn ang="0">
                    <a:pos x="54" y="24"/>
                  </a:cxn>
                  <a:cxn ang="0">
                    <a:pos x="64" y="30"/>
                  </a:cxn>
                  <a:cxn ang="0">
                    <a:pos x="72" y="32"/>
                  </a:cxn>
                  <a:cxn ang="0">
                    <a:pos x="86" y="30"/>
                  </a:cxn>
                  <a:cxn ang="0">
                    <a:pos x="92" y="22"/>
                  </a:cxn>
                  <a:cxn ang="0">
                    <a:pos x="112" y="14"/>
                  </a:cxn>
                  <a:cxn ang="0">
                    <a:pos x="116" y="4"/>
                  </a:cxn>
                  <a:cxn ang="0">
                    <a:pos x="132" y="4"/>
                  </a:cxn>
                  <a:cxn ang="0">
                    <a:pos x="148" y="10"/>
                  </a:cxn>
                  <a:cxn ang="0">
                    <a:pos x="156" y="18"/>
                  </a:cxn>
                  <a:cxn ang="0">
                    <a:pos x="162" y="16"/>
                  </a:cxn>
                  <a:cxn ang="0">
                    <a:pos x="170" y="28"/>
                  </a:cxn>
                  <a:cxn ang="0">
                    <a:pos x="176" y="26"/>
                  </a:cxn>
                  <a:cxn ang="0">
                    <a:pos x="194" y="30"/>
                  </a:cxn>
                  <a:cxn ang="0">
                    <a:pos x="214" y="38"/>
                  </a:cxn>
                  <a:cxn ang="0">
                    <a:pos x="214" y="56"/>
                  </a:cxn>
                  <a:cxn ang="0">
                    <a:pos x="212" y="68"/>
                  </a:cxn>
                  <a:cxn ang="0">
                    <a:pos x="204" y="70"/>
                  </a:cxn>
                  <a:cxn ang="0">
                    <a:pos x="192" y="80"/>
                  </a:cxn>
                  <a:cxn ang="0">
                    <a:pos x="194" y="94"/>
                  </a:cxn>
                  <a:cxn ang="0">
                    <a:pos x="206" y="98"/>
                  </a:cxn>
                  <a:cxn ang="0">
                    <a:pos x="210" y="110"/>
                  </a:cxn>
                  <a:cxn ang="0">
                    <a:pos x="206" y="118"/>
                  </a:cxn>
                  <a:cxn ang="0">
                    <a:pos x="210" y="132"/>
                  </a:cxn>
                  <a:cxn ang="0">
                    <a:pos x="222" y="140"/>
                  </a:cxn>
                </a:cxnLst>
                <a:rect l="0" t="0" r="r" b="b"/>
                <a:pathLst>
                  <a:path w="222" h="174">
                    <a:moveTo>
                      <a:pt x="220" y="146"/>
                    </a:moveTo>
                    <a:lnTo>
                      <a:pt x="220" y="146"/>
                    </a:lnTo>
                    <a:lnTo>
                      <a:pt x="214" y="148"/>
                    </a:lnTo>
                    <a:lnTo>
                      <a:pt x="214" y="148"/>
                    </a:lnTo>
                    <a:lnTo>
                      <a:pt x="210" y="150"/>
                    </a:lnTo>
                    <a:lnTo>
                      <a:pt x="210" y="152"/>
                    </a:lnTo>
                    <a:lnTo>
                      <a:pt x="210" y="152"/>
                    </a:lnTo>
                    <a:lnTo>
                      <a:pt x="208" y="152"/>
                    </a:lnTo>
                    <a:lnTo>
                      <a:pt x="204" y="156"/>
                    </a:lnTo>
                    <a:lnTo>
                      <a:pt x="204" y="156"/>
                    </a:lnTo>
                    <a:lnTo>
                      <a:pt x="200" y="160"/>
                    </a:lnTo>
                    <a:lnTo>
                      <a:pt x="196" y="160"/>
                    </a:lnTo>
                    <a:lnTo>
                      <a:pt x="196" y="160"/>
                    </a:lnTo>
                    <a:lnTo>
                      <a:pt x="196" y="160"/>
                    </a:lnTo>
                    <a:lnTo>
                      <a:pt x="194" y="160"/>
                    </a:lnTo>
                    <a:lnTo>
                      <a:pt x="190" y="156"/>
                    </a:lnTo>
                    <a:lnTo>
                      <a:pt x="190" y="156"/>
                    </a:lnTo>
                    <a:lnTo>
                      <a:pt x="186" y="154"/>
                    </a:lnTo>
                    <a:lnTo>
                      <a:pt x="182" y="154"/>
                    </a:lnTo>
                    <a:lnTo>
                      <a:pt x="182" y="154"/>
                    </a:lnTo>
                    <a:lnTo>
                      <a:pt x="180" y="152"/>
                    </a:lnTo>
                    <a:lnTo>
                      <a:pt x="180" y="152"/>
                    </a:lnTo>
                    <a:lnTo>
                      <a:pt x="178" y="150"/>
                    </a:lnTo>
                    <a:lnTo>
                      <a:pt x="176" y="150"/>
                    </a:lnTo>
                    <a:lnTo>
                      <a:pt x="176" y="150"/>
                    </a:lnTo>
                    <a:lnTo>
                      <a:pt x="172" y="152"/>
                    </a:lnTo>
                    <a:lnTo>
                      <a:pt x="168" y="154"/>
                    </a:lnTo>
                    <a:lnTo>
                      <a:pt x="168" y="154"/>
                    </a:lnTo>
                    <a:lnTo>
                      <a:pt x="162" y="154"/>
                    </a:lnTo>
                    <a:lnTo>
                      <a:pt x="160" y="154"/>
                    </a:lnTo>
                    <a:lnTo>
                      <a:pt x="160" y="154"/>
                    </a:lnTo>
                    <a:lnTo>
                      <a:pt x="156" y="156"/>
                    </a:lnTo>
                    <a:lnTo>
                      <a:pt x="150" y="162"/>
                    </a:lnTo>
                    <a:lnTo>
                      <a:pt x="150" y="162"/>
                    </a:lnTo>
                    <a:lnTo>
                      <a:pt x="146" y="164"/>
                    </a:lnTo>
                    <a:lnTo>
                      <a:pt x="144" y="168"/>
                    </a:lnTo>
                    <a:lnTo>
                      <a:pt x="144" y="168"/>
                    </a:lnTo>
                    <a:lnTo>
                      <a:pt x="142" y="170"/>
                    </a:lnTo>
                    <a:lnTo>
                      <a:pt x="142" y="172"/>
                    </a:lnTo>
                    <a:lnTo>
                      <a:pt x="142" y="172"/>
                    </a:lnTo>
                    <a:lnTo>
                      <a:pt x="140" y="170"/>
                    </a:lnTo>
                    <a:lnTo>
                      <a:pt x="136" y="172"/>
                    </a:lnTo>
                    <a:lnTo>
                      <a:pt x="136" y="172"/>
                    </a:lnTo>
                    <a:lnTo>
                      <a:pt x="130" y="172"/>
                    </a:lnTo>
                    <a:lnTo>
                      <a:pt x="128" y="172"/>
                    </a:lnTo>
                    <a:lnTo>
                      <a:pt x="126" y="174"/>
                    </a:lnTo>
                    <a:lnTo>
                      <a:pt x="126" y="174"/>
                    </a:lnTo>
                    <a:lnTo>
                      <a:pt x="124" y="174"/>
                    </a:lnTo>
                    <a:lnTo>
                      <a:pt x="120" y="172"/>
                    </a:lnTo>
                    <a:lnTo>
                      <a:pt x="118" y="172"/>
                    </a:lnTo>
                    <a:lnTo>
                      <a:pt x="114" y="174"/>
                    </a:lnTo>
                    <a:lnTo>
                      <a:pt x="114" y="174"/>
                    </a:lnTo>
                    <a:lnTo>
                      <a:pt x="112" y="174"/>
                    </a:lnTo>
                    <a:lnTo>
                      <a:pt x="110" y="174"/>
                    </a:lnTo>
                    <a:lnTo>
                      <a:pt x="108" y="174"/>
                    </a:lnTo>
                    <a:lnTo>
                      <a:pt x="108" y="172"/>
                    </a:lnTo>
                    <a:lnTo>
                      <a:pt x="108" y="172"/>
                    </a:lnTo>
                    <a:lnTo>
                      <a:pt x="106" y="172"/>
                    </a:lnTo>
                    <a:lnTo>
                      <a:pt x="102" y="170"/>
                    </a:lnTo>
                    <a:lnTo>
                      <a:pt x="98" y="168"/>
                    </a:lnTo>
                    <a:lnTo>
                      <a:pt x="96" y="168"/>
                    </a:lnTo>
                    <a:lnTo>
                      <a:pt x="96" y="168"/>
                    </a:lnTo>
                    <a:lnTo>
                      <a:pt x="94" y="172"/>
                    </a:lnTo>
                    <a:lnTo>
                      <a:pt x="94" y="172"/>
                    </a:lnTo>
                    <a:lnTo>
                      <a:pt x="90" y="172"/>
                    </a:lnTo>
                    <a:lnTo>
                      <a:pt x="90" y="172"/>
                    </a:lnTo>
                    <a:lnTo>
                      <a:pt x="86" y="170"/>
                    </a:lnTo>
                    <a:lnTo>
                      <a:pt x="80" y="168"/>
                    </a:lnTo>
                    <a:lnTo>
                      <a:pt x="80" y="168"/>
                    </a:lnTo>
                    <a:lnTo>
                      <a:pt x="74" y="164"/>
                    </a:lnTo>
                    <a:lnTo>
                      <a:pt x="70" y="164"/>
                    </a:lnTo>
                    <a:lnTo>
                      <a:pt x="70" y="164"/>
                    </a:lnTo>
                    <a:lnTo>
                      <a:pt x="66" y="164"/>
                    </a:lnTo>
                    <a:lnTo>
                      <a:pt x="64" y="162"/>
                    </a:lnTo>
                    <a:lnTo>
                      <a:pt x="62" y="160"/>
                    </a:lnTo>
                    <a:lnTo>
                      <a:pt x="60" y="160"/>
                    </a:lnTo>
                    <a:lnTo>
                      <a:pt x="60" y="160"/>
                    </a:lnTo>
                    <a:lnTo>
                      <a:pt x="56" y="160"/>
                    </a:lnTo>
                    <a:lnTo>
                      <a:pt x="56" y="158"/>
                    </a:lnTo>
                    <a:lnTo>
                      <a:pt x="56" y="156"/>
                    </a:lnTo>
                    <a:lnTo>
                      <a:pt x="54" y="156"/>
                    </a:lnTo>
                    <a:lnTo>
                      <a:pt x="54" y="156"/>
                    </a:lnTo>
                    <a:lnTo>
                      <a:pt x="52" y="156"/>
                    </a:lnTo>
                    <a:lnTo>
                      <a:pt x="50" y="154"/>
                    </a:lnTo>
                    <a:lnTo>
                      <a:pt x="50" y="154"/>
                    </a:lnTo>
                    <a:lnTo>
                      <a:pt x="54" y="154"/>
                    </a:lnTo>
                    <a:lnTo>
                      <a:pt x="56" y="150"/>
                    </a:lnTo>
                    <a:lnTo>
                      <a:pt x="56" y="150"/>
                    </a:lnTo>
                    <a:lnTo>
                      <a:pt x="58" y="142"/>
                    </a:lnTo>
                    <a:lnTo>
                      <a:pt x="62" y="132"/>
                    </a:lnTo>
                    <a:lnTo>
                      <a:pt x="62" y="132"/>
                    </a:lnTo>
                    <a:lnTo>
                      <a:pt x="64" y="126"/>
                    </a:lnTo>
                    <a:lnTo>
                      <a:pt x="66" y="116"/>
                    </a:lnTo>
                    <a:lnTo>
                      <a:pt x="66" y="116"/>
                    </a:lnTo>
                    <a:lnTo>
                      <a:pt x="68" y="114"/>
                    </a:lnTo>
                    <a:lnTo>
                      <a:pt x="70" y="114"/>
                    </a:lnTo>
                    <a:lnTo>
                      <a:pt x="74" y="120"/>
                    </a:lnTo>
                    <a:lnTo>
                      <a:pt x="74" y="120"/>
                    </a:lnTo>
                    <a:lnTo>
                      <a:pt x="72" y="114"/>
                    </a:lnTo>
                    <a:lnTo>
                      <a:pt x="70" y="112"/>
                    </a:lnTo>
                    <a:lnTo>
                      <a:pt x="68" y="110"/>
                    </a:lnTo>
                    <a:lnTo>
                      <a:pt x="68" y="106"/>
                    </a:lnTo>
                    <a:lnTo>
                      <a:pt x="68" y="106"/>
                    </a:lnTo>
                    <a:lnTo>
                      <a:pt x="70" y="102"/>
                    </a:lnTo>
                    <a:lnTo>
                      <a:pt x="68" y="100"/>
                    </a:lnTo>
                    <a:lnTo>
                      <a:pt x="68" y="100"/>
                    </a:lnTo>
                    <a:lnTo>
                      <a:pt x="68" y="98"/>
                    </a:lnTo>
                    <a:lnTo>
                      <a:pt x="68" y="96"/>
                    </a:lnTo>
                    <a:lnTo>
                      <a:pt x="70" y="94"/>
                    </a:lnTo>
                    <a:lnTo>
                      <a:pt x="68" y="96"/>
                    </a:lnTo>
                    <a:lnTo>
                      <a:pt x="68" y="96"/>
                    </a:lnTo>
                    <a:lnTo>
                      <a:pt x="66" y="96"/>
                    </a:lnTo>
                    <a:lnTo>
                      <a:pt x="66" y="96"/>
                    </a:lnTo>
                    <a:lnTo>
                      <a:pt x="62" y="92"/>
                    </a:lnTo>
                    <a:lnTo>
                      <a:pt x="62" y="92"/>
                    </a:lnTo>
                    <a:lnTo>
                      <a:pt x="56" y="90"/>
                    </a:lnTo>
                    <a:lnTo>
                      <a:pt x="52" y="88"/>
                    </a:lnTo>
                    <a:lnTo>
                      <a:pt x="52" y="88"/>
                    </a:lnTo>
                    <a:lnTo>
                      <a:pt x="48" y="82"/>
                    </a:lnTo>
                    <a:lnTo>
                      <a:pt x="48" y="82"/>
                    </a:lnTo>
                    <a:lnTo>
                      <a:pt x="48" y="80"/>
                    </a:lnTo>
                    <a:lnTo>
                      <a:pt x="48" y="80"/>
                    </a:lnTo>
                    <a:lnTo>
                      <a:pt x="48" y="78"/>
                    </a:lnTo>
                    <a:lnTo>
                      <a:pt x="48" y="78"/>
                    </a:lnTo>
                    <a:lnTo>
                      <a:pt x="48" y="78"/>
                    </a:lnTo>
                    <a:lnTo>
                      <a:pt x="48" y="76"/>
                    </a:lnTo>
                    <a:lnTo>
                      <a:pt x="48" y="76"/>
                    </a:lnTo>
                    <a:lnTo>
                      <a:pt x="50" y="76"/>
                    </a:lnTo>
                    <a:lnTo>
                      <a:pt x="48" y="74"/>
                    </a:lnTo>
                    <a:lnTo>
                      <a:pt x="48" y="74"/>
                    </a:lnTo>
                    <a:lnTo>
                      <a:pt x="44" y="74"/>
                    </a:lnTo>
                    <a:lnTo>
                      <a:pt x="44" y="72"/>
                    </a:lnTo>
                    <a:lnTo>
                      <a:pt x="44" y="72"/>
                    </a:lnTo>
                    <a:lnTo>
                      <a:pt x="44" y="72"/>
                    </a:lnTo>
                    <a:lnTo>
                      <a:pt x="44" y="70"/>
                    </a:lnTo>
                    <a:lnTo>
                      <a:pt x="44" y="70"/>
                    </a:lnTo>
                    <a:lnTo>
                      <a:pt x="40" y="68"/>
                    </a:lnTo>
                    <a:lnTo>
                      <a:pt x="40" y="68"/>
                    </a:lnTo>
                    <a:lnTo>
                      <a:pt x="38" y="66"/>
                    </a:lnTo>
                    <a:lnTo>
                      <a:pt x="36" y="66"/>
                    </a:lnTo>
                    <a:lnTo>
                      <a:pt x="34" y="66"/>
                    </a:lnTo>
                    <a:lnTo>
                      <a:pt x="34" y="66"/>
                    </a:lnTo>
                    <a:lnTo>
                      <a:pt x="32" y="66"/>
                    </a:lnTo>
                    <a:lnTo>
                      <a:pt x="30" y="68"/>
                    </a:lnTo>
                    <a:lnTo>
                      <a:pt x="28" y="68"/>
                    </a:lnTo>
                    <a:lnTo>
                      <a:pt x="26" y="66"/>
                    </a:lnTo>
                    <a:lnTo>
                      <a:pt x="26" y="66"/>
                    </a:lnTo>
                    <a:lnTo>
                      <a:pt x="24" y="64"/>
                    </a:lnTo>
                    <a:lnTo>
                      <a:pt x="18" y="62"/>
                    </a:lnTo>
                    <a:lnTo>
                      <a:pt x="18" y="62"/>
                    </a:lnTo>
                    <a:lnTo>
                      <a:pt x="16" y="60"/>
                    </a:lnTo>
                    <a:lnTo>
                      <a:pt x="14" y="60"/>
                    </a:lnTo>
                    <a:lnTo>
                      <a:pt x="12" y="62"/>
                    </a:lnTo>
                    <a:lnTo>
                      <a:pt x="8" y="62"/>
                    </a:lnTo>
                    <a:lnTo>
                      <a:pt x="8" y="62"/>
                    </a:lnTo>
                    <a:lnTo>
                      <a:pt x="6" y="60"/>
                    </a:lnTo>
                    <a:lnTo>
                      <a:pt x="6" y="58"/>
                    </a:lnTo>
                    <a:lnTo>
                      <a:pt x="6" y="58"/>
                    </a:lnTo>
                    <a:lnTo>
                      <a:pt x="4" y="56"/>
                    </a:lnTo>
                    <a:lnTo>
                      <a:pt x="4" y="56"/>
                    </a:lnTo>
                    <a:lnTo>
                      <a:pt x="4" y="56"/>
                    </a:lnTo>
                    <a:lnTo>
                      <a:pt x="4" y="54"/>
                    </a:lnTo>
                    <a:lnTo>
                      <a:pt x="8" y="54"/>
                    </a:lnTo>
                    <a:lnTo>
                      <a:pt x="8" y="54"/>
                    </a:lnTo>
                    <a:lnTo>
                      <a:pt x="8" y="54"/>
                    </a:lnTo>
                    <a:lnTo>
                      <a:pt x="8" y="52"/>
                    </a:lnTo>
                    <a:lnTo>
                      <a:pt x="6" y="52"/>
                    </a:lnTo>
                    <a:lnTo>
                      <a:pt x="6" y="52"/>
                    </a:lnTo>
                    <a:lnTo>
                      <a:pt x="6" y="52"/>
                    </a:lnTo>
                    <a:lnTo>
                      <a:pt x="6" y="52"/>
                    </a:lnTo>
                    <a:lnTo>
                      <a:pt x="6" y="50"/>
                    </a:lnTo>
                    <a:lnTo>
                      <a:pt x="0" y="50"/>
                    </a:lnTo>
                    <a:lnTo>
                      <a:pt x="0" y="50"/>
                    </a:lnTo>
                    <a:lnTo>
                      <a:pt x="0" y="48"/>
                    </a:lnTo>
                    <a:lnTo>
                      <a:pt x="0" y="46"/>
                    </a:lnTo>
                    <a:lnTo>
                      <a:pt x="0" y="46"/>
                    </a:lnTo>
                    <a:lnTo>
                      <a:pt x="4" y="46"/>
                    </a:lnTo>
                    <a:lnTo>
                      <a:pt x="8" y="46"/>
                    </a:lnTo>
                    <a:lnTo>
                      <a:pt x="8" y="46"/>
                    </a:lnTo>
                    <a:lnTo>
                      <a:pt x="14" y="44"/>
                    </a:lnTo>
                    <a:lnTo>
                      <a:pt x="16" y="44"/>
                    </a:lnTo>
                    <a:lnTo>
                      <a:pt x="16" y="44"/>
                    </a:lnTo>
                    <a:lnTo>
                      <a:pt x="18" y="42"/>
                    </a:lnTo>
                    <a:lnTo>
                      <a:pt x="22" y="42"/>
                    </a:lnTo>
                    <a:lnTo>
                      <a:pt x="22" y="42"/>
                    </a:lnTo>
                    <a:lnTo>
                      <a:pt x="26" y="40"/>
                    </a:lnTo>
                    <a:lnTo>
                      <a:pt x="28" y="42"/>
                    </a:lnTo>
                    <a:lnTo>
                      <a:pt x="28" y="42"/>
                    </a:lnTo>
                    <a:lnTo>
                      <a:pt x="30" y="44"/>
                    </a:lnTo>
                    <a:lnTo>
                      <a:pt x="30" y="46"/>
                    </a:lnTo>
                    <a:lnTo>
                      <a:pt x="32" y="46"/>
                    </a:lnTo>
                    <a:lnTo>
                      <a:pt x="32" y="46"/>
                    </a:lnTo>
                    <a:lnTo>
                      <a:pt x="36" y="44"/>
                    </a:lnTo>
                    <a:lnTo>
                      <a:pt x="38" y="44"/>
                    </a:lnTo>
                    <a:lnTo>
                      <a:pt x="38" y="44"/>
                    </a:lnTo>
                    <a:lnTo>
                      <a:pt x="40" y="44"/>
                    </a:lnTo>
                    <a:lnTo>
                      <a:pt x="44" y="44"/>
                    </a:lnTo>
                    <a:lnTo>
                      <a:pt x="44" y="44"/>
                    </a:lnTo>
                    <a:lnTo>
                      <a:pt x="48" y="46"/>
                    </a:lnTo>
                    <a:lnTo>
                      <a:pt x="52" y="46"/>
                    </a:lnTo>
                    <a:lnTo>
                      <a:pt x="52" y="46"/>
                    </a:lnTo>
                    <a:lnTo>
                      <a:pt x="54" y="46"/>
                    </a:lnTo>
                    <a:lnTo>
                      <a:pt x="54" y="46"/>
                    </a:lnTo>
                    <a:lnTo>
                      <a:pt x="52" y="44"/>
                    </a:lnTo>
                    <a:lnTo>
                      <a:pt x="52" y="42"/>
                    </a:lnTo>
                    <a:lnTo>
                      <a:pt x="52" y="42"/>
                    </a:lnTo>
                    <a:lnTo>
                      <a:pt x="54" y="40"/>
                    </a:lnTo>
                    <a:lnTo>
                      <a:pt x="54" y="36"/>
                    </a:lnTo>
                    <a:lnTo>
                      <a:pt x="54" y="36"/>
                    </a:lnTo>
                    <a:lnTo>
                      <a:pt x="54" y="34"/>
                    </a:lnTo>
                    <a:lnTo>
                      <a:pt x="52" y="30"/>
                    </a:lnTo>
                    <a:lnTo>
                      <a:pt x="52" y="30"/>
                    </a:lnTo>
                    <a:lnTo>
                      <a:pt x="50" y="24"/>
                    </a:lnTo>
                    <a:lnTo>
                      <a:pt x="50" y="24"/>
                    </a:lnTo>
                    <a:lnTo>
                      <a:pt x="50" y="24"/>
                    </a:lnTo>
                    <a:lnTo>
                      <a:pt x="52" y="22"/>
                    </a:lnTo>
                    <a:lnTo>
                      <a:pt x="54" y="24"/>
                    </a:lnTo>
                    <a:lnTo>
                      <a:pt x="54" y="24"/>
                    </a:lnTo>
                    <a:lnTo>
                      <a:pt x="58" y="24"/>
                    </a:lnTo>
                    <a:lnTo>
                      <a:pt x="60" y="24"/>
                    </a:lnTo>
                    <a:lnTo>
                      <a:pt x="60" y="24"/>
                    </a:lnTo>
                    <a:lnTo>
                      <a:pt x="60" y="24"/>
                    </a:lnTo>
                    <a:lnTo>
                      <a:pt x="62" y="28"/>
                    </a:lnTo>
                    <a:lnTo>
                      <a:pt x="64" y="30"/>
                    </a:lnTo>
                    <a:lnTo>
                      <a:pt x="64" y="30"/>
                    </a:lnTo>
                    <a:lnTo>
                      <a:pt x="64" y="34"/>
                    </a:lnTo>
                    <a:lnTo>
                      <a:pt x="66" y="34"/>
                    </a:lnTo>
                    <a:lnTo>
                      <a:pt x="68" y="34"/>
                    </a:lnTo>
                    <a:lnTo>
                      <a:pt x="68" y="34"/>
                    </a:lnTo>
                    <a:lnTo>
                      <a:pt x="70" y="32"/>
                    </a:lnTo>
                    <a:lnTo>
                      <a:pt x="72" y="32"/>
                    </a:lnTo>
                    <a:lnTo>
                      <a:pt x="72" y="32"/>
                    </a:lnTo>
                    <a:lnTo>
                      <a:pt x="74" y="32"/>
                    </a:lnTo>
                    <a:lnTo>
                      <a:pt x="76" y="32"/>
                    </a:lnTo>
                    <a:lnTo>
                      <a:pt x="78" y="30"/>
                    </a:lnTo>
                    <a:lnTo>
                      <a:pt x="82" y="30"/>
                    </a:lnTo>
                    <a:lnTo>
                      <a:pt x="82" y="30"/>
                    </a:lnTo>
                    <a:lnTo>
                      <a:pt x="86" y="30"/>
                    </a:lnTo>
                    <a:lnTo>
                      <a:pt x="84" y="28"/>
                    </a:lnTo>
                    <a:lnTo>
                      <a:pt x="84" y="28"/>
                    </a:lnTo>
                    <a:lnTo>
                      <a:pt x="84" y="26"/>
                    </a:lnTo>
                    <a:lnTo>
                      <a:pt x="86" y="24"/>
                    </a:lnTo>
                    <a:lnTo>
                      <a:pt x="86" y="24"/>
                    </a:lnTo>
                    <a:lnTo>
                      <a:pt x="88" y="24"/>
                    </a:lnTo>
                    <a:lnTo>
                      <a:pt x="92" y="22"/>
                    </a:lnTo>
                    <a:lnTo>
                      <a:pt x="92" y="22"/>
                    </a:lnTo>
                    <a:lnTo>
                      <a:pt x="100" y="20"/>
                    </a:lnTo>
                    <a:lnTo>
                      <a:pt x="100" y="20"/>
                    </a:lnTo>
                    <a:lnTo>
                      <a:pt x="108" y="18"/>
                    </a:lnTo>
                    <a:lnTo>
                      <a:pt x="110" y="18"/>
                    </a:lnTo>
                    <a:lnTo>
                      <a:pt x="112" y="14"/>
                    </a:lnTo>
                    <a:lnTo>
                      <a:pt x="112" y="14"/>
                    </a:lnTo>
                    <a:lnTo>
                      <a:pt x="112" y="12"/>
                    </a:lnTo>
                    <a:lnTo>
                      <a:pt x="112" y="10"/>
                    </a:lnTo>
                    <a:lnTo>
                      <a:pt x="112" y="10"/>
                    </a:lnTo>
                    <a:lnTo>
                      <a:pt x="114" y="8"/>
                    </a:lnTo>
                    <a:lnTo>
                      <a:pt x="116" y="6"/>
                    </a:lnTo>
                    <a:lnTo>
                      <a:pt x="116" y="6"/>
                    </a:lnTo>
                    <a:lnTo>
                      <a:pt x="116" y="4"/>
                    </a:lnTo>
                    <a:lnTo>
                      <a:pt x="116" y="2"/>
                    </a:lnTo>
                    <a:lnTo>
                      <a:pt x="118" y="2"/>
                    </a:lnTo>
                    <a:lnTo>
                      <a:pt x="118" y="2"/>
                    </a:lnTo>
                    <a:lnTo>
                      <a:pt x="128" y="0"/>
                    </a:lnTo>
                    <a:lnTo>
                      <a:pt x="128" y="0"/>
                    </a:lnTo>
                    <a:lnTo>
                      <a:pt x="130" y="2"/>
                    </a:lnTo>
                    <a:lnTo>
                      <a:pt x="132" y="4"/>
                    </a:lnTo>
                    <a:lnTo>
                      <a:pt x="136" y="4"/>
                    </a:lnTo>
                    <a:lnTo>
                      <a:pt x="136" y="4"/>
                    </a:lnTo>
                    <a:lnTo>
                      <a:pt x="140" y="6"/>
                    </a:lnTo>
                    <a:lnTo>
                      <a:pt x="142" y="8"/>
                    </a:lnTo>
                    <a:lnTo>
                      <a:pt x="142" y="8"/>
                    </a:lnTo>
                    <a:lnTo>
                      <a:pt x="146" y="10"/>
                    </a:lnTo>
                    <a:lnTo>
                      <a:pt x="148" y="10"/>
                    </a:lnTo>
                    <a:lnTo>
                      <a:pt x="148" y="10"/>
                    </a:lnTo>
                    <a:lnTo>
                      <a:pt x="152" y="12"/>
                    </a:lnTo>
                    <a:lnTo>
                      <a:pt x="152" y="16"/>
                    </a:lnTo>
                    <a:lnTo>
                      <a:pt x="152" y="16"/>
                    </a:lnTo>
                    <a:lnTo>
                      <a:pt x="152" y="18"/>
                    </a:lnTo>
                    <a:lnTo>
                      <a:pt x="156" y="18"/>
                    </a:lnTo>
                    <a:lnTo>
                      <a:pt x="156" y="18"/>
                    </a:lnTo>
                    <a:lnTo>
                      <a:pt x="158" y="18"/>
                    </a:lnTo>
                    <a:lnTo>
                      <a:pt x="160" y="14"/>
                    </a:lnTo>
                    <a:lnTo>
                      <a:pt x="160" y="14"/>
                    </a:lnTo>
                    <a:lnTo>
                      <a:pt x="162" y="14"/>
                    </a:lnTo>
                    <a:lnTo>
                      <a:pt x="162" y="14"/>
                    </a:lnTo>
                    <a:lnTo>
                      <a:pt x="162" y="16"/>
                    </a:lnTo>
                    <a:lnTo>
                      <a:pt x="162" y="16"/>
                    </a:lnTo>
                    <a:lnTo>
                      <a:pt x="162" y="20"/>
                    </a:lnTo>
                    <a:lnTo>
                      <a:pt x="162" y="22"/>
                    </a:lnTo>
                    <a:lnTo>
                      <a:pt x="164" y="24"/>
                    </a:lnTo>
                    <a:lnTo>
                      <a:pt x="164" y="24"/>
                    </a:lnTo>
                    <a:lnTo>
                      <a:pt x="166" y="24"/>
                    </a:lnTo>
                    <a:lnTo>
                      <a:pt x="168" y="26"/>
                    </a:lnTo>
                    <a:lnTo>
                      <a:pt x="170" y="28"/>
                    </a:lnTo>
                    <a:lnTo>
                      <a:pt x="170" y="28"/>
                    </a:lnTo>
                    <a:lnTo>
                      <a:pt x="170" y="28"/>
                    </a:lnTo>
                    <a:lnTo>
                      <a:pt x="172" y="28"/>
                    </a:lnTo>
                    <a:lnTo>
                      <a:pt x="172" y="28"/>
                    </a:lnTo>
                    <a:lnTo>
                      <a:pt x="174" y="26"/>
                    </a:lnTo>
                    <a:lnTo>
                      <a:pt x="174" y="26"/>
                    </a:lnTo>
                    <a:lnTo>
                      <a:pt x="176" y="26"/>
                    </a:lnTo>
                    <a:lnTo>
                      <a:pt x="176" y="26"/>
                    </a:lnTo>
                    <a:lnTo>
                      <a:pt x="178" y="26"/>
                    </a:lnTo>
                    <a:lnTo>
                      <a:pt x="180" y="28"/>
                    </a:lnTo>
                    <a:lnTo>
                      <a:pt x="180" y="28"/>
                    </a:lnTo>
                    <a:lnTo>
                      <a:pt x="188" y="28"/>
                    </a:lnTo>
                    <a:lnTo>
                      <a:pt x="188" y="28"/>
                    </a:lnTo>
                    <a:lnTo>
                      <a:pt x="194" y="30"/>
                    </a:lnTo>
                    <a:lnTo>
                      <a:pt x="194" y="30"/>
                    </a:lnTo>
                    <a:lnTo>
                      <a:pt x="198" y="34"/>
                    </a:lnTo>
                    <a:lnTo>
                      <a:pt x="200" y="36"/>
                    </a:lnTo>
                    <a:lnTo>
                      <a:pt x="202" y="36"/>
                    </a:lnTo>
                    <a:lnTo>
                      <a:pt x="202" y="36"/>
                    </a:lnTo>
                    <a:lnTo>
                      <a:pt x="208" y="36"/>
                    </a:lnTo>
                    <a:lnTo>
                      <a:pt x="214" y="38"/>
                    </a:lnTo>
                    <a:lnTo>
                      <a:pt x="214" y="38"/>
                    </a:lnTo>
                    <a:lnTo>
                      <a:pt x="220" y="40"/>
                    </a:lnTo>
                    <a:lnTo>
                      <a:pt x="220" y="40"/>
                    </a:lnTo>
                    <a:lnTo>
                      <a:pt x="220" y="42"/>
                    </a:lnTo>
                    <a:lnTo>
                      <a:pt x="220" y="42"/>
                    </a:lnTo>
                    <a:lnTo>
                      <a:pt x="216" y="48"/>
                    </a:lnTo>
                    <a:lnTo>
                      <a:pt x="214" y="56"/>
                    </a:lnTo>
                    <a:lnTo>
                      <a:pt x="214" y="56"/>
                    </a:lnTo>
                    <a:lnTo>
                      <a:pt x="212" y="60"/>
                    </a:lnTo>
                    <a:lnTo>
                      <a:pt x="212" y="64"/>
                    </a:lnTo>
                    <a:lnTo>
                      <a:pt x="212" y="64"/>
                    </a:lnTo>
                    <a:lnTo>
                      <a:pt x="214" y="66"/>
                    </a:lnTo>
                    <a:lnTo>
                      <a:pt x="214" y="66"/>
                    </a:lnTo>
                    <a:lnTo>
                      <a:pt x="212" y="68"/>
                    </a:lnTo>
                    <a:lnTo>
                      <a:pt x="210" y="68"/>
                    </a:lnTo>
                    <a:lnTo>
                      <a:pt x="210" y="68"/>
                    </a:lnTo>
                    <a:lnTo>
                      <a:pt x="206" y="68"/>
                    </a:lnTo>
                    <a:lnTo>
                      <a:pt x="204" y="68"/>
                    </a:lnTo>
                    <a:lnTo>
                      <a:pt x="202" y="70"/>
                    </a:lnTo>
                    <a:lnTo>
                      <a:pt x="204" y="70"/>
                    </a:lnTo>
                    <a:lnTo>
                      <a:pt x="204" y="70"/>
                    </a:lnTo>
                    <a:lnTo>
                      <a:pt x="204" y="72"/>
                    </a:lnTo>
                    <a:lnTo>
                      <a:pt x="204" y="72"/>
                    </a:lnTo>
                    <a:lnTo>
                      <a:pt x="202" y="74"/>
                    </a:lnTo>
                    <a:lnTo>
                      <a:pt x="202" y="74"/>
                    </a:lnTo>
                    <a:lnTo>
                      <a:pt x="196" y="78"/>
                    </a:lnTo>
                    <a:lnTo>
                      <a:pt x="194" y="78"/>
                    </a:lnTo>
                    <a:lnTo>
                      <a:pt x="192" y="80"/>
                    </a:lnTo>
                    <a:lnTo>
                      <a:pt x="192" y="80"/>
                    </a:lnTo>
                    <a:lnTo>
                      <a:pt x="190" y="88"/>
                    </a:lnTo>
                    <a:lnTo>
                      <a:pt x="188" y="96"/>
                    </a:lnTo>
                    <a:lnTo>
                      <a:pt x="188" y="96"/>
                    </a:lnTo>
                    <a:lnTo>
                      <a:pt x="190" y="98"/>
                    </a:lnTo>
                    <a:lnTo>
                      <a:pt x="190" y="96"/>
                    </a:lnTo>
                    <a:lnTo>
                      <a:pt x="194" y="94"/>
                    </a:lnTo>
                    <a:lnTo>
                      <a:pt x="194" y="94"/>
                    </a:lnTo>
                    <a:lnTo>
                      <a:pt x="198" y="92"/>
                    </a:lnTo>
                    <a:lnTo>
                      <a:pt x="200" y="92"/>
                    </a:lnTo>
                    <a:lnTo>
                      <a:pt x="202" y="92"/>
                    </a:lnTo>
                    <a:lnTo>
                      <a:pt x="202" y="92"/>
                    </a:lnTo>
                    <a:lnTo>
                      <a:pt x="204" y="94"/>
                    </a:lnTo>
                    <a:lnTo>
                      <a:pt x="206" y="98"/>
                    </a:lnTo>
                    <a:lnTo>
                      <a:pt x="206" y="98"/>
                    </a:lnTo>
                    <a:lnTo>
                      <a:pt x="206" y="100"/>
                    </a:lnTo>
                    <a:lnTo>
                      <a:pt x="208" y="102"/>
                    </a:lnTo>
                    <a:lnTo>
                      <a:pt x="208" y="102"/>
                    </a:lnTo>
                    <a:lnTo>
                      <a:pt x="208" y="106"/>
                    </a:lnTo>
                    <a:lnTo>
                      <a:pt x="210" y="110"/>
                    </a:lnTo>
                    <a:lnTo>
                      <a:pt x="210" y="110"/>
                    </a:lnTo>
                    <a:lnTo>
                      <a:pt x="210" y="110"/>
                    </a:lnTo>
                    <a:lnTo>
                      <a:pt x="212" y="110"/>
                    </a:lnTo>
                    <a:lnTo>
                      <a:pt x="212" y="112"/>
                    </a:lnTo>
                    <a:lnTo>
                      <a:pt x="212" y="112"/>
                    </a:lnTo>
                    <a:lnTo>
                      <a:pt x="212" y="112"/>
                    </a:lnTo>
                    <a:lnTo>
                      <a:pt x="206" y="118"/>
                    </a:lnTo>
                    <a:lnTo>
                      <a:pt x="206" y="118"/>
                    </a:lnTo>
                    <a:lnTo>
                      <a:pt x="206" y="120"/>
                    </a:lnTo>
                    <a:lnTo>
                      <a:pt x="208" y="120"/>
                    </a:lnTo>
                    <a:lnTo>
                      <a:pt x="212" y="122"/>
                    </a:lnTo>
                    <a:lnTo>
                      <a:pt x="212" y="124"/>
                    </a:lnTo>
                    <a:lnTo>
                      <a:pt x="212" y="124"/>
                    </a:lnTo>
                    <a:lnTo>
                      <a:pt x="210" y="128"/>
                    </a:lnTo>
                    <a:lnTo>
                      <a:pt x="210" y="132"/>
                    </a:lnTo>
                    <a:lnTo>
                      <a:pt x="210" y="132"/>
                    </a:lnTo>
                    <a:lnTo>
                      <a:pt x="212" y="138"/>
                    </a:lnTo>
                    <a:lnTo>
                      <a:pt x="212" y="138"/>
                    </a:lnTo>
                    <a:lnTo>
                      <a:pt x="214" y="140"/>
                    </a:lnTo>
                    <a:lnTo>
                      <a:pt x="214" y="140"/>
                    </a:lnTo>
                    <a:lnTo>
                      <a:pt x="220" y="140"/>
                    </a:lnTo>
                    <a:lnTo>
                      <a:pt x="222" y="140"/>
                    </a:lnTo>
                    <a:lnTo>
                      <a:pt x="222" y="142"/>
                    </a:lnTo>
                    <a:lnTo>
                      <a:pt x="222" y="142"/>
                    </a:lnTo>
                    <a:lnTo>
                      <a:pt x="220" y="146"/>
                    </a:lnTo>
                    <a:lnTo>
                      <a:pt x="220" y="1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4" name="Germany">
                <a:extLst>
                  <a:ext uri="{FF2B5EF4-FFF2-40B4-BE49-F238E27FC236}">
                    <a16:creationId xmlns:a16="http://schemas.microsoft.com/office/drawing/2014/main" id="{08D4E1BA-CE32-4BD3-B5D1-849002C4DEDB}"/>
                  </a:ext>
                </a:extLst>
              </p:cNvPr>
              <p:cNvSpPr>
                <a:spLocks/>
              </p:cNvSpPr>
              <p:nvPr/>
            </p:nvSpPr>
            <p:spPr bwMode="auto">
              <a:xfrm>
                <a:off x="4174029" y="746491"/>
                <a:ext cx="230217" cy="209853"/>
              </a:xfrm>
              <a:custGeom>
                <a:avLst/>
                <a:gdLst/>
                <a:ahLst/>
                <a:cxnLst>
                  <a:cxn ang="0">
                    <a:pos x="48" y="0"/>
                  </a:cxn>
                  <a:cxn ang="0">
                    <a:pos x="50" y="6"/>
                  </a:cxn>
                  <a:cxn ang="0">
                    <a:pos x="46" y="8"/>
                  </a:cxn>
                  <a:cxn ang="0">
                    <a:pos x="50" y="10"/>
                  </a:cxn>
                  <a:cxn ang="0">
                    <a:pos x="52" y="14"/>
                  </a:cxn>
                  <a:cxn ang="0">
                    <a:pos x="60" y="18"/>
                  </a:cxn>
                  <a:cxn ang="0">
                    <a:pos x="58" y="18"/>
                  </a:cxn>
                  <a:cxn ang="0">
                    <a:pos x="48" y="18"/>
                  </a:cxn>
                  <a:cxn ang="0">
                    <a:pos x="46" y="26"/>
                  </a:cxn>
                  <a:cxn ang="0">
                    <a:pos x="40" y="28"/>
                  </a:cxn>
                  <a:cxn ang="0">
                    <a:pos x="38" y="26"/>
                  </a:cxn>
                  <a:cxn ang="0">
                    <a:pos x="36" y="22"/>
                  </a:cxn>
                  <a:cxn ang="0">
                    <a:pos x="22" y="28"/>
                  </a:cxn>
                  <a:cxn ang="0">
                    <a:pos x="18" y="34"/>
                  </a:cxn>
                  <a:cxn ang="0">
                    <a:pos x="18" y="36"/>
                  </a:cxn>
                  <a:cxn ang="0">
                    <a:pos x="16" y="48"/>
                  </a:cxn>
                  <a:cxn ang="0">
                    <a:pos x="14" y="54"/>
                  </a:cxn>
                  <a:cxn ang="0">
                    <a:pos x="2" y="60"/>
                  </a:cxn>
                  <a:cxn ang="0">
                    <a:pos x="0" y="70"/>
                  </a:cxn>
                  <a:cxn ang="0">
                    <a:pos x="0" y="76"/>
                  </a:cxn>
                  <a:cxn ang="0">
                    <a:pos x="0" y="84"/>
                  </a:cxn>
                  <a:cxn ang="0">
                    <a:pos x="4" y="100"/>
                  </a:cxn>
                  <a:cxn ang="0">
                    <a:pos x="16" y="108"/>
                  </a:cxn>
                  <a:cxn ang="0">
                    <a:pos x="30" y="110"/>
                  </a:cxn>
                  <a:cxn ang="0">
                    <a:pos x="32" y="120"/>
                  </a:cxn>
                  <a:cxn ang="0">
                    <a:pos x="28" y="136"/>
                  </a:cxn>
                  <a:cxn ang="0">
                    <a:pos x="42" y="140"/>
                  </a:cxn>
                  <a:cxn ang="0">
                    <a:pos x="48" y="138"/>
                  </a:cxn>
                  <a:cxn ang="0">
                    <a:pos x="68" y="140"/>
                  </a:cxn>
                  <a:cxn ang="0">
                    <a:pos x="88" y="144"/>
                  </a:cxn>
                  <a:cxn ang="0">
                    <a:pos x="94" y="140"/>
                  </a:cxn>
                  <a:cxn ang="0">
                    <a:pos x="104" y="140"/>
                  </a:cxn>
                  <a:cxn ang="0">
                    <a:pos x="114" y="138"/>
                  </a:cxn>
                  <a:cxn ang="0">
                    <a:pos x="122" y="134"/>
                  </a:cxn>
                  <a:cxn ang="0">
                    <a:pos x="126" y="134"/>
                  </a:cxn>
                  <a:cxn ang="0">
                    <a:pos x="132" y="136"/>
                  </a:cxn>
                  <a:cxn ang="0">
                    <a:pos x="132" y="130"/>
                  </a:cxn>
                  <a:cxn ang="0">
                    <a:pos x="132" y="126"/>
                  </a:cxn>
                  <a:cxn ang="0">
                    <a:pos x="138" y="120"/>
                  </a:cxn>
                  <a:cxn ang="0">
                    <a:pos x="144" y="114"/>
                  </a:cxn>
                  <a:cxn ang="0">
                    <a:pos x="128" y="100"/>
                  </a:cxn>
                  <a:cxn ang="0">
                    <a:pos x="116" y="88"/>
                  </a:cxn>
                  <a:cxn ang="0">
                    <a:pos x="124" y="82"/>
                  </a:cxn>
                  <a:cxn ang="0">
                    <a:pos x="146" y="72"/>
                  </a:cxn>
                  <a:cxn ang="0">
                    <a:pos x="156" y="74"/>
                  </a:cxn>
                  <a:cxn ang="0">
                    <a:pos x="160" y="68"/>
                  </a:cxn>
                  <a:cxn ang="0">
                    <a:pos x="154" y="42"/>
                  </a:cxn>
                  <a:cxn ang="0">
                    <a:pos x="148" y="38"/>
                  </a:cxn>
                  <a:cxn ang="0">
                    <a:pos x="142" y="32"/>
                  </a:cxn>
                  <a:cxn ang="0">
                    <a:pos x="146" y="22"/>
                  </a:cxn>
                  <a:cxn ang="0">
                    <a:pos x="140" y="14"/>
                  </a:cxn>
                  <a:cxn ang="0">
                    <a:pos x="136" y="8"/>
                  </a:cxn>
                  <a:cxn ang="0">
                    <a:pos x="130" y="12"/>
                  </a:cxn>
                  <a:cxn ang="0">
                    <a:pos x="118" y="14"/>
                  </a:cxn>
                  <a:cxn ang="0">
                    <a:pos x="122" y="10"/>
                  </a:cxn>
                  <a:cxn ang="0">
                    <a:pos x="110" y="14"/>
                  </a:cxn>
                  <a:cxn ang="0">
                    <a:pos x="98" y="14"/>
                  </a:cxn>
                  <a:cxn ang="0">
                    <a:pos x="86" y="14"/>
                  </a:cxn>
                  <a:cxn ang="0">
                    <a:pos x="78" y="12"/>
                  </a:cxn>
                  <a:cxn ang="0">
                    <a:pos x="76" y="8"/>
                  </a:cxn>
                  <a:cxn ang="0">
                    <a:pos x="68" y="8"/>
                  </a:cxn>
                  <a:cxn ang="0">
                    <a:pos x="62" y="2"/>
                  </a:cxn>
                </a:cxnLst>
                <a:rect l="0" t="0" r="r" b="b"/>
                <a:pathLst>
                  <a:path w="160" h="144">
                    <a:moveTo>
                      <a:pt x="60" y="0"/>
                    </a:moveTo>
                    <a:lnTo>
                      <a:pt x="60" y="0"/>
                    </a:lnTo>
                    <a:lnTo>
                      <a:pt x="56" y="2"/>
                    </a:lnTo>
                    <a:lnTo>
                      <a:pt x="52" y="0"/>
                    </a:lnTo>
                    <a:lnTo>
                      <a:pt x="48" y="0"/>
                    </a:lnTo>
                    <a:lnTo>
                      <a:pt x="44" y="0"/>
                    </a:lnTo>
                    <a:lnTo>
                      <a:pt x="44" y="0"/>
                    </a:lnTo>
                    <a:lnTo>
                      <a:pt x="48" y="6"/>
                    </a:lnTo>
                    <a:lnTo>
                      <a:pt x="48" y="6"/>
                    </a:lnTo>
                    <a:lnTo>
                      <a:pt x="50" y="6"/>
                    </a:lnTo>
                    <a:lnTo>
                      <a:pt x="48" y="6"/>
                    </a:lnTo>
                    <a:lnTo>
                      <a:pt x="48" y="6"/>
                    </a:lnTo>
                    <a:lnTo>
                      <a:pt x="46" y="8"/>
                    </a:lnTo>
                    <a:lnTo>
                      <a:pt x="46" y="8"/>
                    </a:lnTo>
                    <a:lnTo>
                      <a:pt x="46" y="8"/>
                    </a:lnTo>
                    <a:lnTo>
                      <a:pt x="48" y="8"/>
                    </a:lnTo>
                    <a:lnTo>
                      <a:pt x="50" y="8"/>
                    </a:lnTo>
                    <a:lnTo>
                      <a:pt x="50" y="10"/>
                    </a:lnTo>
                    <a:lnTo>
                      <a:pt x="50" y="10"/>
                    </a:lnTo>
                    <a:lnTo>
                      <a:pt x="50" y="10"/>
                    </a:lnTo>
                    <a:lnTo>
                      <a:pt x="52" y="12"/>
                    </a:lnTo>
                    <a:lnTo>
                      <a:pt x="52" y="12"/>
                    </a:lnTo>
                    <a:lnTo>
                      <a:pt x="54" y="12"/>
                    </a:lnTo>
                    <a:lnTo>
                      <a:pt x="54" y="12"/>
                    </a:lnTo>
                    <a:lnTo>
                      <a:pt x="52" y="14"/>
                    </a:lnTo>
                    <a:lnTo>
                      <a:pt x="52" y="14"/>
                    </a:lnTo>
                    <a:lnTo>
                      <a:pt x="54" y="16"/>
                    </a:lnTo>
                    <a:lnTo>
                      <a:pt x="56" y="16"/>
                    </a:lnTo>
                    <a:lnTo>
                      <a:pt x="56" y="16"/>
                    </a:lnTo>
                    <a:lnTo>
                      <a:pt x="60" y="18"/>
                    </a:lnTo>
                    <a:lnTo>
                      <a:pt x="64" y="22"/>
                    </a:lnTo>
                    <a:lnTo>
                      <a:pt x="64" y="22"/>
                    </a:lnTo>
                    <a:lnTo>
                      <a:pt x="60" y="20"/>
                    </a:lnTo>
                    <a:lnTo>
                      <a:pt x="58" y="18"/>
                    </a:lnTo>
                    <a:lnTo>
                      <a:pt x="58" y="18"/>
                    </a:lnTo>
                    <a:lnTo>
                      <a:pt x="54" y="18"/>
                    </a:lnTo>
                    <a:lnTo>
                      <a:pt x="50" y="16"/>
                    </a:lnTo>
                    <a:lnTo>
                      <a:pt x="50" y="16"/>
                    </a:lnTo>
                    <a:lnTo>
                      <a:pt x="48" y="16"/>
                    </a:lnTo>
                    <a:lnTo>
                      <a:pt x="48" y="18"/>
                    </a:lnTo>
                    <a:lnTo>
                      <a:pt x="46" y="22"/>
                    </a:lnTo>
                    <a:lnTo>
                      <a:pt x="46" y="22"/>
                    </a:lnTo>
                    <a:lnTo>
                      <a:pt x="46" y="24"/>
                    </a:lnTo>
                    <a:lnTo>
                      <a:pt x="46" y="26"/>
                    </a:lnTo>
                    <a:lnTo>
                      <a:pt x="46" y="26"/>
                    </a:lnTo>
                    <a:lnTo>
                      <a:pt x="44" y="24"/>
                    </a:lnTo>
                    <a:lnTo>
                      <a:pt x="40" y="26"/>
                    </a:lnTo>
                    <a:lnTo>
                      <a:pt x="40" y="26"/>
                    </a:lnTo>
                    <a:lnTo>
                      <a:pt x="40" y="26"/>
                    </a:lnTo>
                    <a:lnTo>
                      <a:pt x="40" y="28"/>
                    </a:lnTo>
                    <a:lnTo>
                      <a:pt x="40" y="28"/>
                    </a:lnTo>
                    <a:lnTo>
                      <a:pt x="38" y="28"/>
                    </a:lnTo>
                    <a:lnTo>
                      <a:pt x="38" y="26"/>
                    </a:lnTo>
                    <a:lnTo>
                      <a:pt x="38" y="26"/>
                    </a:lnTo>
                    <a:lnTo>
                      <a:pt x="38" y="26"/>
                    </a:lnTo>
                    <a:lnTo>
                      <a:pt x="38" y="26"/>
                    </a:lnTo>
                    <a:lnTo>
                      <a:pt x="38" y="26"/>
                    </a:lnTo>
                    <a:lnTo>
                      <a:pt x="38" y="24"/>
                    </a:lnTo>
                    <a:lnTo>
                      <a:pt x="38" y="24"/>
                    </a:lnTo>
                    <a:lnTo>
                      <a:pt x="36" y="22"/>
                    </a:lnTo>
                    <a:lnTo>
                      <a:pt x="30" y="24"/>
                    </a:lnTo>
                    <a:lnTo>
                      <a:pt x="30" y="24"/>
                    </a:lnTo>
                    <a:lnTo>
                      <a:pt x="28" y="24"/>
                    </a:lnTo>
                    <a:lnTo>
                      <a:pt x="22" y="28"/>
                    </a:lnTo>
                    <a:lnTo>
                      <a:pt x="22" y="28"/>
                    </a:lnTo>
                    <a:lnTo>
                      <a:pt x="20" y="30"/>
                    </a:lnTo>
                    <a:lnTo>
                      <a:pt x="18" y="30"/>
                    </a:lnTo>
                    <a:lnTo>
                      <a:pt x="18" y="30"/>
                    </a:lnTo>
                    <a:lnTo>
                      <a:pt x="18" y="32"/>
                    </a:lnTo>
                    <a:lnTo>
                      <a:pt x="18" y="34"/>
                    </a:lnTo>
                    <a:lnTo>
                      <a:pt x="18" y="32"/>
                    </a:lnTo>
                    <a:lnTo>
                      <a:pt x="18" y="32"/>
                    </a:lnTo>
                    <a:lnTo>
                      <a:pt x="16" y="34"/>
                    </a:lnTo>
                    <a:lnTo>
                      <a:pt x="18" y="34"/>
                    </a:lnTo>
                    <a:lnTo>
                      <a:pt x="18" y="36"/>
                    </a:lnTo>
                    <a:lnTo>
                      <a:pt x="16" y="38"/>
                    </a:lnTo>
                    <a:lnTo>
                      <a:pt x="16" y="38"/>
                    </a:lnTo>
                    <a:lnTo>
                      <a:pt x="14" y="44"/>
                    </a:lnTo>
                    <a:lnTo>
                      <a:pt x="14" y="46"/>
                    </a:lnTo>
                    <a:lnTo>
                      <a:pt x="16" y="48"/>
                    </a:lnTo>
                    <a:lnTo>
                      <a:pt x="16" y="48"/>
                    </a:lnTo>
                    <a:lnTo>
                      <a:pt x="18" y="48"/>
                    </a:lnTo>
                    <a:lnTo>
                      <a:pt x="18" y="50"/>
                    </a:lnTo>
                    <a:lnTo>
                      <a:pt x="14" y="54"/>
                    </a:lnTo>
                    <a:lnTo>
                      <a:pt x="14" y="54"/>
                    </a:lnTo>
                    <a:lnTo>
                      <a:pt x="10" y="56"/>
                    </a:lnTo>
                    <a:lnTo>
                      <a:pt x="4" y="56"/>
                    </a:lnTo>
                    <a:lnTo>
                      <a:pt x="4" y="56"/>
                    </a:lnTo>
                    <a:lnTo>
                      <a:pt x="2" y="58"/>
                    </a:lnTo>
                    <a:lnTo>
                      <a:pt x="2" y="60"/>
                    </a:lnTo>
                    <a:lnTo>
                      <a:pt x="2" y="60"/>
                    </a:lnTo>
                    <a:lnTo>
                      <a:pt x="2" y="62"/>
                    </a:lnTo>
                    <a:lnTo>
                      <a:pt x="2" y="66"/>
                    </a:lnTo>
                    <a:lnTo>
                      <a:pt x="0" y="68"/>
                    </a:lnTo>
                    <a:lnTo>
                      <a:pt x="0" y="70"/>
                    </a:lnTo>
                    <a:lnTo>
                      <a:pt x="0" y="70"/>
                    </a:lnTo>
                    <a:lnTo>
                      <a:pt x="2" y="72"/>
                    </a:lnTo>
                    <a:lnTo>
                      <a:pt x="0" y="72"/>
                    </a:lnTo>
                    <a:lnTo>
                      <a:pt x="0" y="74"/>
                    </a:lnTo>
                    <a:lnTo>
                      <a:pt x="0" y="76"/>
                    </a:lnTo>
                    <a:lnTo>
                      <a:pt x="0" y="76"/>
                    </a:lnTo>
                    <a:lnTo>
                      <a:pt x="2" y="78"/>
                    </a:lnTo>
                    <a:lnTo>
                      <a:pt x="2" y="80"/>
                    </a:lnTo>
                    <a:lnTo>
                      <a:pt x="0" y="84"/>
                    </a:lnTo>
                    <a:lnTo>
                      <a:pt x="0" y="84"/>
                    </a:lnTo>
                    <a:lnTo>
                      <a:pt x="4" y="88"/>
                    </a:lnTo>
                    <a:lnTo>
                      <a:pt x="4" y="92"/>
                    </a:lnTo>
                    <a:lnTo>
                      <a:pt x="4" y="92"/>
                    </a:lnTo>
                    <a:lnTo>
                      <a:pt x="6" y="94"/>
                    </a:lnTo>
                    <a:lnTo>
                      <a:pt x="4" y="100"/>
                    </a:lnTo>
                    <a:lnTo>
                      <a:pt x="4" y="100"/>
                    </a:lnTo>
                    <a:lnTo>
                      <a:pt x="10" y="102"/>
                    </a:lnTo>
                    <a:lnTo>
                      <a:pt x="10" y="102"/>
                    </a:lnTo>
                    <a:lnTo>
                      <a:pt x="14" y="106"/>
                    </a:lnTo>
                    <a:lnTo>
                      <a:pt x="16" y="108"/>
                    </a:lnTo>
                    <a:lnTo>
                      <a:pt x="18" y="108"/>
                    </a:lnTo>
                    <a:lnTo>
                      <a:pt x="18" y="108"/>
                    </a:lnTo>
                    <a:lnTo>
                      <a:pt x="24" y="108"/>
                    </a:lnTo>
                    <a:lnTo>
                      <a:pt x="30" y="110"/>
                    </a:lnTo>
                    <a:lnTo>
                      <a:pt x="30" y="110"/>
                    </a:lnTo>
                    <a:lnTo>
                      <a:pt x="36" y="112"/>
                    </a:lnTo>
                    <a:lnTo>
                      <a:pt x="36" y="112"/>
                    </a:lnTo>
                    <a:lnTo>
                      <a:pt x="36" y="114"/>
                    </a:lnTo>
                    <a:lnTo>
                      <a:pt x="36" y="114"/>
                    </a:lnTo>
                    <a:lnTo>
                      <a:pt x="32" y="120"/>
                    </a:lnTo>
                    <a:lnTo>
                      <a:pt x="30" y="128"/>
                    </a:lnTo>
                    <a:lnTo>
                      <a:pt x="30" y="128"/>
                    </a:lnTo>
                    <a:lnTo>
                      <a:pt x="28" y="132"/>
                    </a:lnTo>
                    <a:lnTo>
                      <a:pt x="28" y="136"/>
                    </a:lnTo>
                    <a:lnTo>
                      <a:pt x="28" y="136"/>
                    </a:lnTo>
                    <a:lnTo>
                      <a:pt x="30" y="138"/>
                    </a:lnTo>
                    <a:lnTo>
                      <a:pt x="30" y="138"/>
                    </a:lnTo>
                    <a:lnTo>
                      <a:pt x="32" y="138"/>
                    </a:lnTo>
                    <a:lnTo>
                      <a:pt x="32" y="138"/>
                    </a:lnTo>
                    <a:lnTo>
                      <a:pt x="42" y="140"/>
                    </a:lnTo>
                    <a:lnTo>
                      <a:pt x="46" y="140"/>
                    </a:lnTo>
                    <a:lnTo>
                      <a:pt x="48" y="140"/>
                    </a:lnTo>
                    <a:lnTo>
                      <a:pt x="48" y="138"/>
                    </a:lnTo>
                    <a:lnTo>
                      <a:pt x="48" y="138"/>
                    </a:lnTo>
                    <a:lnTo>
                      <a:pt x="48" y="138"/>
                    </a:lnTo>
                    <a:lnTo>
                      <a:pt x="48" y="138"/>
                    </a:lnTo>
                    <a:lnTo>
                      <a:pt x="52" y="138"/>
                    </a:lnTo>
                    <a:lnTo>
                      <a:pt x="66" y="142"/>
                    </a:lnTo>
                    <a:lnTo>
                      <a:pt x="66" y="142"/>
                    </a:lnTo>
                    <a:lnTo>
                      <a:pt x="68" y="140"/>
                    </a:lnTo>
                    <a:lnTo>
                      <a:pt x="72" y="140"/>
                    </a:lnTo>
                    <a:lnTo>
                      <a:pt x="80" y="142"/>
                    </a:lnTo>
                    <a:lnTo>
                      <a:pt x="80" y="142"/>
                    </a:lnTo>
                    <a:lnTo>
                      <a:pt x="86" y="144"/>
                    </a:lnTo>
                    <a:lnTo>
                      <a:pt x="88" y="144"/>
                    </a:lnTo>
                    <a:lnTo>
                      <a:pt x="90" y="142"/>
                    </a:lnTo>
                    <a:lnTo>
                      <a:pt x="90" y="142"/>
                    </a:lnTo>
                    <a:lnTo>
                      <a:pt x="90" y="140"/>
                    </a:lnTo>
                    <a:lnTo>
                      <a:pt x="92" y="140"/>
                    </a:lnTo>
                    <a:lnTo>
                      <a:pt x="94" y="140"/>
                    </a:lnTo>
                    <a:lnTo>
                      <a:pt x="96" y="138"/>
                    </a:lnTo>
                    <a:lnTo>
                      <a:pt x="96" y="138"/>
                    </a:lnTo>
                    <a:lnTo>
                      <a:pt x="96" y="138"/>
                    </a:lnTo>
                    <a:lnTo>
                      <a:pt x="98" y="138"/>
                    </a:lnTo>
                    <a:lnTo>
                      <a:pt x="104" y="140"/>
                    </a:lnTo>
                    <a:lnTo>
                      <a:pt x="104" y="140"/>
                    </a:lnTo>
                    <a:lnTo>
                      <a:pt x="106" y="140"/>
                    </a:lnTo>
                    <a:lnTo>
                      <a:pt x="108" y="140"/>
                    </a:lnTo>
                    <a:lnTo>
                      <a:pt x="114" y="138"/>
                    </a:lnTo>
                    <a:lnTo>
                      <a:pt x="114" y="138"/>
                    </a:lnTo>
                    <a:lnTo>
                      <a:pt x="116" y="136"/>
                    </a:lnTo>
                    <a:lnTo>
                      <a:pt x="118" y="134"/>
                    </a:lnTo>
                    <a:lnTo>
                      <a:pt x="118" y="134"/>
                    </a:lnTo>
                    <a:lnTo>
                      <a:pt x="120" y="134"/>
                    </a:lnTo>
                    <a:lnTo>
                      <a:pt x="122" y="134"/>
                    </a:lnTo>
                    <a:lnTo>
                      <a:pt x="122" y="134"/>
                    </a:lnTo>
                    <a:lnTo>
                      <a:pt x="124" y="134"/>
                    </a:lnTo>
                    <a:lnTo>
                      <a:pt x="124" y="134"/>
                    </a:lnTo>
                    <a:lnTo>
                      <a:pt x="126" y="134"/>
                    </a:lnTo>
                    <a:lnTo>
                      <a:pt x="126" y="134"/>
                    </a:lnTo>
                    <a:lnTo>
                      <a:pt x="128" y="136"/>
                    </a:lnTo>
                    <a:lnTo>
                      <a:pt x="130" y="138"/>
                    </a:lnTo>
                    <a:lnTo>
                      <a:pt x="130" y="138"/>
                    </a:lnTo>
                    <a:lnTo>
                      <a:pt x="132" y="138"/>
                    </a:lnTo>
                    <a:lnTo>
                      <a:pt x="132" y="136"/>
                    </a:lnTo>
                    <a:lnTo>
                      <a:pt x="132" y="134"/>
                    </a:lnTo>
                    <a:lnTo>
                      <a:pt x="132" y="134"/>
                    </a:lnTo>
                    <a:lnTo>
                      <a:pt x="132" y="132"/>
                    </a:lnTo>
                    <a:lnTo>
                      <a:pt x="132" y="132"/>
                    </a:lnTo>
                    <a:lnTo>
                      <a:pt x="132" y="130"/>
                    </a:lnTo>
                    <a:lnTo>
                      <a:pt x="132" y="130"/>
                    </a:lnTo>
                    <a:lnTo>
                      <a:pt x="132" y="130"/>
                    </a:lnTo>
                    <a:lnTo>
                      <a:pt x="130" y="128"/>
                    </a:lnTo>
                    <a:lnTo>
                      <a:pt x="130" y="128"/>
                    </a:lnTo>
                    <a:lnTo>
                      <a:pt x="132" y="126"/>
                    </a:lnTo>
                    <a:lnTo>
                      <a:pt x="132" y="126"/>
                    </a:lnTo>
                    <a:lnTo>
                      <a:pt x="134" y="126"/>
                    </a:lnTo>
                    <a:lnTo>
                      <a:pt x="136" y="124"/>
                    </a:lnTo>
                    <a:lnTo>
                      <a:pt x="138" y="122"/>
                    </a:lnTo>
                    <a:lnTo>
                      <a:pt x="138" y="120"/>
                    </a:lnTo>
                    <a:lnTo>
                      <a:pt x="138" y="120"/>
                    </a:lnTo>
                    <a:lnTo>
                      <a:pt x="140" y="120"/>
                    </a:lnTo>
                    <a:lnTo>
                      <a:pt x="142" y="118"/>
                    </a:lnTo>
                    <a:lnTo>
                      <a:pt x="144" y="114"/>
                    </a:lnTo>
                    <a:lnTo>
                      <a:pt x="144" y="114"/>
                    </a:lnTo>
                    <a:lnTo>
                      <a:pt x="144" y="110"/>
                    </a:lnTo>
                    <a:lnTo>
                      <a:pt x="140" y="108"/>
                    </a:lnTo>
                    <a:lnTo>
                      <a:pt x="140" y="108"/>
                    </a:lnTo>
                    <a:lnTo>
                      <a:pt x="136" y="106"/>
                    </a:lnTo>
                    <a:lnTo>
                      <a:pt x="128" y="100"/>
                    </a:lnTo>
                    <a:lnTo>
                      <a:pt x="128" y="100"/>
                    </a:lnTo>
                    <a:lnTo>
                      <a:pt x="124" y="98"/>
                    </a:lnTo>
                    <a:lnTo>
                      <a:pt x="120" y="94"/>
                    </a:lnTo>
                    <a:lnTo>
                      <a:pt x="120" y="94"/>
                    </a:lnTo>
                    <a:lnTo>
                      <a:pt x="116" y="88"/>
                    </a:lnTo>
                    <a:lnTo>
                      <a:pt x="112" y="84"/>
                    </a:lnTo>
                    <a:lnTo>
                      <a:pt x="112" y="84"/>
                    </a:lnTo>
                    <a:lnTo>
                      <a:pt x="112" y="82"/>
                    </a:lnTo>
                    <a:lnTo>
                      <a:pt x="116" y="82"/>
                    </a:lnTo>
                    <a:lnTo>
                      <a:pt x="124" y="82"/>
                    </a:lnTo>
                    <a:lnTo>
                      <a:pt x="124" y="82"/>
                    </a:lnTo>
                    <a:lnTo>
                      <a:pt x="136" y="78"/>
                    </a:lnTo>
                    <a:lnTo>
                      <a:pt x="136" y="78"/>
                    </a:lnTo>
                    <a:lnTo>
                      <a:pt x="142" y="76"/>
                    </a:lnTo>
                    <a:lnTo>
                      <a:pt x="146" y="72"/>
                    </a:lnTo>
                    <a:lnTo>
                      <a:pt x="146" y="72"/>
                    </a:lnTo>
                    <a:lnTo>
                      <a:pt x="150" y="68"/>
                    </a:lnTo>
                    <a:lnTo>
                      <a:pt x="152" y="70"/>
                    </a:lnTo>
                    <a:lnTo>
                      <a:pt x="152" y="70"/>
                    </a:lnTo>
                    <a:lnTo>
                      <a:pt x="156" y="74"/>
                    </a:lnTo>
                    <a:lnTo>
                      <a:pt x="160" y="74"/>
                    </a:lnTo>
                    <a:lnTo>
                      <a:pt x="160" y="74"/>
                    </a:lnTo>
                    <a:lnTo>
                      <a:pt x="160" y="72"/>
                    </a:lnTo>
                    <a:lnTo>
                      <a:pt x="160" y="68"/>
                    </a:lnTo>
                    <a:lnTo>
                      <a:pt x="160" y="68"/>
                    </a:lnTo>
                    <a:lnTo>
                      <a:pt x="158" y="60"/>
                    </a:lnTo>
                    <a:lnTo>
                      <a:pt x="154" y="50"/>
                    </a:lnTo>
                    <a:lnTo>
                      <a:pt x="154" y="50"/>
                    </a:lnTo>
                    <a:lnTo>
                      <a:pt x="154" y="46"/>
                    </a:lnTo>
                    <a:lnTo>
                      <a:pt x="154" y="42"/>
                    </a:lnTo>
                    <a:lnTo>
                      <a:pt x="154" y="42"/>
                    </a:lnTo>
                    <a:lnTo>
                      <a:pt x="152" y="40"/>
                    </a:lnTo>
                    <a:lnTo>
                      <a:pt x="150" y="40"/>
                    </a:lnTo>
                    <a:lnTo>
                      <a:pt x="148" y="38"/>
                    </a:lnTo>
                    <a:lnTo>
                      <a:pt x="148" y="38"/>
                    </a:lnTo>
                    <a:lnTo>
                      <a:pt x="144" y="36"/>
                    </a:lnTo>
                    <a:lnTo>
                      <a:pt x="142" y="36"/>
                    </a:lnTo>
                    <a:lnTo>
                      <a:pt x="142" y="34"/>
                    </a:lnTo>
                    <a:lnTo>
                      <a:pt x="142" y="34"/>
                    </a:lnTo>
                    <a:lnTo>
                      <a:pt x="142" y="32"/>
                    </a:lnTo>
                    <a:lnTo>
                      <a:pt x="144" y="28"/>
                    </a:lnTo>
                    <a:lnTo>
                      <a:pt x="146" y="26"/>
                    </a:lnTo>
                    <a:lnTo>
                      <a:pt x="146" y="26"/>
                    </a:lnTo>
                    <a:lnTo>
                      <a:pt x="146" y="26"/>
                    </a:lnTo>
                    <a:lnTo>
                      <a:pt x="146" y="22"/>
                    </a:lnTo>
                    <a:lnTo>
                      <a:pt x="146" y="18"/>
                    </a:lnTo>
                    <a:lnTo>
                      <a:pt x="146" y="18"/>
                    </a:lnTo>
                    <a:lnTo>
                      <a:pt x="142" y="16"/>
                    </a:lnTo>
                    <a:lnTo>
                      <a:pt x="140" y="14"/>
                    </a:lnTo>
                    <a:lnTo>
                      <a:pt x="140" y="14"/>
                    </a:lnTo>
                    <a:lnTo>
                      <a:pt x="138" y="12"/>
                    </a:lnTo>
                    <a:lnTo>
                      <a:pt x="138" y="10"/>
                    </a:lnTo>
                    <a:lnTo>
                      <a:pt x="138" y="10"/>
                    </a:lnTo>
                    <a:lnTo>
                      <a:pt x="136" y="8"/>
                    </a:lnTo>
                    <a:lnTo>
                      <a:pt x="136" y="8"/>
                    </a:lnTo>
                    <a:lnTo>
                      <a:pt x="134" y="8"/>
                    </a:lnTo>
                    <a:lnTo>
                      <a:pt x="132" y="10"/>
                    </a:lnTo>
                    <a:lnTo>
                      <a:pt x="132" y="12"/>
                    </a:lnTo>
                    <a:lnTo>
                      <a:pt x="130" y="12"/>
                    </a:lnTo>
                    <a:lnTo>
                      <a:pt x="130" y="12"/>
                    </a:lnTo>
                    <a:lnTo>
                      <a:pt x="128" y="10"/>
                    </a:lnTo>
                    <a:lnTo>
                      <a:pt x="124" y="10"/>
                    </a:lnTo>
                    <a:lnTo>
                      <a:pt x="124" y="10"/>
                    </a:lnTo>
                    <a:lnTo>
                      <a:pt x="118" y="14"/>
                    </a:lnTo>
                    <a:lnTo>
                      <a:pt x="118" y="14"/>
                    </a:lnTo>
                    <a:lnTo>
                      <a:pt x="116" y="14"/>
                    </a:lnTo>
                    <a:lnTo>
                      <a:pt x="118" y="12"/>
                    </a:lnTo>
                    <a:lnTo>
                      <a:pt x="118" y="12"/>
                    </a:lnTo>
                    <a:lnTo>
                      <a:pt x="122" y="10"/>
                    </a:lnTo>
                    <a:lnTo>
                      <a:pt x="122" y="10"/>
                    </a:lnTo>
                    <a:lnTo>
                      <a:pt x="122" y="10"/>
                    </a:lnTo>
                    <a:lnTo>
                      <a:pt x="118" y="10"/>
                    </a:lnTo>
                    <a:lnTo>
                      <a:pt x="118" y="10"/>
                    </a:lnTo>
                    <a:lnTo>
                      <a:pt x="114" y="12"/>
                    </a:lnTo>
                    <a:lnTo>
                      <a:pt x="110" y="14"/>
                    </a:lnTo>
                    <a:lnTo>
                      <a:pt x="110" y="14"/>
                    </a:lnTo>
                    <a:lnTo>
                      <a:pt x="104" y="14"/>
                    </a:lnTo>
                    <a:lnTo>
                      <a:pt x="100" y="14"/>
                    </a:lnTo>
                    <a:lnTo>
                      <a:pt x="100" y="14"/>
                    </a:lnTo>
                    <a:lnTo>
                      <a:pt x="98" y="14"/>
                    </a:lnTo>
                    <a:lnTo>
                      <a:pt x="94" y="16"/>
                    </a:lnTo>
                    <a:lnTo>
                      <a:pt x="94" y="16"/>
                    </a:lnTo>
                    <a:lnTo>
                      <a:pt x="92" y="16"/>
                    </a:lnTo>
                    <a:lnTo>
                      <a:pt x="90" y="16"/>
                    </a:lnTo>
                    <a:lnTo>
                      <a:pt x="86" y="14"/>
                    </a:lnTo>
                    <a:lnTo>
                      <a:pt x="86" y="14"/>
                    </a:lnTo>
                    <a:lnTo>
                      <a:pt x="82" y="14"/>
                    </a:lnTo>
                    <a:lnTo>
                      <a:pt x="78" y="14"/>
                    </a:lnTo>
                    <a:lnTo>
                      <a:pt x="78" y="14"/>
                    </a:lnTo>
                    <a:lnTo>
                      <a:pt x="78" y="12"/>
                    </a:lnTo>
                    <a:lnTo>
                      <a:pt x="80" y="12"/>
                    </a:lnTo>
                    <a:lnTo>
                      <a:pt x="82" y="10"/>
                    </a:lnTo>
                    <a:lnTo>
                      <a:pt x="78" y="8"/>
                    </a:lnTo>
                    <a:lnTo>
                      <a:pt x="78" y="8"/>
                    </a:lnTo>
                    <a:lnTo>
                      <a:pt x="76" y="8"/>
                    </a:lnTo>
                    <a:lnTo>
                      <a:pt x="74" y="6"/>
                    </a:lnTo>
                    <a:lnTo>
                      <a:pt x="74" y="6"/>
                    </a:lnTo>
                    <a:lnTo>
                      <a:pt x="70" y="6"/>
                    </a:lnTo>
                    <a:lnTo>
                      <a:pt x="68" y="8"/>
                    </a:lnTo>
                    <a:lnTo>
                      <a:pt x="68" y="8"/>
                    </a:lnTo>
                    <a:lnTo>
                      <a:pt x="66" y="4"/>
                    </a:lnTo>
                    <a:lnTo>
                      <a:pt x="62" y="6"/>
                    </a:lnTo>
                    <a:lnTo>
                      <a:pt x="62" y="6"/>
                    </a:lnTo>
                    <a:lnTo>
                      <a:pt x="64" y="4"/>
                    </a:lnTo>
                    <a:lnTo>
                      <a:pt x="62" y="2"/>
                    </a:lnTo>
                    <a:lnTo>
                      <a:pt x="60" y="0"/>
                    </a:lnTo>
                    <a:lnTo>
                      <a:pt x="6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5" name="Greece">
                <a:extLst>
                  <a:ext uri="{FF2B5EF4-FFF2-40B4-BE49-F238E27FC236}">
                    <a16:creationId xmlns:a16="http://schemas.microsoft.com/office/drawing/2014/main" id="{D3C27C2D-53CA-4BFF-AA0C-F1CB0131C268}"/>
                  </a:ext>
                </a:extLst>
              </p:cNvPr>
              <p:cNvSpPr>
                <a:spLocks/>
              </p:cNvSpPr>
              <p:nvPr/>
            </p:nvSpPr>
            <p:spPr bwMode="auto">
              <a:xfrm>
                <a:off x="4585543" y="1122480"/>
                <a:ext cx="164029" cy="171963"/>
              </a:xfrm>
              <a:custGeom>
                <a:avLst/>
                <a:gdLst/>
                <a:ahLst/>
                <a:cxnLst>
                  <a:cxn ang="0">
                    <a:pos x="6" y="50"/>
                  </a:cxn>
                  <a:cxn ang="0">
                    <a:pos x="12" y="58"/>
                  </a:cxn>
                  <a:cxn ang="0">
                    <a:pos x="20" y="66"/>
                  </a:cxn>
                  <a:cxn ang="0">
                    <a:pos x="24" y="64"/>
                  </a:cxn>
                  <a:cxn ang="0">
                    <a:pos x="28" y="64"/>
                  </a:cxn>
                  <a:cxn ang="0">
                    <a:pos x="22" y="68"/>
                  </a:cxn>
                  <a:cxn ang="0">
                    <a:pos x="30" y="74"/>
                  </a:cxn>
                  <a:cxn ang="0">
                    <a:pos x="44" y="74"/>
                  </a:cxn>
                  <a:cxn ang="0">
                    <a:pos x="58" y="78"/>
                  </a:cxn>
                  <a:cxn ang="0">
                    <a:pos x="52" y="80"/>
                  </a:cxn>
                  <a:cxn ang="0">
                    <a:pos x="36" y="78"/>
                  </a:cxn>
                  <a:cxn ang="0">
                    <a:pos x="26" y="82"/>
                  </a:cxn>
                  <a:cxn ang="0">
                    <a:pos x="28" y="92"/>
                  </a:cxn>
                  <a:cxn ang="0">
                    <a:pos x="38" y="98"/>
                  </a:cxn>
                  <a:cxn ang="0">
                    <a:pos x="46" y="110"/>
                  </a:cxn>
                  <a:cxn ang="0">
                    <a:pos x="54" y="110"/>
                  </a:cxn>
                  <a:cxn ang="0">
                    <a:pos x="58" y="114"/>
                  </a:cxn>
                  <a:cxn ang="0">
                    <a:pos x="66" y="118"/>
                  </a:cxn>
                  <a:cxn ang="0">
                    <a:pos x="60" y="102"/>
                  </a:cxn>
                  <a:cxn ang="0">
                    <a:pos x="58" y="96"/>
                  </a:cxn>
                  <a:cxn ang="0">
                    <a:pos x="64" y="98"/>
                  </a:cxn>
                  <a:cxn ang="0">
                    <a:pos x="66" y="92"/>
                  </a:cxn>
                  <a:cxn ang="0">
                    <a:pos x="64" y="86"/>
                  </a:cxn>
                  <a:cxn ang="0">
                    <a:pos x="78" y="90"/>
                  </a:cxn>
                  <a:cxn ang="0">
                    <a:pos x="80" y="80"/>
                  </a:cxn>
                  <a:cxn ang="0">
                    <a:pos x="66" y="70"/>
                  </a:cxn>
                  <a:cxn ang="0">
                    <a:pos x="56" y="64"/>
                  </a:cxn>
                  <a:cxn ang="0">
                    <a:pos x="50" y="58"/>
                  </a:cxn>
                  <a:cxn ang="0">
                    <a:pos x="50" y="50"/>
                  </a:cxn>
                  <a:cxn ang="0">
                    <a:pos x="56" y="54"/>
                  </a:cxn>
                  <a:cxn ang="0">
                    <a:pos x="56" y="46"/>
                  </a:cxn>
                  <a:cxn ang="0">
                    <a:pos x="48" y="36"/>
                  </a:cxn>
                  <a:cxn ang="0">
                    <a:pos x="48" y="30"/>
                  </a:cxn>
                  <a:cxn ang="0">
                    <a:pos x="60" y="34"/>
                  </a:cxn>
                  <a:cxn ang="0">
                    <a:pos x="64" y="36"/>
                  </a:cxn>
                  <a:cxn ang="0">
                    <a:pos x="68" y="38"/>
                  </a:cxn>
                  <a:cxn ang="0">
                    <a:pos x="70" y="36"/>
                  </a:cxn>
                  <a:cxn ang="0">
                    <a:pos x="68" y="28"/>
                  </a:cxn>
                  <a:cxn ang="0">
                    <a:pos x="76" y="24"/>
                  </a:cxn>
                  <a:cxn ang="0">
                    <a:pos x="84" y="20"/>
                  </a:cxn>
                  <a:cxn ang="0">
                    <a:pos x="90" y="22"/>
                  </a:cxn>
                  <a:cxn ang="0">
                    <a:pos x="108" y="22"/>
                  </a:cxn>
                  <a:cxn ang="0">
                    <a:pos x="112" y="10"/>
                  </a:cxn>
                  <a:cxn ang="0">
                    <a:pos x="110" y="2"/>
                  </a:cxn>
                  <a:cxn ang="0">
                    <a:pos x="106" y="6"/>
                  </a:cxn>
                  <a:cxn ang="0">
                    <a:pos x="94" y="6"/>
                  </a:cxn>
                  <a:cxn ang="0">
                    <a:pos x="78" y="4"/>
                  </a:cxn>
                  <a:cxn ang="0">
                    <a:pos x="66" y="6"/>
                  </a:cxn>
                  <a:cxn ang="0">
                    <a:pos x="48" y="10"/>
                  </a:cxn>
                  <a:cxn ang="0">
                    <a:pos x="40" y="10"/>
                  </a:cxn>
                  <a:cxn ang="0">
                    <a:pos x="20" y="18"/>
                  </a:cxn>
                  <a:cxn ang="0">
                    <a:pos x="10" y="30"/>
                  </a:cxn>
                  <a:cxn ang="0">
                    <a:pos x="2" y="44"/>
                  </a:cxn>
                </a:cxnLst>
                <a:rect l="0" t="0" r="r" b="b"/>
                <a:pathLst>
                  <a:path w="114" h="118">
                    <a:moveTo>
                      <a:pt x="2" y="48"/>
                    </a:moveTo>
                    <a:lnTo>
                      <a:pt x="2" y="48"/>
                    </a:lnTo>
                    <a:lnTo>
                      <a:pt x="0" y="48"/>
                    </a:lnTo>
                    <a:lnTo>
                      <a:pt x="2" y="50"/>
                    </a:lnTo>
                    <a:lnTo>
                      <a:pt x="2" y="50"/>
                    </a:lnTo>
                    <a:lnTo>
                      <a:pt x="6" y="50"/>
                    </a:lnTo>
                    <a:lnTo>
                      <a:pt x="8" y="52"/>
                    </a:lnTo>
                    <a:lnTo>
                      <a:pt x="8" y="54"/>
                    </a:lnTo>
                    <a:lnTo>
                      <a:pt x="8" y="54"/>
                    </a:lnTo>
                    <a:lnTo>
                      <a:pt x="10" y="56"/>
                    </a:lnTo>
                    <a:lnTo>
                      <a:pt x="10" y="56"/>
                    </a:lnTo>
                    <a:lnTo>
                      <a:pt x="12" y="58"/>
                    </a:lnTo>
                    <a:lnTo>
                      <a:pt x="14" y="58"/>
                    </a:lnTo>
                    <a:lnTo>
                      <a:pt x="14" y="58"/>
                    </a:lnTo>
                    <a:lnTo>
                      <a:pt x="16" y="62"/>
                    </a:lnTo>
                    <a:lnTo>
                      <a:pt x="20" y="66"/>
                    </a:lnTo>
                    <a:lnTo>
                      <a:pt x="20" y="66"/>
                    </a:lnTo>
                    <a:lnTo>
                      <a:pt x="20" y="66"/>
                    </a:lnTo>
                    <a:lnTo>
                      <a:pt x="22" y="66"/>
                    </a:lnTo>
                    <a:lnTo>
                      <a:pt x="22" y="62"/>
                    </a:lnTo>
                    <a:lnTo>
                      <a:pt x="22" y="62"/>
                    </a:lnTo>
                    <a:lnTo>
                      <a:pt x="22" y="62"/>
                    </a:lnTo>
                    <a:lnTo>
                      <a:pt x="22" y="62"/>
                    </a:lnTo>
                    <a:lnTo>
                      <a:pt x="24" y="64"/>
                    </a:lnTo>
                    <a:lnTo>
                      <a:pt x="26" y="62"/>
                    </a:lnTo>
                    <a:lnTo>
                      <a:pt x="26" y="62"/>
                    </a:lnTo>
                    <a:lnTo>
                      <a:pt x="26" y="62"/>
                    </a:lnTo>
                    <a:lnTo>
                      <a:pt x="26" y="64"/>
                    </a:lnTo>
                    <a:lnTo>
                      <a:pt x="28" y="64"/>
                    </a:lnTo>
                    <a:lnTo>
                      <a:pt x="28" y="64"/>
                    </a:lnTo>
                    <a:lnTo>
                      <a:pt x="30" y="66"/>
                    </a:lnTo>
                    <a:lnTo>
                      <a:pt x="28" y="66"/>
                    </a:lnTo>
                    <a:lnTo>
                      <a:pt x="28" y="66"/>
                    </a:lnTo>
                    <a:lnTo>
                      <a:pt x="22" y="66"/>
                    </a:lnTo>
                    <a:lnTo>
                      <a:pt x="22" y="68"/>
                    </a:lnTo>
                    <a:lnTo>
                      <a:pt x="22" y="68"/>
                    </a:lnTo>
                    <a:lnTo>
                      <a:pt x="24" y="72"/>
                    </a:lnTo>
                    <a:lnTo>
                      <a:pt x="26" y="74"/>
                    </a:lnTo>
                    <a:lnTo>
                      <a:pt x="26" y="74"/>
                    </a:lnTo>
                    <a:lnTo>
                      <a:pt x="28" y="76"/>
                    </a:lnTo>
                    <a:lnTo>
                      <a:pt x="30" y="74"/>
                    </a:lnTo>
                    <a:lnTo>
                      <a:pt x="30" y="74"/>
                    </a:lnTo>
                    <a:lnTo>
                      <a:pt x="32" y="72"/>
                    </a:lnTo>
                    <a:lnTo>
                      <a:pt x="34" y="74"/>
                    </a:lnTo>
                    <a:lnTo>
                      <a:pt x="38" y="76"/>
                    </a:lnTo>
                    <a:lnTo>
                      <a:pt x="40" y="76"/>
                    </a:lnTo>
                    <a:lnTo>
                      <a:pt x="40" y="76"/>
                    </a:lnTo>
                    <a:lnTo>
                      <a:pt x="44" y="74"/>
                    </a:lnTo>
                    <a:lnTo>
                      <a:pt x="50" y="78"/>
                    </a:lnTo>
                    <a:lnTo>
                      <a:pt x="50" y="78"/>
                    </a:lnTo>
                    <a:lnTo>
                      <a:pt x="54" y="80"/>
                    </a:lnTo>
                    <a:lnTo>
                      <a:pt x="58" y="78"/>
                    </a:lnTo>
                    <a:lnTo>
                      <a:pt x="58" y="78"/>
                    </a:lnTo>
                    <a:lnTo>
                      <a:pt x="58" y="78"/>
                    </a:lnTo>
                    <a:lnTo>
                      <a:pt x="58" y="78"/>
                    </a:lnTo>
                    <a:lnTo>
                      <a:pt x="56" y="80"/>
                    </a:lnTo>
                    <a:lnTo>
                      <a:pt x="58" y="82"/>
                    </a:lnTo>
                    <a:lnTo>
                      <a:pt x="58" y="82"/>
                    </a:lnTo>
                    <a:lnTo>
                      <a:pt x="52" y="80"/>
                    </a:lnTo>
                    <a:lnTo>
                      <a:pt x="52" y="80"/>
                    </a:lnTo>
                    <a:lnTo>
                      <a:pt x="48" y="80"/>
                    </a:lnTo>
                    <a:lnTo>
                      <a:pt x="44" y="78"/>
                    </a:lnTo>
                    <a:lnTo>
                      <a:pt x="44" y="78"/>
                    </a:lnTo>
                    <a:lnTo>
                      <a:pt x="40" y="78"/>
                    </a:lnTo>
                    <a:lnTo>
                      <a:pt x="38" y="78"/>
                    </a:lnTo>
                    <a:lnTo>
                      <a:pt x="36" y="78"/>
                    </a:lnTo>
                    <a:lnTo>
                      <a:pt x="34" y="78"/>
                    </a:lnTo>
                    <a:lnTo>
                      <a:pt x="34" y="78"/>
                    </a:lnTo>
                    <a:lnTo>
                      <a:pt x="32" y="78"/>
                    </a:lnTo>
                    <a:lnTo>
                      <a:pt x="30" y="80"/>
                    </a:lnTo>
                    <a:lnTo>
                      <a:pt x="28" y="82"/>
                    </a:lnTo>
                    <a:lnTo>
                      <a:pt x="26" y="82"/>
                    </a:lnTo>
                    <a:lnTo>
                      <a:pt x="26" y="82"/>
                    </a:lnTo>
                    <a:lnTo>
                      <a:pt x="24" y="84"/>
                    </a:lnTo>
                    <a:lnTo>
                      <a:pt x="26" y="86"/>
                    </a:lnTo>
                    <a:lnTo>
                      <a:pt x="26" y="86"/>
                    </a:lnTo>
                    <a:lnTo>
                      <a:pt x="28" y="88"/>
                    </a:lnTo>
                    <a:lnTo>
                      <a:pt x="28" y="92"/>
                    </a:lnTo>
                    <a:lnTo>
                      <a:pt x="28" y="92"/>
                    </a:lnTo>
                    <a:lnTo>
                      <a:pt x="30" y="90"/>
                    </a:lnTo>
                    <a:lnTo>
                      <a:pt x="32" y="90"/>
                    </a:lnTo>
                    <a:lnTo>
                      <a:pt x="36" y="94"/>
                    </a:lnTo>
                    <a:lnTo>
                      <a:pt x="38" y="98"/>
                    </a:lnTo>
                    <a:lnTo>
                      <a:pt x="38" y="98"/>
                    </a:lnTo>
                    <a:lnTo>
                      <a:pt x="36" y="100"/>
                    </a:lnTo>
                    <a:lnTo>
                      <a:pt x="36" y="100"/>
                    </a:lnTo>
                    <a:lnTo>
                      <a:pt x="34" y="102"/>
                    </a:lnTo>
                    <a:lnTo>
                      <a:pt x="36" y="104"/>
                    </a:lnTo>
                    <a:lnTo>
                      <a:pt x="46" y="110"/>
                    </a:lnTo>
                    <a:lnTo>
                      <a:pt x="46" y="110"/>
                    </a:lnTo>
                    <a:lnTo>
                      <a:pt x="50" y="112"/>
                    </a:lnTo>
                    <a:lnTo>
                      <a:pt x="50" y="112"/>
                    </a:lnTo>
                    <a:lnTo>
                      <a:pt x="52" y="110"/>
                    </a:lnTo>
                    <a:lnTo>
                      <a:pt x="52" y="110"/>
                    </a:lnTo>
                    <a:lnTo>
                      <a:pt x="52" y="108"/>
                    </a:lnTo>
                    <a:lnTo>
                      <a:pt x="54" y="110"/>
                    </a:lnTo>
                    <a:lnTo>
                      <a:pt x="54" y="114"/>
                    </a:lnTo>
                    <a:lnTo>
                      <a:pt x="54" y="114"/>
                    </a:lnTo>
                    <a:lnTo>
                      <a:pt x="56" y="116"/>
                    </a:lnTo>
                    <a:lnTo>
                      <a:pt x="56" y="116"/>
                    </a:lnTo>
                    <a:lnTo>
                      <a:pt x="58" y="116"/>
                    </a:lnTo>
                    <a:lnTo>
                      <a:pt x="58" y="114"/>
                    </a:lnTo>
                    <a:lnTo>
                      <a:pt x="58" y="114"/>
                    </a:lnTo>
                    <a:lnTo>
                      <a:pt x="58" y="112"/>
                    </a:lnTo>
                    <a:lnTo>
                      <a:pt x="60" y="112"/>
                    </a:lnTo>
                    <a:lnTo>
                      <a:pt x="64" y="116"/>
                    </a:lnTo>
                    <a:lnTo>
                      <a:pt x="64" y="116"/>
                    </a:lnTo>
                    <a:lnTo>
                      <a:pt x="66" y="118"/>
                    </a:lnTo>
                    <a:lnTo>
                      <a:pt x="66" y="116"/>
                    </a:lnTo>
                    <a:lnTo>
                      <a:pt x="64" y="112"/>
                    </a:lnTo>
                    <a:lnTo>
                      <a:pt x="64" y="112"/>
                    </a:lnTo>
                    <a:lnTo>
                      <a:pt x="60" y="106"/>
                    </a:lnTo>
                    <a:lnTo>
                      <a:pt x="60" y="106"/>
                    </a:lnTo>
                    <a:lnTo>
                      <a:pt x="60" y="102"/>
                    </a:lnTo>
                    <a:lnTo>
                      <a:pt x="60" y="102"/>
                    </a:lnTo>
                    <a:lnTo>
                      <a:pt x="60" y="100"/>
                    </a:lnTo>
                    <a:lnTo>
                      <a:pt x="60" y="100"/>
                    </a:lnTo>
                    <a:lnTo>
                      <a:pt x="58" y="98"/>
                    </a:lnTo>
                    <a:lnTo>
                      <a:pt x="56" y="96"/>
                    </a:lnTo>
                    <a:lnTo>
                      <a:pt x="58" y="96"/>
                    </a:lnTo>
                    <a:lnTo>
                      <a:pt x="58" y="96"/>
                    </a:lnTo>
                    <a:lnTo>
                      <a:pt x="60" y="98"/>
                    </a:lnTo>
                    <a:lnTo>
                      <a:pt x="62" y="98"/>
                    </a:lnTo>
                    <a:lnTo>
                      <a:pt x="62" y="98"/>
                    </a:lnTo>
                    <a:lnTo>
                      <a:pt x="62" y="100"/>
                    </a:lnTo>
                    <a:lnTo>
                      <a:pt x="64" y="98"/>
                    </a:lnTo>
                    <a:lnTo>
                      <a:pt x="66" y="96"/>
                    </a:lnTo>
                    <a:lnTo>
                      <a:pt x="66" y="96"/>
                    </a:lnTo>
                    <a:lnTo>
                      <a:pt x="68" y="94"/>
                    </a:lnTo>
                    <a:lnTo>
                      <a:pt x="68" y="94"/>
                    </a:lnTo>
                    <a:lnTo>
                      <a:pt x="66" y="92"/>
                    </a:lnTo>
                    <a:lnTo>
                      <a:pt x="66" y="92"/>
                    </a:lnTo>
                    <a:lnTo>
                      <a:pt x="64" y="90"/>
                    </a:lnTo>
                    <a:lnTo>
                      <a:pt x="64" y="88"/>
                    </a:lnTo>
                    <a:lnTo>
                      <a:pt x="64" y="88"/>
                    </a:lnTo>
                    <a:lnTo>
                      <a:pt x="64" y="88"/>
                    </a:lnTo>
                    <a:lnTo>
                      <a:pt x="62" y="86"/>
                    </a:lnTo>
                    <a:lnTo>
                      <a:pt x="64" y="86"/>
                    </a:lnTo>
                    <a:lnTo>
                      <a:pt x="70" y="86"/>
                    </a:lnTo>
                    <a:lnTo>
                      <a:pt x="70" y="86"/>
                    </a:lnTo>
                    <a:lnTo>
                      <a:pt x="74" y="84"/>
                    </a:lnTo>
                    <a:lnTo>
                      <a:pt x="76" y="86"/>
                    </a:lnTo>
                    <a:lnTo>
                      <a:pt x="76" y="86"/>
                    </a:lnTo>
                    <a:lnTo>
                      <a:pt x="78" y="90"/>
                    </a:lnTo>
                    <a:lnTo>
                      <a:pt x="80" y="90"/>
                    </a:lnTo>
                    <a:lnTo>
                      <a:pt x="80" y="88"/>
                    </a:lnTo>
                    <a:lnTo>
                      <a:pt x="80" y="88"/>
                    </a:lnTo>
                    <a:lnTo>
                      <a:pt x="82" y="84"/>
                    </a:lnTo>
                    <a:lnTo>
                      <a:pt x="80" y="80"/>
                    </a:lnTo>
                    <a:lnTo>
                      <a:pt x="80" y="80"/>
                    </a:lnTo>
                    <a:lnTo>
                      <a:pt x="76" y="76"/>
                    </a:lnTo>
                    <a:lnTo>
                      <a:pt x="72" y="74"/>
                    </a:lnTo>
                    <a:lnTo>
                      <a:pt x="72" y="74"/>
                    </a:lnTo>
                    <a:lnTo>
                      <a:pt x="68" y="74"/>
                    </a:lnTo>
                    <a:lnTo>
                      <a:pt x="66" y="70"/>
                    </a:lnTo>
                    <a:lnTo>
                      <a:pt x="66" y="70"/>
                    </a:lnTo>
                    <a:lnTo>
                      <a:pt x="62" y="68"/>
                    </a:lnTo>
                    <a:lnTo>
                      <a:pt x="56" y="68"/>
                    </a:lnTo>
                    <a:lnTo>
                      <a:pt x="56" y="68"/>
                    </a:lnTo>
                    <a:lnTo>
                      <a:pt x="56" y="68"/>
                    </a:lnTo>
                    <a:lnTo>
                      <a:pt x="56" y="66"/>
                    </a:lnTo>
                    <a:lnTo>
                      <a:pt x="56" y="64"/>
                    </a:lnTo>
                    <a:lnTo>
                      <a:pt x="56" y="62"/>
                    </a:lnTo>
                    <a:lnTo>
                      <a:pt x="56" y="62"/>
                    </a:lnTo>
                    <a:lnTo>
                      <a:pt x="56" y="60"/>
                    </a:lnTo>
                    <a:lnTo>
                      <a:pt x="54" y="58"/>
                    </a:lnTo>
                    <a:lnTo>
                      <a:pt x="54" y="58"/>
                    </a:lnTo>
                    <a:lnTo>
                      <a:pt x="50" y="58"/>
                    </a:lnTo>
                    <a:lnTo>
                      <a:pt x="52" y="56"/>
                    </a:lnTo>
                    <a:lnTo>
                      <a:pt x="52" y="56"/>
                    </a:lnTo>
                    <a:lnTo>
                      <a:pt x="54" y="56"/>
                    </a:lnTo>
                    <a:lnTo>
                      <a:pt x="52" y="52"/>
                    </a:lnTo>
                    <a:lnTo>
                      <a:pt x="52" y="52"/>
                    </a:lnTo>
                    <a:lnTo>
                      <a:pt x="50" y="50"/>
                    </a:lnTo>
                    <a:lnTo>
                      <a:pt x="52" y="50"/>
                    </a:lnTo>
                    <a:lnTo>
                      <a:pt x="54" y="50"/>
                    </a:lnTo>
                    <a:lnTo>
                      <a:pt x="54" y="50"/>
                    </a:lnTo>
                    <a:lnTo>
                      <a:pt x="56" y="52"/>
                    </a:lnTo>
                    <a:lnTo>
                      <a:pt x="56" y="54"/>
                    </a:lnTo>
                    <a:lnTo>
                      <a:pt x="56" y="54"/>
                    </a:lnTo>
                    <a:lnTo>
                      <a:pt x="56" y="56"/>
                    </a:lnTo>
                    <a:lnTo>
                      <a:pt x="58" y="56"/>
                    </a:lnTo>
                    <a:lnTo>
                      <a:pt x="58" y="56"/>
                    </a:lnTo>
                    <a:lnTo>
                      <a:pt x="60" y="54"/>
                    </a:lnTo>
                    <a:lnTo>
                      <a:pt x="58" y="52"/>
                    </a:lnTo>
                    <a:lnTo>
                      <a:pt x="56" y="46"/>
                    </a:lnTo>
                    <a:lnTo>
                      <a:pt x="56" y="46"/>
                    </a:lnTo>
                    <a:lnTo>
                      <a:pt x="52" y="44"/>
                    </a:lnTo>
                    <a:lnTo>
                      <a:pt x="50" y="42"/>
                    </a:lnTo>
                    <a:lnTo>
                      <a:pt x="50" y="42"/>
                    </a:lnTo>
                    <a:lnTo>
                      <a:pt x="48" y="38"/>
                    </a:lnTo>
                    <a:lnTo>
                      <a:pt x="48" y="36"/>
                    </a:lnTo>
                    <a:lnTo>
                      <a:pt x="48" y="36"/>
                    </a:lnTo>
                    <a:lnTo>
                      <a:pt x="48" y="34"/>
                    </a:lnTo>
                    <a:lnTo>
                      <a:pt x="48" y="32"/>
                    </a:lnTo>
                    <a:lnTo>
                      <a:pt x="48" y="30"/>
                    </a:lnTo>
                    <a:lnTo>
                      <a:pt x="48" y="30"/>
                    </a:lnTo>
                    <a:lnTo>
                      <a:pt x="48" y="30"/>
                    </a:lnTo>
                    <a:lnTo>
                      <a:pt x="52" y="30"/>
                    </a:lnTo>
                    <a:lnTo>
                      <a:pt x="52" y="32"/>
                    </a:lnTo>
                    <a:lnTo>
                      <a:pt x="52" y="32"/>
                    </a:lnTo>
                    <a:lnTo>
                      <a:pt x="54" y="34"/>
                    </a:lnTo>
                    <a:lnTo>
                      <a:pt x="56" y="34"/>
                    </a:lnTo>
                    <a:lnTo>
                      <a:pt x="60" y="34"/>
                    </a:lnTo>
                    <a:lnTo>
                      <a:pt x="60" y="34"/>
                    </a:lnTo>
                    <a:lnTo>
                      <a:pt x="60" y="36"/>
                    </a:lnTo>
                    <a:lnTo>
                      <a:pt x="60" y="38"/>
                    </a:lnTo>
                    <a:lnTo>
                      <a:pt x="60" y="38"/>
                    </a:lnTo>
                    <a:lnTo>
                      <a:pt x="64" y="38"/>
                    </a:lnTo>
                    <a:lnTo>
                      <a:pt x="64" y="36"/>
                    </a:lnTo>
                    <a:lnTo>
                      <a:pt x="64" y="36"/>
                    </a:lnTo>
                    <a:lnTo>
                      <a:pt x="64" y="36"/>
                    </a:lnTo>
                    <a:lnTo>
                      <a:pt x="66" y="38"/>
                    </a:lnTo>
                    <a:lnTo>
                      <a:pt x="66" y="38"/>
                    </a:lnTo>
                    <a:lnTo>
                      <a:pt x="68" y="38"/>
                    </a:lnTo>
                    <a:lnTo>
                      <a:pt x="68" y="38"/>
                    </a:lnTo>
                    <a:lnTo>
                      <a:pt x="66" y="34"/>
                    </a:lnTo>
                    <a:lnTo>
                      <a:pt x="66" y="34"/>
                    </a:lnTo>
                    <a:lnTo>
                      <a:pt x="66" y="34"/>
                    </a:lnTo>
                    <a:lnTo>
                      <a:pt x="66" y="34"/>
                    </a:lnTo>
                    <a:lnTo>
                      <a:pt x="70" y="36"/>
                    </a:lnTo>
                    <a:lnTo>
                      <a:pt x="70" y="36"/>
                    </a:lnTo>
                    <a:lnTo>
                      <a:pt x="72" y="36"/>
                    </a:lnTo>
                    <a:lnTo>
                      <a:pt x="72" y="36"/>
                    </a:lnTo>
                    <a:lnTo>
                      <a:pt x="70" y="32"/>
                    </a:lnTo>
                    <a:lnTo>
                      <a:pt x="70" y="32"/>
                    </a:lnTo>
                    <a:lnTo>
                      <a:pt x="68" y="30"/>
                    </a:lnTo>
                    <a:lnTo>
                      <a:pt x="68" y="28"/>
                    </a:lnTo>
                    <a:lnTo>
                      <a:pt x="68" y="28"/>
                    </a:lnTo>
                    <a:lnTo>
                      <a:pt x="70" y="26"/>
                    </a:lnTo>
                    <a:lnTo>
                      <a:pt x="72" y="26"/>
                    </a:lnTo>
                    <a:lnTo>
                      <a:pt x="74" y="26"/>
                    </a:lnTo>
                    <a:lnTo>
                      <a:pt x="76" y="24"/>
                    </a:lnTo>
                    <a:lnTo>
                      <a:pt x="76" y="24"/>
                    </a:lnTo>
                    <a:lnTo>
                      <a:pt x="76" y="22"/>
                    </a:lnTo>
                    <a:lnTo>
                      <a:pt x="78" y="22"/>
                    </a:lnTo>
                    <a:lnTo>
                      <a:pt x="82" y="24"/>
                    </a:lnTo>
                    <a:lnTo>
                      <a:pt x="82" y="22"/>
                    </a:lnTo>
                    <a:lnTo>
                      <a:pt x="82" y="22"/>
                    </a:lnTo>
                    <a:lnTo>
                      <a:pt x="84" y="20"/>
                    </a:lnTo>
                    <a:lnTo>
                      <a:pt x="86" y="20"/>
                    </a:lnTo>
                    <a:lnTo>
                      <a:pt x="88" y="20"/>
                    </a:lnTo>
                    <a:lnTo>
                      <a:pt x="88" y="22"/>
                    </a:lnTo>
                    <a:lnTo>
                      <a:pt x="88" y="22"/>
                    </a:lnTo>
                    <a:lnTo>
                      <a:pt x="88" y="22"/>
                    </a:lnTo>
                    <a:lnTo>
                      <a:pt x="90" y="22"/>
                    </a:lnTo>
                    <a:lnTo>
                      <a:pt x="96" y="22"/>
                    </a:lnTo>
                    <a:lnTo>
                      <a:pt x="96" y="22"/>
                    </a:lnTo>
                    <a:lnTo>
                      <a:pt x="100" y="22"/>
                    </a:lnTo>
                    <a:lnTo>
                      <a:pt x="104" y="22"/>
                    </a:lnTo>
                    <a:lnTo>
                      <a:pt x="108" y="22"/>
                    </a:lnTo>
                    <a:lnTo>
                      <a:pt x="108" y="22"/>
                    </a:lnTo>
                    <a:lnTo>
                      <a:pt x="110" y="18"/>
                    </a:lnTo>
                    <a:lnTo>
                      <a:pt x="110" y="16"/>
                    </a:lnTo>
                    <a:lnTo>
                      <a:pt x="108" y="12"/>
                    </a:lnTo>
                    <a:lnTo>
                      <a:pt x="108" y="12"/>
                    </a:lnTo>
                    <a:lnTo>
                      <a:pt x="110" y="10"/>
                    </a:lnTo>
                    <a:lnTo>
                      <a:pt x="112" y="10"/>
                    </a:lnTo>
                    <a:lnTo>
                      <a:pt x="112" y="8"/>
                    </a:lnTo>
                    <a:lnTo>
                      <a:pt x="114" y="6"/>
                    </a:lnTo>
                    <a:lnTo>
                      <a:pt x="114" y="6"/>
                    </a:lnTo>
                    <a:lnTo>
                      <a:pt x="114" y="4"/>
                    </a:lnTo>
                    <a:lnTo>
                      <a:pt x="114" y="4"/>
                    </a:lnTo>
                    <a:lnTo>
                      <a:pt x="110" y="2"/>
                    </a:lnTo>
                    <a:lnTo>
                      <a:pt x="110" y="2"/>
                    </a:lnTo>
                    <a:lnTo>
                      <a:pt x="106" y="0"/>
                    </a:lnTo>
                    <a:lnTo>
                      <a:pt x="106" y="4"/>
                    </a:lnTo>
                    <a:lnTo>
                      <a:pt x="106" y="4"/>
                    </a:lnTo>
                    <a:lnTo>
                      <a:pt x="106" y="4"/>
                    </a:lnTo>
                    <a:lnTo>
                      <a:pt x="106" y="6"/>
                    </a:lnTo>
                    <a:lnTo>
                      <a:pt x="102" y="6"/>
                    </a:lnTo>
                    <a:lnTo>
                      <a:pt x="98" y="4"/>
                    </a:lnTo>
                    <a:lnTo>
                      <a:pt x="96" y="6"/>
                    </a:lnTo>
                    <a:lnTo>
                      <a:pt x="96" y="6"/>
                    </a:lnTo>
                    <a:lnTo>
                      <a:pt x="96" y="6"/>
                    </a:lnTo>
                    <a:lnTo>
                      <a:pt x="94" y="6"/>
                    </a:lnTo>
                    <a:lnTo>
                      <a:pt x="88" y="6"/>
                    </a:lnTo>
                    <a:lnTo>
                      <a:pt x="88" y="6"/>
                    </a:lnTo>
                    <a:lnTo>
                      <a:pt x="86" y="6"/>
                    </a:lnTo>
                    <a:lnTo>
                      <a:pt x="82" y="4"/>
                    </a:lnTo>
                    <a:lnTo>
                      <a:pt x="82" y="4"/>
                    </a:lnTo>
                    <a:lnTo>
                      <a:pt x="78" y="4"/>
                    </a:lnTo>
                    <a:lnTo>
                      <a:pt x="74" y="4"/>
                    </a:lnTo>
                    <a:lnTo>
                      <a:pt x="74" y="4"/>
                    </a:lnTo>
                    <a:lnTo>
                      <a:pt x="72" y="2"/>
                    </a:lnTo>
                    <a:lnTo>
                      <a:pt x="70" y="2"/>
                    </a:lnTo>
                    <a:lnTo>
                      <a:pt x="66" y="6"/>
                    </a:lnTo>
                    <a:lnTo>
                      <a:pt x="66" y="6"/>
                    </a:lnTo>
                    <a:lnTo>
                      <a:pt x="64" y="6"/>
                    </a:lnTo>
                    <a:lnTo>
                      <a:pt x="60" y="6"/>
                    </a:lnTo>
                    <a:lnTo>
                      <a:pt x="52" y="6"/>
                    </a:lnTo>
                    <a:lnTo>
                      <a:pt x="52" y="6"/>
                    </a:lnTo>
                    <a:lnTo>
                      <a:pt x="50" y="8"/>
                    </a:lnTo>
                    <a:lnTo>
                      <a:pt x="48" y="10"/>
                    </a:lnTo>
                    <a:lnTo>
                      <a:pt x="48" y="10"/>
                    </a:lnTo>
                    <a:lnTo>
                      <a:pt x="48" y="12"/>
                    </a:lnTo>
                    <a:lnTo>
                      <a:pt x="46" y="12"/>
                    </a:lnTo>
                    <a:lnTo>
                      <a:pt x="42" y="10"/>
                    </a:lnTo>
                    <a:lnTo>
                      <a:pt x="42" y="10"/>
                    </a:lnTo>
                    <a:lnTo>
                      <a:pt x="40" y="10"/>
                    </a:lnTo>
                    <a:lnTo>
                      <a:pt x="38" y="10"/>
                    </a:lnTo>
                    <a:lnTo>
                      <a:pt x="36" y="14"/>
                    </a:lnTo>
                    <a:lnTo>
                      <a:pt x="36" y="14"/>
                    </a:lnTo>
                    <a:lnTo>
                      <a:pt x="32" y="18"/>
                    </a:lnTo>
                    <a:lnTo>
                      <a:pt x="28" y="18"/>
                    </a:lnTo>
                    <a:lnTo>
                      <a:pt x="20" y="18"/>
                    </a:lnTo>
                    <a:lnTo>
                      <a:pt x="20" y="18"/>
                    </a:lnTo>
                    <a:lnTo>
                      <a:pt x="16" y="18"/>
                    </a:lnTo>
                    <a:lnTo>
                      <a:pt x="12" y="22"/>
                    </a:lnTo>
                    <a:lnTo>
                      <a:pt x="12" y="22"/>
                    </a:lnTo>
                    <a:lnTo>
                      <a:pt x="12" y="26"/>
                    </a:lnTo>
                    <a:lnTo>
                      <a:pt x="10" y="30"/>
                    </a:lnTo>
                    <a:lnTo>
                      <a:pt x="8" y="36"/>
                    </a:lnTo>
                    <a:lnTo>
                      <a:pt x="8" y="36"/>
                    </a:lnTo>
                    <a:lnTo>
                      <a:pt x="6" y="42"/>
                    </a:lnTo>
                    <a:lnTo>
                      <a:pt x="2" y="44"/>
                    </a:lnTo>
                    <a:lnTo>
                      <a:pt x="2" y="44"/>
                    </a:lnTo>
                    <a:lnTo>
                      <a:pt x="2" y="44"/>
                    </a:lnTo>
                    <a:lnTo>
                      <a:pt x="2" y="46"/>
                    </a:lnTo>
                    <a:lnTo>
                      <a:pt x="2" y="46"/>
                    </a:lnTo>
                    <a:lnTo>
                      <a:pt x="2" y="48"/>
                    </a:lnTo>
                    <a:lnTo>
                      <a:pt x="2"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6" name="Hungary">
                <a:extLst>
                  <a:ext uri="{FF2B5EF4-FFF2-40B4-BE49-F238E27FC236}">
                    <a16:creationId xmlns:a16="http://schemas.microsoft.com/office/drawing/2014/main" id="{5BC4799E-4070-409F-A550-47718D17DBE9}"/>
                  </a:ext>
                </a:extLst>
              </p:cNvPr>
              <p:cNvSpPr>
                <a:spLocks/>
              </p:cNvSpPr>
              <p:nvPr/>
            </p:nvSpPr>
            <p:spPr bwMode="auto">
              <a:xfrm>
                <a:off x="4453167" y="912626"/>
                <a:ext cx="161152" cy="90353"/>
              </a:xfrm>
              <a:custGeom>
                <a:avLst/>
                <a:gdLst/>
                <a:ahLst/>
                <a:cxnLst>
                  <a:cxn ang="0">
                    <a:pos x="112" y="14"/>
                  </a:cxn>
                  <a:cxn ang="0">
                    <a:pos x="106" y="8"/>
                  </a:cxn>
                  <a:cxn ang="0">
                    <a:pos x="106" y="4"/>
                  </a:cxn>
                  <a:cxn ang="0">
                    <a:pos x="98" y="6"/>
                  </a:cxn>
                  <a:cxn ang="0">
                    <a:pos x="90" y="2"/>
                  </a:cxn>
                  <a:cxn ang="0">
                    <a:pos x="82" y="2"/>
                  </a:cxn>
                  <a:cxn ang="0">
                    <a:pos x="76" y="4"/>
                  </a:cxn>
                  <a:cxn ang="0">
                    <a:pos x="72" y="4"/>
                  </a:cxn>
                  <a:cxn ang="0">
                    <a:pos x="62" y="10"/>
                  </a:cxn>
                  <a:cxn ang="0">
                    <a:pos x="54" y="12"/>
                  </a:cxn>
                  <a:cxn ang="0">
                    <a:pos x="44" y="14"/>
                  </a:cxn>
                  <a:cxn ang="0">
                    <a:pos x="40" y="16"/>
                  </a:cxn>
                  <a:cxn ang="0">
                    <a:pos x="42" y="18"/>
                  </a:cxn>
                  <a:cxn ang="0">
                    <a:pos x="38" y="20"/>
                  </a:cxn>
                  <a:cxn ang="0">
                    <a:pos x="30" y="20"/>
                  </a:cxn>
                  <a:cxn ang="0">
                    <a:pos x="18" y="18"/>
                  </a:cxn>
                  <a:cxn ang="0">
                    <a:pos x="14" y="22"/>
                  </a:cxn>
                  <a:cxn ang="0">
                    <a:pos x="6" y="20"/>
                  </a:cxn>
                  <a:cxn ang="0">
                    <a:pos x="2" y="20"/>
                  </a:cxn>
                  <a:cxn ang="0">
                    <a:pos x="6" y="24"/>
                  </a:cxn>
                  <a:cxn ang="0">
                    <a:pos x="8" y="26"/>
                  </a:cxn>
                  <a:cxn ang="0">
                    <a:pos x="6" y="30"/>
                  </a:cxn>
                  <a:cxn ang="0">
                    <a:pos x="6" y="34"/>
                  </a:cxn>
                  <a:cxn ang="0">
                    <a:pos x="0" y="40"/>
                  </a:cxn>
                  <a:cxn ang="0">
                    <a:pos x="4" y="42"/>
                  </a:cxn>
                  <a:cxn ang="0">
                    <a:pos x="6" y="44"/>
                  </a:cxn>
                  <a:cxn ang="0">
                    <a:pos x="6" y="44"/>
                  </a:cxn>
                  <a:cxn ang="0">
                    <a:pos x="8" y="48"/>
                  </a:cxn>
                  <a:cxn ang="0">
                    <a:pos x="10" y="50"/>
                  </a:cxn>
                  <a:cxn ang="0">
                    <a:pos x="18" y="54"/>
                  </a:cxn>
                  <a:cxn ang="0">
                    <a:pos x="22" y="56"/>
                  </a:cxn>
                  <a:cxn ang="0">
                    <a:pos x="34" y="60"/>
                  </a:cxn>
                  <a:cxn ang="0">
                    <a:pos x="36" y="62"/>
                  </a:cxn>
                  <a:cxn ang="0">
                    <a:pos x="40" y="62"/>
                  </a:cxn>
                  <a:cxn ang="0">
                    <a:pos x="46" y="56"/>
                  </a:cxn>
                  <a:cxn ang="0">
                    <a:pos x="54" y="54"/>
                  </a:cxn>
                  <a:cxn ang="0">
                    <a:pos x="60" y="54"/>
                  </a:cxn>
                  <a:cxn ang="0">
                    <a:pos x="62" y="56"/>
                  </a:cxn>
                  <a:cxn ang="0">
                    <a:pos x="70" y="54"/>
                  </a:cxn>
                  <a:cxn ang="0">
                    <a:pos x="82" y="54"/>
                  </a:cxn>
                  <a:cxn ang="0">
                    <a:pos x="86" y="54"/>
                  </a:cxn>
                  <a:cxn ang="0">
                    <a:pos x="90" y="50"/>
                  </a:cxn>
                  <a:cxn ang="0">
                    <a:pos x="98" y="38"/>
                  </a:cxn>
                  <a:cxn ang="0">
                    <a:pos x="104" y="28"/>
                  </a:cxn>
                  <a:cxn ang="0">
                    <a:pos x="102" y="24"/>
                  </a:cxn>
                  <a:cxn ang="0">
                    <a:pos x="104" y="20"/>
                  </a:cxn>
                  <a:cxn ang="0">
                    <a:pos x="112" y="14"/>
                  </a:cxn>
                </a:cxnLst>
                <a:rect l="0" t="0" r="r" b="b"/>
                <a:pathLst>
                  <a:path w="112" h="62">
                    <a:moveTo>
                      <a:pt x="112" y="14"/>
                    </a:moveTo>
                    <a:lnTo>
                      <a:pt x="112" y="14"/>
                    </a:lnTo>
                    <a:lnTo>
                      <a:pt x="110" y="12"/>
                    </a:lnTo>
                    <a:lnTo>
                      <a:pt x="106" y="8"/>
                    </a:lnTo>
                    <a:lnTo>
                      <a:pt x="106" y="8"/>
                    </a:lnTo>
                    <a:lnTo>
                      <a:pt x="106" y="4"/>
                    </a:lnTo>
                    <a:lnTo>
                      <a:pt x="106" y="4"/>
                    </a:lnTo>
                    <a:lnTo>
                      <a:pt x="98" y="6"/>
                    </a:lnTo>
                    <a:lnTo>
                      <a:pt x="90" y="2"/>
                    </a:lnTo>
                    <a:lnTo>
                      <a:pt x="90" y="2"/>
                    </a:lnTo>
                    <a:lnTo>
                      <a:pt x="84" y="0"/>
                    </a:lnTo>
                    <a:lnTo>
                      <a:pt x="82" y="2"/>
                    </a:lnTo>
                    <a:lnTo>
                      <a:pt x="80" y="4"/>
                    </a:lnTo>
                    <a:lnTo>
                      <a:pt x="76" y="4"/>
                    </a:lnTo>
                    <a:lnTo>
                      <a:pt x="76" y="4"/>
                    </a:lnTo>
                    <a:lnTo>
                      <a:pt x="72" y="4"/>
                    </a:lnTo>
                    <a:lnTo>
                      <a:pt x="68" y="6"/>
                    </a:lnTo>
                    <a:lnTo>
                      <a:pt x="62" y="10"/>
                    </a:lnTo>
                    <a:lnTo>
                      <a:pt x="62" y="10"/>
                    </a:lnTo>
                    <a:lnTo>
                      <a:pt x="54" y="12"/>
                    </a:lnTo>
                    <a:lnTo>
                      <a:pt x="44" y="14"/>
                    </a:lnTo>
                    <a:lnTo>
                      <a:pt x="44" y="14"/>
                    </a:lnTo>
                    <a:lnTo>
                      <a:pt x="42" y="14"/>
                    </a:lnTo>
                    <a:lnTo>
                      <a:pt x="40" y="16"/>
                    </a:lnTo>
                    <a:lnTo>
                      <a:pt x="42" y="18"/>
                    </a:lnTo>
                    <a:lnTo>
                      <a:pt x="42" y="18"/>
                    </a:lnTo>
                    <a:lnTo>
                      <a:pt x="40" y="20"/>
                    </a:lnTo>
                    <a:lnTo>
                      <a:pt x="38" y="20"/>
                    </a:lnTo>
                    <a:lnTo>
                      <a:pt x="30" y="20"/>
                    </a:lnTo>
                    <a:lnTo>
                      <a:pt x="30" y="20"/>
                    </a:lnTo>
                    <a:lnTo>
                      <a:pt x="24" y="20"/>
                    </a:lnTo>
                    <a:lnTo>
                      <a:pt x="18" y="18"/>
                    </a:lnTo>
                    <a:lnTo>
                      <a:pt x="18" y="18"/>
                    </a:lnTo>
                    <a:lnTo>
                      <a:pt x="14" y="22"/>
                    </a:lnTo>
                    <a:lnTo>
                      <a:pt x="12" y="22"/>
                    </a:lnTo>
                    <a:lnTo>
                      <a:pt x="6" y="20"/>
                    </a:lnTo>
                    <a:lnTo>
                      <a:pt x="6" y="20"/>
                    </a:lnTo>
                    <a:lnTo>
                      <a:pt x="2" y="20"/>
                    </a:lnTo>
                    <a:lnTo>
                      <a:pt x="2" y="20"/>
                    </a:lnTo>
                    <a:lnTo>
                      <a:pt x="6" y="24"/>
                    </a:lnTo>
                    <a:lnTo>
                      <a:pt x="6" y="24"/>
                    </a:lnTo>
                    <a:lnTo>
                      <a:pt x="8" y="26"/>
                    </a:lnTo>
                    <a:lnTo>
                      <a:pt x="8" y="28"/>
                    </a:lnTo>
                    <a:lnTo>
                      <a:pt x="6" y="30"/>
                    </a:lnTo>
                    <a:lnTo>
                      <a:pt x="6" y="34"/>
                    </a:lnTo>
                    <a:lnTo>
                      <a:pt x="6" y="34"/>
                    </a:lnTo>
                    <a:lnTo>
                      <a:pt x="4" y="36"/>
                    </a:lnTo>
                    <a:lnTo>
                      <a:pt x="0" y="40"/>
                    </a:lnTo>
                    <a:lnTo>
                      <a:pt x="0" y="40"/>
                    </a:lnTo>
                    <a:lnTo>
                      <a:pt x="4" y="42"/>
                    </a:lnTo>
                    <a:lnTo>
                      <a:pt x="6" y="42"/>
                    </a:lnTo>
                    <a:lnTo>
                      <a:pt x="6" y="44"/>
                    </a:lnTo>
                    <a:lnTo>
                      <a:pt x="6" y="44"/>
                    </a:lnTo>
                    <a:lnTo>
                      <a:pt x="6" y="44"/>
                    </a:lnTo>
                    <a:lnTo>
                      <a:pt x="8" y="46"/>
                    </a:lnTo>
                    <a:lnTo>
                      <a:pt x="8" y="48"/>
                    </a:lnTo>
                    <a:lnTo>
                      <a:pt x="8" y="48"/>
                    </a:lnTo>
                    <a:lnTo>
                      <a:pt x="10" y="50"/>
                    </a:lnTo>
                    <a:lnTo>
                      <a:pt x="10" y="50"/>
                    </a:lnTo>
                    <a:lnTo>
                      <a:pt x="18" y="54"/>
                    </a:lnTo>
                    <a:lnTo>
                      <a:pt x="22" y="56"/>
                    </a:lnTo>
                    <a:lnTo>
                      <a:pt x="22" y="56"/>
                    </a:lnTo>
                    <a:lnTo>
                      <a:pt x="28" y="58"/>
                    </a:lnTo>
                    <a:lnTo>
                      <a:pt x="34" y="60"/>
                    </a:lnTo>
                    <a:lnTo>
                      <a:pt x="34" y="60"/>
                    </a:lnTo>
                    <a:lnTo>
                      <a:pt x="36" y="62"/>
                    </a:lnTo>
                    <a:lnTo>
                      <a:pt x="40" y="62"/>
                    </a:lnTo>
                    <a:lnTo>
                      <a:pt x="40" y="62"/>
                    </a:lnTo>
                    <a:lnTo>
                      <a:pt x="44" y="60"/>
                    </a:lnTo>
                    <a:lnTo>
                      <a:pt x="46" y="56"/>
                    </a:lnTo>
                    <a:lnTo>
                      <a:pt x="46" y="56"/>
                    </a:lnTo>
                    <a:lnTo>
                      <a:pt x="54" y="54"/>
                    </a:lnTo>
                    <a:lnTo>
                      <a:pt x="58" y="54"/>
                    </a:lnTo>
                    <a:lnTo>
                      <a:pt x="60" y="54"/>
                    </a:lnTo>
                    <a:lnTo>
                      <a:pt x="60" y="54"/>
                    </a:lnTo>
                    <a:lnTo>
                      <a:pt x="62" y="56"/>
                    </a:lnTo>
                    <a:lnTo>
                      <a:pt x="70" y="54"/>
                    </a:lnTo>
                    <a:lnTo>
                      <a:pt x="70" y="54"/>
                    </a:lnTo>
                    <a:lnTo>
                      <a:pt x="80" y="54"/>
                    </a:lnTo>
                    <a:lnTo>
                      <a:pt x="82" y="54"/>
                    </a:lnTo>
                    <a:lnTo>
                      <a:pt x="82" y="54"/>
                    </a:lnTo>
                    <a:lnTo>
                      <a:pt x="86" y="54"/>
                    </a:lnTo>
                    <a:lnTo>
                      <a:pt x="90" y="50"/>
                    </a:lnTo>
                    <a:lnTo>
                      <a:pt x="90" y="50"/>
                    </a:lnTo>
                    <a:lnTo>
                      <a:pt x="98" y="38"/>
                    </a:lnTo>
                    <a:lnTo>
                      <a:pt x="98" y="38"/>
                    </a:lnTo>
                    <a:lnTo>
                      <a:pt x="102" y="34"/>
                    </a:lnTo>
                    <a:lnTo>
                      <a:pt x="104" y="28"/>
                    </a:lnTo>
                    <a:lnTo>
                      <a:pt x="104" y="28"/>
                    </a:lnTo>
                    <a:lnTo>
                      <a:pt x="102" y="24"/>
                    </a:lnTo>
                    <a:lnTo>
                      <a:pt x="104" y="20"/>
                    </a:lnTo>
                    <a:lnTo>
                      <a:pt x="104" y="20"/>
                    </a:lnTo>
                    <a:lnTo>
                      <a:pt x="112" y="14"/>
                    </a:lnTo>
                    <a:lnTo>
                      <a:pt x="112" y="1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7" name="Iceland">
                <a:extLst>
                  <a:ext uri="{FF2B5EF4-FFF2-40B4-BE49-F238E27FC236}">
                    <a16:creationId xmlns:a16="http://schemas.microsoft.com/office/drawing/2014/main" id="{028960A4-56B7-4106-AA2A-857762FA11AE}"/>
                  </a:ext>
                </a:extLst>
              </p:cNvPr>
              <p:cNvSpPr>
                <a:spLocks/>
              </p:cNvSpPr>
              <p:nvPr/>
            </p:nvSpPr>
            <p:spPr bwMode="auto">
              <a:xfrm>
                <a:off x="3468991" y="466686"/>
                <a:ext cx="230217" cy="72865"/>
              </a:xfrm>
              <a:custGeom>
                <a:avLst/>
                <a:gdLst/>
                <a:ahLst/>
                <a:cxnLst>
                  <a:cxn ang="0">
                    <a:pos x="28" y="44"/>
                  </a:cxn>
                  <a:cxn ang="0">
                    <a:pos x="42" y="44"/>
                  </a:cxn>
                  <a:cxn ang="0">
                    <a:pos x="58" y="48"/>
                  </a:cxn>
                  <a:cxn ang="0">
                    <a:pos x="88" y="48"/>
                  </a:cxn>
                  <a:cxn ang="0">
                    <a:pos x="106" y="42"/>
                  </a:cxn>
                  <a:cxn ang="0">
                    <a:pos x="124" y="36"/>
                  </a:cxn>
                  <a:cxn ang="0">
                    <a:pos x="138" y="34"/>
                  </a:cxn>
                  <a:cxn ang="0">
                    <a:pos x="146" y="30"/>
                  </a:cxn>
                  <a:cxn ang="0">
                    <a:pos x="152" y="26"/>
                  </a:cxn>
                  <a:cxn ang="0">
                    <a:pos x="154" y="22"/>
                  </a:cxn>
                  <a:cxn ang="0">
                    <a:pos x="160" y="18"/>
                  </a:cxn>
                  <a:cxn ang="0">
                    <a:pos x="156" y="16"/>
                  </a:cxn>
                  <a:cxn ang="0">
                    <a:pos x="152" y="12"/>
                  </a:cxn>
                  <a:cxn ang="0">
                    <a:pos x="140" y="12"/>
                  </a:cxn>
                  <a:cxn ang="0">
                    <a:pos x="144" y="6"/>
                  </a:cxn>
                  <a:cxn ang="0">
                    <a:pos x="144" y="4"/>
                  </a:cxn>
                  <a:cxn ang="0">
                    <a:pos x="146" y="2"/>
                  </a:cxn>
                  <a:cxn ang="0">
                    <a:pos x="130" y="6"/>
                  </a:cxn>
                  <a:cxn ang="0">
                    <a:pos x="126" y="2"/>
                  </a:cxn>
                  <a:cxn ang="0">
                    <a:pos x="118" y="2"/>
                  </a:cxn>
                  <a:cxn ang="0">
                    <a:pos x="116" y="6"/>
                  </a:cxn>
                  <a:cxn ang="0">
                    <a:pos x="110" y="6"/>
                  </a:cxn>
                  <a:cxn ang="0">
                    <a:pos x="104" y="10"/>
                  </a:cxn>
                  <a:cxn ang="0">
                    <a:pos x="96" y="12"/>
                  </a:cxn>
                  <a:cxn ang="0">
                    <a:pos x="90" y="10"/>
                  </a:cxn>
                  <a:cxn ang="0">
                    <a:pos x="84" y="6"/>
                  </a:cxn>
                  <a:cxn ang="0">
                    <a:pos x="74" y="10"/>
                  </a:cxn>
                  <a:cxn ang="0">
                    <a:pos x="70" y="12"/>
                  </a:cxn>
                  <a:cxn ang="0">
                    <a:pos x="68" y="8"/>
                  </a:cxn>
                  <a:cxn ang="0">
                    <a:pos x="60" y="12"/>
                  </a:cxn>
                  <a:cxn ang="0">
                    <a:pos x="58" y="16"/>
                  </a:cxn>
                  <a:cxn ang="0">
                    <a:pos x="54" y="16"/>
                  </a:cxn>
                  <a:cxn ang="0">
                    <a:pos x="50" y="22"/>
                  </a:cxn>
                  <a:cxn ang="0">
                    <a:pos x="46" y="18"/>
                  </a:cxn>
                  <a:cxn ang="0">
                    <a:pos x="46" y="16"/>
                  </a:cxn>
                  <a:cxn ang="0">
                    <a:pos x="46" y="12"/>
                  </a:cxn>
                  <a:cxn ang="0">
                    <a:pos x="42" y="8"/>
                  </a:cxn>
                  <a:cxn ang="0">
                    <a:pos x="34" y="4"/>
                  </a:cxn>
                  <a:cxn ang="0">
                    <a:pos x="30" y="6"/>
                  </a:cxn>
                  <a:cxn ang="0">
                    <a:pos x="30" y="8"/>
                  </a:cxn>
                  <a:cxn ang="0">
                    <a:pos x="32" y="12"/>
                  </a:cxn>
                  <a:cxn ang="0">
                    <a:pos x="18" y="8"/>
                  </a:cxn>
                  <a:cxn ang="0">
                    <a:pos x="14" y="10"/>
                  </a:cxn>
                  <a:cxn ang="0">
                    <a:pos x="12" y="12"/>
                  </a:cxn>
                  <a:cxn ang="0">
                    <a:pos x="18" y="14"/>
                  </a:cxn>
                  <a:cxn ang="0">
                    <a:pos x="10" y="14"/>
                  </a:cxn>
                  <a:cxn ang="0">
                    <a:pos x="8" y="16"/>
                  </a:cxn>
                  <a:cxn ang="0">
                    <a:pos x="0" y="18"/>
                  </a:cxn>
                  <a:cxn ang="0">
                    <a:pos x="4" y="18"/>
                  </a:cxn>
                  <a:cxn ang="0">
                    <a:pos x="24" y="18"/>
                  </a:cxn>
                  <a:cxn ang="0">
                    <a:pos x="38" y="18"/>
                  </a:cxn>
                  <a:cxn ang="0">
                    <a:pos x="26" y="24"/>
                  </a:cxn>
                  <a:cxn ang="0">
                    <a:pos x="30" y="24"/>
                  </a:cxn>
                  <a:cxn ang="0">
                    <a:pos x="30" y="26"/>
                  </a:cxn>
                  <a:cxn ang="0">
                    <a:pos x="4" y="30"/>
                  </a:cxn>
                  <a:cxn ang="0">
                    <a:pos x="10" y="30"/>
                  </a:cxn>
                  <a:cxn ang="0">
                    <a:pos x="24" y="30"/>
                  </a:cxn>
                  <a:cxn ang="0">
                    <a:pos x="32" y="34"/>
                  </a:cxn>
                  <a:cxn ang="0">
                    <a:pos x="36" y="36"/>
                  </a:cxn>
                  <a:cxn ang="0">
                    <a:pos x="32" y="36"/>
                  </a:cxn>
                  <a:cxn ang="0">
                    <a:pos x="16" y="44"/>
                  </a:cxn>
                </a:cxnLst>
                <a:rect l="0" t="0" r="r" b="b"/>
                <a:pathLst>
                  <a:path w="160" h="50">
                    <a:moveTo>
                      <a:pt x="16" y="44"/>
                    </a:moveTo>
                    <a:lnTo>
                      <a:pt x="16" y="44"/>
                    </a:lnTo>
                    <a:lnTo>
                      <a:pt x="22" y="44"/>
                    </a:lnTo>
                    <a:lnTo>
                      <a:pt x="22" y="44"/>
                    </a:lnTo>
                    <a:lnTo>
                      <a:pt x="28" y="44"/>
                    </a:lnTo>
                    <a:lnTo>
                      <a:pt x="34" y="44"/>
                    </a:lnTo>
                    <a:lnTo>
                      <a:pt x="34" y="44"/>
                    </a:lnTo>
                    <a:lnTo>
                      <a:pt x="36" y="44"/>
                    </a:lnTo>
                    <a:lnTo>
                      <a:pt x="36" y="44"/>
                    </a:lnTo>
                    <a:lnTo>
                      <a:pt x="42" y="44"/>
                    </a:lnTo>
                    <a:lnTo>
                      <a:pt x="46" y="44"/>
                    </a:lnTo>
                    <a:lnTo>
                      <a:pt x="54" y="48"/>
                    </a:lnTo>
                    <a:lnTo>
                      <a:pt x="54" y="48"/>
                    </a:lnTo>
                    <a:lnTo>
                      <a:pt x="58" y="48"/>
                    </a:lnTo>
                    <a:lnTo>
                      <a:pt x="58" y="48"/>
                    </a:lnTo>
                    <a:lnTo>
                      <a:pt x="66" y="50"/>
                    </a:lnTo>
                    <a:lnTo>
                      <a:pt x="76" y="50"/>
                    </a:lnTo>
                    <a:lnTo>
                      <a:pt x="76" y="50"/>
                    </a:lnTo>
                    <a:lnTo>
                      <a:pt x="88" y="48"/>
                    </a:lnTo>
                    <a:lnTo>
                      <a:pt x="88" y="48"/>
                    </a:lnTo>
                    <a:lnTo>
                      <a:pt x="94" y="44"/>
                    </a:lnTo>
                    <a:lnTo>
                      <a:pt x="94" y="44"/>
                    </a:lnTo>
                    <a:lnTo>
                      <a:pt x="100" y="42"/>
                    </a:lnTo>
                    <a:lnTo>
                      <a:pt x="106" y="42"/>
                    </a:lnTo>
                    <a:lnTo>
                      <a:pt x="106" y="42"/>
                    </a:lnTo>
                    <a:lnTo>
                      <a:pt x="112" y="40"/>
                    </a:lnTo>
                    <a:lnTo>
                      <a:pt x="112" y="40"/>
                    </a:lnTo>
                    <a:lnTo>
                      <a:pt x="116" y="40"/>
                    </a:lnTo>
                    <a:lnTo>
                      <a:pt x="116" y="40"/>
                    </a:lnTo>
                    <a:lnTo>
                      <a:pt x="124" y="36"/>
                    </a:lnTo>
                    <a:lnTo>
                      <a:pt x="124" y="36"/>
                    </a:lnTo>
                    <a:lnTo>
                      <a:pt x="130" y="34"/>
                    </a:lnTo>
                    <a:lnTo>
                      <a:pt x="136" y="34"/>
                    </a:lnTo>
                    <a:lnTo>
                      <a:pt x="136" y="34"/>
                    </a:lnTo>
                    <a:lnTo>
                      <a:pt x="138" y="34"/>
                    </a:lnTo>
                    <a:lnTo>
                      <a:pt x="138" y="34"/>
                    </a:lnTo>
                    <a:lnTo>
                      <a:pt x="144" y="32"/>
                    </a:lnTo>
                    <a:lnTo>
                      <a:pt x="144" y="32"/>
                    </a:lnTo>
                    <a:lnTo>
                      <a:pt x="146" y="30"/>
                    </a:lnTo>
                    <a:lnTo>
                      <a:pt x="146" y="30"/>
                    </a:lnTo>
                    <a:lnTo>
                      <a:pt x="146" y="28"/>
                    </a:lnTo>
                    <a:lnTo>
                      <a:pt x="148" y="26"/>
                    </a:lnTo>
                    <a:lnTo>
                      <a:pt x="148" y="26"/>
                    </a:lnTo>
                    <a:lnTo>
                      <a:pt x="150" y="26"/>
                    </a:lnTo>
                    <a:lnTo>
                      <a:pt x="152" y="26"/>
                    </a:lnTo>
                    <a:lnTo>
                      <a:pt x="152" y="26"/>
                    </a:lnTo>
                    <a:lnTo>
                      <a:pt x="152" y="26"/>
                    </a:lnTo>
                    <a:lnTo>
                      <a:pt x="152" y="26"/>
                    </a:lnTo>
                    <a:lnTo>
                      <a:pt x="154" y="24"/>
                    </a:lnTo>
                    <a:lnTo>
                      <a:pt x="154" y="22"/>
                    </a:lnTo>
                    <a:lnTo>
                      <a:pt x="154" y="22"/>
                    </a:lnTo>
                    <a:lnTo>
                      <a:pt x="158" y="22"/>
                    </a:lnTo>
                    <a:lnTo>
                      <a:pt x="158" y="22"/>
                    </a:lnTo>
                    <a:lnTo>
                      <a:pt x="160" y="20"/>
                    </a:lnTo>
                    <a:lnTo>
                      <a:pt x="160" y="18"/>
                    </a:lnTo>
                    <a:lnTo>
                      <a:pt x="160" y="18"/>
                    </a:lnTo>
                    <a:lnTo>
                      <a:pt x="158" y="18"/>
                    </a:lnTo>
                    <a:lnTo>
                      <a:pt x="154" y="18"/>
                    </a:lnTo>
                    <a:lnTo>
                      <a:pt x="154" y="18"/>
                    </a:lnTo>
                    <a:lnTo>
                      <a:pt x="156" y="16"/>
                    </a:lnTo>
                    <a:lnTo>
                      <a:pt x="156" y="16"/>
                    </a:lnTo>
                    <a:lnTo>
                      <a:pt x="156" y="14"/>
                    </a:lnTo>
                    <a:lnTo>
                      <a:pt x="156" y="14"/>
                    </a:lnTo>
                    <a:lnTo>
                      <a:pt x="152" y="12"/>
                    </a:lnTo>
                    <a:lnTo>
                      <a:pt x="152" y="12"/>
                    </a:lnTo>
                    <a:lnTo>
                      <a:pt x="148" y="12"/>
                    </a:lnTo>
                    <a:lnTo>
                      <a:pt x="148" y="12"/>
                    </a:lnTo>
                    <a:lnTo>
                      <a:pt x="148" y="12"/>
                    </a:lnTo>
                    <a:lnTo>
                      <a:pt x="148" y="12"/>
                    </a:lnTo>
                    <a:lnTo>
                      <a:pt x="140" y="12"/>
                    </a:lnTo>
                    <a:lnTo>
                      <a:pt x="140" y="12"/>
                    </a:lnTo>
                    <a:lnTo>
                      <a:pt x="144" y="10"/>
                    </a:lnTo>
                    <a:lnTo>
                      <a:pt x="146" y="8"/>
                    </a:lnTo>
                    <a:lnTo>
                      <a:pt x="144" y="6"/>
                    </a:lnTo>
                    <a:lnTo>
                      <a:pt x="144" y="6"/>
                    </a:lnTo>
                    <a:lnTo>
                      <a:pt x="140" y="6"/>
                    </a:lnTo>
                    <a:lnTo>
                      <a:pt x="140" y="6"/>
                    </a:lnTo>
                    <a:lnTo>
                      <a:pt x="140" y="6"/>
                    </a:lnTo>
                    <a:lnTo>
                      <a:pt x="140" y="6"/>
                    </a:lnTo>
                    <a:lnTo>
                      <a:pt x="144" y="4"/>
                    </a:lnTo>
                    <a:lnTo>
                      <a:pt x="144" y="4"/>
                    </a:lnTo>
                    <a:lnTo>
                      <a:pt x="144" y="4"/>
                    </a:lnTo>
                    <a:lnTo>
                      <a:pt x="144" y="4"/>
                    </a:lnTo>
                    <a:lnTo>
                      <a:pt x="146" y="2"/>
                    </a:lnTo>
                    <a:lnTo>
                      <a:pt x="146" y="2"/>
                    </a:lnTo>
                    <a:lnTo>
                      <a:pt x="140" y="2"/>
                    </a:lnTo>
                    <a:lnTo>
                      <a:pt x="136" y="4"/>
                    </a:lnTo>
                    <a:lnTo>
                      <a:pt x="136" y="4"/>
                    </a:lnTo>
                    <a:lnTo>
                      <a:pt x="130" y="6"/>
                    </a:lnTo>
                    <a:lnTo>
                      <a:pt x="130" y="6"/>
                    </a:lnTo>
                    <a:lnTo>
                      <a:pt x="130" y="4"/>
                    </a:lnTo>
                    <a:lnTo>
                      <a:pt x="130" y="4"/>
                    </a:lnTo>
                    <a:lnTo>
                      <a:pt x="130" y="4"/>
                    </a:lnTo>
                    <a:lnTo>
                      <a:pt x="130" y="4"/>
                    </a:lnTo>
                    <a:lnTo>
                      <a:pt x="126" y="2"/>
                    </a:lnTo>
                    <a:lnTo>
                      <a:pt x="124" y="0"/>
                    </a:lnTo>
                    <a:lnTo>
                      <a:pt x="124" y="0"/>
                    </a:lnTo>
                    <a:lnTo>
                      <a:pt x="124" y="0"/>
                    </a:lnTo>
                    <a:lnTo>
                      <a:pt x="124" y="0"/>
                    </a:lnTo>
                    <a:lnTo>
                      <a:pt x="118" y="2"/>
                    </a:lnTo>
                    <a:lnTo>
                      <a:pt x="118" y="2"/>
                    </a:lnTo>
                    <a:lnTo>
                      <a:pt x="116" y="2"/>
                    </a:lnTo>
                    <a:lnTo>
                      <a:pt x="116" y="2"/>
                    </a:lnTo>
                    <a:lnTo>
                      <a:pt x="118" y="4"/>
                    </a:lnTo>
                    <a:lnTo>
                      <a:pt x="116" y="6"/>
                    </a:lnTo>
                    <a:lnTo>
                      <a:pt x="116" y="6"/>
                    </a:lnTo>
                    <a:lnTo>
                      <a:pt x="118" y="6"/>
                    </a:lnTo>
                    <a:lnTo>
                      <a:pt x="118" y="6"/>
                    </a:lnTo>
                    <a:lnTo>
                      <a:pt x="114" y="6"/>
                    </a:lnTo>
                    <a:lnTo>
                      <a:pt x="110" y="6"/>
                    </a:lnTo>
                    <a:lnTo>
                      <a:pt x="110" y="6"/>
                    </a:lnTo>
                    <a:lnTo>
                      <a:pt x="108" y="8"/>
                    </a:lnTo>
                    <a:lnTo>
                      <a:pt x="106" y="8"/>
                    </a:lnTo>
                    <a:lnTo>
                      <a:pt x="106" y="10"/>
                    </a:lnTo>
                    <a:lnTo>
                      <a:pt x="104" y="10"/>
                    </a:lnTo>
                    <a:lnTo>
                      <a:pt x="104" y="10"/>
                    </a:lnTo>
                    <a:lnTo>
                      <a:pt x="98" y="8"/>
                    </a:lnTo>
                    <a:lnTo>
                      <a:pt x="92" y="8"/>
                    </a:lnTo>
                    <a:lnTo>
                      <a:pt x="92" y="8"/>
                    </a:lnTo>
                    <a:lnTo>
                      <a:pt x="96" y="12"/>
                    </a:lnTo>
                    <a:lnTo>
                      <a:pt x="96" y="12"/>
                    </a:lnTo>
                    <a:lnTo>
                      <a:pt x="96" y="12"/>
                    </a:lnTo>
                    <a:lnTo>
                      <a:pt x="96" y="12"/>
                    </a:lnTo>
                    <a:lnTo>
                      <a:pt x="92" y="12"/>
                    </a:lnTo>
                    <a:lnTo>
                      <a:pt x="90" y="10"/>
                    </a:lnTo>
                    <a:lnTo>
                      <a:pt x="90" y="10"/>
                    </a:lnTo>
                    <a:lnTo>
                      <a:pt x="88" y="8"/>
                    </a:lnTo>
                    <a:lnTo>
                      <a:pt x="88" y="8"/>
                    </a:lnTo>
                    <a:lnTo>
                      <a:pt x="88" y="8"/>
                    </a:lnTo>
                    <a:lnTo>
                      <a:pt x="84" y="6"/>
                    </a:lnTo>
                    <a:lnTo>
                      <a:pt x="84" y="6"/>
                    </a:lnTo>
                    <a:lnTo>
                      <a:pt x="76" y="10"/>
                    </a:lnTo>
                    <a:lnTo>
                      <a:pt x="76" y="10"/>
                    </a:lnTo>
                    <a:lnTo>
                      <a:pt x="74" y="10"/>
                    </a:lnTo>
                    <a:lnTo>
                      <a:pt x="74" y="10"/>
                    </a:lnTo>
                    <a:lnTo>
                      <a:pt x="76" y="12"/>
                    </a:lnTo>
                    <a:lnTo>
                      <a:pt x="76" y="12"/>
                    </a:lnTo>
                    <a:lnTo>
                      <a:pt x="74" y="14"/>
                    </a:lnTo>
                    <a:lnTo>
                      <a:pt x="74" y="14"/>
                    </a:lnTo>
                    <a:lnTo>
                      <a:pt x="70" y="12"/>
                    </a:lnTo>
                    <a:lnTo>
                      <a:pt x="70" y="10"/>
                    </a:lnTo>
                    <a:lnTo>
                      <a:pt x="70" y="10"/>
                    </a:lnTo>
                    <a:lnTo>
                      <a:pt x="68" y="10"/>
                    </a:lnTo>
                    <a:lnTo>
                      <a:pt x="68" y="10"/>
                    </a:lnTo>
                    <a:lnTo>
                      <a:pt x="68" y="8"/>
                    </a:lnTo>
                    <a:lnTo>
                      <a:pt x="66" y="8"/>
                    </a:lnTo>
                    <a:lnTo>
                      <a:pt x="62" y="8"/>
                    </a:lnTo>
                    <a:lnTo>
                      <a:pt x="62" y="8"/>
                    </a:lnTo>
                    <a:lnTo>
                      <a:pt x="60" y="12"/>
                    </a:lnTo>
                    <a:lnTo>
                      <a:pt x="60" y="12"/>
                    </a:lnTo>
                    <a:lnTo>
                      <a:pt x="62" y="14"/>
                    </a:lnTo>
                    <a:lnTo>
                      <a:pt x="62" y="14"/>
                    </a:lnTo>
                    <a:lnTo>
                      <a:pt x="60" y="16"/>
                    </a:lnTo>
                    <a:lnTo>
                      <a:pt x="60" y="16"/>
                    </a:lnTo>
                    <a:lnTo>
                      <a:pt x="58" y="16"/>
                    </a:lnTo>
                    <a:lnTo>
                      <a:pt x="58" y="16"/>
                    </a:lnTo>
                    <a:lnTo>
                      <a:pt x="56" y="16"/>
                    </a:lnTo>
                    <a:lnTo>
                      <a:pt x="56" y="16"/>
                    </a:lnTo>
                    <a:lnTo>
                      <a:pt x="54" y="16"/>
                    </a:lnTo>
                    <a:lnTo>
                      <a:pt x="54" y="16"/>
                    </a:lnTo>
                    <a:lnTo>
                      <a:pt x="50" y="18"/>
                    </a:lnTo>
                    <a:lnTo>
                      <a:pt x="50" y="18"/>
                    </a:lnTo>
                    <a:lnTo>
                      <a:pt x="50" y="20"/>
                    </a:lnTo>
                    <a:lnTo>
                      <a:pt x="50" y="20"/>
                    </a:lnTo>
                    <a:lnTo>
                      <a:pt x="50" y="22"/>
                    </a:lnTo>
                    <a:lnTo>
                      <a:pt x="50" y="22"/>
                    </a:lnTo>
                    <a:lnTo>
                      <a:pt x="48" y="22"/>
                    </a:lnTo>
                    <a:lnTo>
                      <a:pt x="48" y="22"/>
                    </a:lnTo>
                    <a:lnTo>
                      <a:pt x="46" y="20"/>
                    </a:lnTo>
                    <a:lnTo>
                      <a:pt x="46" y="18"/>
                    </a:lnTo>
                    <a:lnTo>
                      <a:pt x="46" y="18"/>
                    </a:lnTo>
                    <a:lnTo>
                      <a:pt x="40" y="16"/>
                    </a:lnTo>
                    <a:lnTo>
                      <a:pt x="40" y="16"/>
                    </a:lnTo>
                    <a:lnTo>
                      <a:pt x="46" y="16"/>
                    </a:lnTo>
                    <a:lnTo>
                      <a:pt x="46" y="16"/>
                    </a:lnTo>
                    <a:lnTo>
                      <a:pt x="46" y="16"/>
                    </a:lnTo>
                    <a:lnTo>
                      <a:pt x="46" y="16"/>
                    </a:lnTo>
                    <a:lnTo>
                      <a:pt x="48" y="14"/>
                    </a:lnTo>
                    <a:lnTo>
                      <a:pt x="46" y="12"/>
                    </a:lnTo>
                    <a:lnTo>
                      <a:pt x="46" y="12"/>
                    </a:lnTo>
                    <a:lnTo>
                      <a:pt x="46" y="10"/>
                    </a:lnTo>
                    <a:lnTo>
                      <a:pt x="46" y="10"/>
                    </a:lnTo>
                    <a:lnTo>
                      <a:pt x="44" y="10"/>
                    </a:lnTo>
                    <a:lnTo>
                      <a:pt x="42" y="8"/>
                    </a:lnTo>
                    <a:lnTo>
                      <a:pt x="42" y="8"/>
                    </a:lnTo>
                    <a:lnTo>
                      <a:pt x="40" y="6"/>
                    </a:lnTo>
                    <a:lnTo>
                      <a:pt x="40" y="6"/>
                    </a:lnTo>
                    <a:lnTo>
                      <a:pt x="38" y="4"/>
                    </a:lnTo>
                    <a:lnTo>
                      <a:pt x="34" y="4"/>
                    </a:lnTo>
                    <a:lnTo>
                      <a:pt x="34" y="4"/>
                    </a:lnTo>
                    <a:lnTo>
                      <a:pt x="26" y="4"/>
                    </a:lnTo>
                    <a:lnTo>
                      <a:pt x="26" y="4"/>
                    </a:lnTo>
                    <a:lnTo>
                      <a:pt x="24" y="6"/>
                    </a:lnTo>
                    <a:lnTo>
                      <a:pt x="24" y="6"/>
                    </a:lnTo>
                    <a:lnTo>
                      <a:pt x="30" y="6"/>
                    </a:lnTo>
                    <a:lnTo>
                      <a:pt x="30" y="6"/>
                    </a:lnTo>
                    <a:lnTo>
                      <a:pt x="32" y="6"/>
                    </a:lnTo>
                    <a:lnTo>
                      <a:pt x="32" y="6"/>
                    </a:lnTo>
                    <a:lnTo>
                      <a:pt x="30" y="8"/>
                    </a:lnTo>
                    <a:lnTo>
                      <a:pt x="30" y="8"/>
                    </a:lnTo>
                    <a:lnTo>
                      <a:pt x="32" y="8"/>
                    </a:lnTo>
                    <a:lnTo>
                      <a:pt x="32" y="8"/>
                    </a:lnTo>
                    <a:lnTo>
                      <a:pt x="34" y="10"/>
                    </a:lnTo>
                    <a:lnTo>
                      <a:pt x="34" y="12"/>
                    </a:lnTo>
                    <a:lnTo>
                      <a:pt x="32" y="12"/>
                    </a:lnTo>
                    <a:lnTo>
                      <a:pt x="32" y="12"/>
                    </a:lnTo>
                    <a:lnTo>
                      <a:pt x="22" y="8"/>
                    </a:lnTo>
                    <a:lnTo>
                      <a:pt x="22" y="8"/>
                    </a:lnTo>
                    <a:lnTo>
                      <a:pt x="18" y="8"/>
                    </a:lnTo>
                    <a:lnTo>
                      <a:pt x="18" y="8"/>
                    </a:lnTo>
                    <a:lnTo>
                      <a:pt x="18" y="10"/>
                    </a:lnTo>
                    <a:lnTo>
                      <a:pt x="20" y="10"/>
                    </a:lnTo>
                    <a:lnTo>
                      <a:pt x="20" y="10"/>
                    </a:lnTo>
                    <a:lnTo>
                      <a:pt x="16" y="10"/>
                    </a:lnTo>
                    <a:lnTo>
                      <a:pt x="14" y="10"/>
                    </a:lnTo>
                    <a:lnTo>
                      <a:pt x="14" y="10"/>
                    </a:lnTo>
                    <a:lnTo>
                      <a:pt x="14" y="12"/>
                    </a:lnTo>
                    <a:lnTo>
                      <a:pt x="16" y="12"/>
                    </a:lnTo>
                    <a:lnTo>
                      <a:pt x="16" y="12"/>
                    </a:lnTo>
                    <a:lnTo>
                      <a:pt x="12" y="12"/>
                    </a:lnTo>
                    <a:lnTo>
                      <a:pt x="12" y="12"/>
                    </a:lnTo>
                    <a:lnTo>
                      <a:pt x="14" y="14"/>
                    </a:lnTo>
                    <a:lnTo>
                      <a:pt x="18" y="14"/>
                    </a:lnTo>
                    <a:lnTo>
                      <a:pt x="18" y="14"/>
                    </a:lnTo>
                    <a:lnTo>
                      <a:pt x="18" y="14"/>
                    </a:lnTo>
                    <a:lnTo>
                      <a:pt x="18" y="14"/>
                    </a:lnTo>
                    <a:lnTo>
                      <a:pt x="14" y="16"/>
                    </a:lnTo>
                    <a:lnTo>
                      <a:pt x="14" y="16"/>
                    </a:lnTo>
                    <a:lnTo>
                      <a:pt x="10" y="14"/>
                    </a:lnTo>
                    <a:lnTo>
                      <a:pt x="10" y="14"/>
                    </a:lnTo>
                    <a:lnTo>
                      <a:pt x="8" y="14"/>
                    </a:lnTo>
                    <a:lnTo>
                      <a:pt x="8" y="14"/>
                    </a:lnTo>
                    <a:lnTo>
                      <a:pt x="8" y="14"/>
                    </a:lnTo>
                    <a:lnTo>
                      <a:pt x="8" y="16"/>
                    </a:lnTo>
                    <a:lnTo>
                      <a:pt x="8" y="16"/>
                    </a:lnTo>
                    <a:lnTo>
                      <a:pt x="8" y="16"/>
                    </a:lnTo>
                    <a:lnTo>
                      <a:pt x="8" y="16"/>
                    </a:lnTo>
                    <a:lnTo>
                      <a:pt x="4" y="16"/>
                    </a:lnTo>
                    <a:lnTo>
                      <a:pt x="0" y="18"/>
                    </a:lnTo>
                    <a:lnTo>
                      <a:pt x="0" y="18"/>
                    </a:lnTo>
                    <a:lnTo>
                      <a:pt x="0" y="18"/>
                    </a:lnTo>
                    <a:lnTo>
                      <a:pt x="0" y="18"/>
                    </a:lnTo>
                    <a:lnTo>
                      <a:pt x="0" y="18"/>
                    </a:lnTo>
                    <a:lnTo>
                      <a:pt x="4" y="18"/>
                    </a:lnTo>
                    <a:lnTo>
                      <a:pt x="4" y="18"/>
                    </a:lnTo>
                    <a:lnTo>
                      <a:pt x="8" y="20"/>
                    </a:lnTo>
                    <a:lnTo>
                      <a:pt x="12" y="20"/>
                    </a:lnTo>
                    <a:lnTo>
                      <a:pt x="12" y="20"/>
                    </a:lnTo>
                    <a:lnTo>
                      <a:pt x="24" y="18"/>
                    </a:lnTo>
                    <a:lnTo>
                      <a:pt x="24" y="18"/>
                    </a:lnTo>
                    <a:lnTo>
                      <a:pt x="24" y="18"/>
                    </a:lnTo>
                    <a:lnTo>
                      <a:pt x="24" y="18"/>
                    </a:lnTo>
                    <a:lnTo>
                      <a:pt x="28" y="18"/>
                    </a:lnTo>
                    <a:lnTo>
                      <a:pt x="28" y="18"/>
                    </a:lnTo>
                    <a:lnTo>
                      <a:pt x="38" y="18"/>
                    </a:lnTo>
                    <a:lnTo>
                      <a:pt x="38" y="18"/>
                    </a:lnTo>
                    <a:lnTo>
                      <a:pt x="38" y="20"/>
                    </a:lnTo>
                    <a:lnTo>
                      <a:pt x="38" y="20"/>
                    </a:lnTo>
                    <a:lnTo>
                      <a:pt x="30" y="20"/>
                    </a:lnTo>
                    <a:lnTo>
                      <a:pt x="26" y="24"/>
                    </a:lnTo>
                    <a:lnTo>
                      <a:pt x="26" y="24"/>
                    </a:lnTo>
                    <a:lnTo>
                      <a:pt x="30" y="24"/>
                    </a:lnTo>
                    <a:lnTo>
                      <a:pt x="30" y="24"/>
                    </a:lnTo>
                    <a:lnTo>
                      <a:pt x="30" y="24"/>
                    </a:lnTo>
                    <a:lnTo>
                      <a:pt x="30" y="24"/>
                    </a:lnTo>
                    <a:lnTo>
                      <a:pt x="36" y="24"/>
                    </a:lnTo>
                    <a:lnTo>
                      <a:pt x="38" y="24"/>
                    </a:lnTo>
                    <a:lnTo>
                      <a:pt x="38" y="24"/>
                    </a:lnTo>
                    <a:lnTo>
                      <a:pt x="38" y="24"/>
                    </a:lnTo>
                    <a:lnTo>
                      <a:pt x="30" y="26"/>
                    </a:lnTo>
                    <a:lnTo>
                      <a:pt x="22" y="26"/>
                    </a:lnTo>
                    <a:lnTo>
                      <a:pt x="22" y="26"/>
                    </a:lnTo>
                    <a:lnTo>
                      <a:pt x="12" y="28"/>
                    </a:lnTo>
                    <a:lnTo>
                      <a:pt x="4" y="30"/>
                    </a:lnTo>
                    <a:lnTo>
                      <a:pt x="4" y="30"/>
                    </a:lnTo>
                    <a:lnTo>
                      <a:pt x="6" y="30"/>
                    </a:lnTo>
                    <a:lnTo>
                      <a:pt x="6" y="30"/>
                    </a:lnTo>
                    <a:lnTo>
                      <a:pt x="6" y="30"/>
                    </a:lnTo>
                    <a:lnTo>
                      <a:pt x="6" y="30"/>
                    </a:lnTo>
                    <a:lnTo>
                      <a:pt x="10" y="30"/>
                    </a:lnTo>
                    <a:lnTo>
                      <a:pt x="10" y="30"/>
                    </a:lnTo>
                    <a:lnTo>
                      <a:pt x="18" y="28"/>
                    </a:lnTo>
                    <a:lnTo>
                      <a:pt x="24" y="30"/>
                    </a:lnTo>
                    <a:lnTo>
                      <a:pt x="24" y="30"/>
                    </a:lnTo>
                    <a:lnTo>
                      <a:pt x="24" y="30"/>
                    </a:lnTo>
                    <a:lnTo>
                      <a:pt x="24" y="30"/>
                    </a:lnTo>
                    <a:lnTo>
                      <a:pt x="26" y="32"/>
                    </a:lnTo>
                    <a:lnTo>
                      <a:pt x="26" y="32"/>
                    </a:lnTo>
                    <a:lnTo>
                      <a:pt x="28" y="34"/>
                    </a:lnTo>
                    <a:lnTo>
                      <a:pt x="32" y="34"/>
                    </a:lnTo>
                    <a:lnTo>
                      <a:pt x="32" y="34"/>
                    </a:lnTo>
                    <a:lnTo>
                      <a:pt x="32" y="34"/>
                    </a:lnTo>
                    <a:lnTo>
                      <a:pt x="30" y="36"/>
                    </a:lnTo>
                    <a:lnTo>
                      <a:pt x="30" y="36"/>
                    </a:lnTo>
                    <a:lnTo>
                      <a:pt x="36" y="36"/>
                    </a:lnTo>
                    <a:lnTo>
                      <a:pt x="36" y="36"/>
                    </a:lnTo>
                    <a:lnTo>
                      <a:pt x="36" y="36"/>
                    </a:lnTo>
                    <a:lnTo>
                      <a:pt x="36" y="36"/>
                    </a:lnTo>
                    <a:lnTo>
                      <a:pt x="32" y="36"/>
                    </a:lnTo>
                    <a:lnTo>
                      <a:pt x="32" y="36"/>
                    </a:lnTo>
                    <a:lnTo>
                      <a:pt x="30" y="38"/>
                    </a:lnTo>
                    <a:lnTo>
                      <a:pt x="28" y="40"/>
                    </a:lnTo>
                    <a:lnTo>
                      <a:pt x="18" y="42"/>
                    </a:lnTo>
                    <a:lnTo>
                      <a:pt x="18" y="42"/>
                    </a:lnTo>
                    <a:lnTo>
                      <a:pt x="16" y="44"/>
                    </a:lnTo>
                    <a:lnTo>
                      <a:pt x="16" y="44"/>
                    </a:lnTo>
                    <a:lnTo>
                      <a:pt x="16" y="44"/>
                    </a:lnTo>
                    <a:lnTo>
                      <a:pt x="16" y="44"/>
                    </a:lnTo>
                    <a:lnTo>
                      <a:pt x="16"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8" name="India">
                <a:extLst>
                  <a:ext uri="{FF2B5EF4-FFF2-40B4-BE49-F238E27FC236}">
                    <a16:creationId xmlns:a16="http://schemas.microsoft.com/office/drawing/2014/main" id="{6B626D3E-F50F-4C91-B85F-80C87E2068B7}"/>
                  </a:ext>
                </a:extLst>
              </p:cNvPr>
              <p:cNvSpPr>
                <a:spLocks/>
              </p:cNvSpPr>
              <p:nvPr/>
            </p:nvSpPr>
            <p:spPr bwMode="auto">
              <a:xfrm>
                <a:off x="6027278" y="1303186"/>
                <a:ext cx="846048" cy="1014294"/>
              </a:xfrm>
              <a:custGeom>
                <a:avLst/>
                <a:gdLst/>
                <a:ahLst/>
                <a:cxnLst>
                  <a:cxn ang="0">
                    <a:pos x="388" y="234"/>
                  </a:cxn>
                  <a:cxn ang="0">
                    <a:pos x="350" y="234"/>
                  </a:cxn>
                  <a:cxn ang="0">
                    <a:pos x="300" y="212"/>
                  </a:cxn>
                  <a:cxn ang="0">
                    <a:pos x="276" y="206"/>
                  </a:cxn>
                  <a:cxn ang="0">
                    <a:pos x="230" y="174"/>
                  </a:cxn>
                  <a:cxn ang="0">
                    <a:pos x="240" y="142"/>
                  </a:cxn>
                  <a:cxn ang="0">
                    <a:pos x="182" y="104"/>
                  </a:cxn>
                  <a:cxn ang="0">
                    <a:pos x="182" y="70"/>
                  </a:cxn>
                  <a:cxn ang="0">
                    <a:pos x="128" y="4"/>
                  </a:cxn>
                  <a:cxn ang="0">
                    <a:pos x="128" y="28"/>
                  </a:cxn>
                  <a:cxn ang="0">
                    <a:pos x="66" y="40"/>
                  </a:cxn>
                  <a:cxn ang="0">
                    <a:pos x="82" y="54"/>
                  </a:cxn>
                  <a:cxn ang="0">
                    <a:pos x="104" y="66"/>
                  </a:cxn>
                  <a:cxn ang="0">
                    <a:pos x="102" y="98"/>
                  </a:cxn>
                  <a:cxn ang="0">
                    <a:pos x="88" y="150"/>
                  </a:cxn>
                  <a:cxn ang="0">
                    <a:pos x="44" y="192"/>
                  </a:cxn>
                  <a:cxn ang="0">
                    <a:pos x="28" y="218"/>
                  </a:cxn>
                  <a:cxn ang="0">
                    <a:pos x="68" y="270"/>
                  </a:cxn>
                  <a:cxn ang="0">
                    <a:pos x="54" y="276"/>
                  </a:cxn>
                  <a:cxn ang="0">
                    <a:pos x="12" y="282"/>
                  </a:cxn>
                  <a:cxn ang="0">
                    <a:pos x="18" y="306"/>
                  </a:cxn>
                  <a:cxn ang="0">
                    <a:pos x="44" y="324"/>
                  </a:cxn>
                  <a:cxn ang="0">
                    <a:pos x="20" y="334"/>
                  </a:cxn>
                  <a:cxn ang="0">
                    <a:pos x="58" y="376"/>
                  </a:cxn>
                  <a:cxn ang="0">
                    <a:pos x="88" y="354"/>
                  </a:cxn>
                  <a:cxn ang="0">
                    <a:pos x="94" y="354"/>
                  </a:cxn>
                  <a:cxn ang="0">
                    <a:pos x="110" y="386"/>
                  </a:cxn>
                  <a:cxn ang="0">
                    <a:pos x="114" y="410"/>
                  </a:cxn>
                  <a:cxn ang="0">
                    <a:pos x="142" y="508"/>
                  </a:cxn>
                  <a:cxn ang="0">
                    <a:pos x="168" y="572"/>
                  </a:cxn>
                  <a:cxn ang="0">
                    <a:pos x="210" y="660"/>
                  </a:cxn>
                  <a:cxn ang="0">
                    <a:pos x="252" y="690"/>
                  </a:cxn>
                  <a:cxn ang="0">
                    <a:pos x="264" y="660"/>
                  </a:cxn>
                  <a:cxn ang="0">
                    <a:pos x="284" y="638"/>
                  </a:cxn>
                  <a:cxn ang="0">
                    <a:pos x="288" y="582"/>
                  </a:cxn>
                  <a:cxn ang="0">
                    <a:pos x="286" y="532"/>
                  </a:cxn>
                  <a:cxn ang="0">
                    <a:pos x="300" y="490"/>
                  </a:cxn>
                  <a:cxn ang="0">
                    <a:pos x="328" y="464"/>
                  </a:cxn>
                  <a:cxn ang="0">
                    <a:pos x="352" y="432"/>
                  </a:cxn>
                  <a:cxn ang="0">
                    <a:pos x="382" y="390"/>
                  </a:cxn>
                  <a:cxn ang="0">
                    <a:pos x="398" y="354"/>
                  </a:cxn>
                  <a:cxn ang="0">
                    <a:pos x="420" y="332"/>
                  </a:cxn>
                  <a:cxn ang="0">
                    <a:pos x="432" y="338"/>
                  </a:cxn>
                  <a:cxn ang="0">
                    <a:pos x="430" y="308"/>
                  </a:cxn>
                  <a:cxn ang="0">
                    <a:pos x="408" y="268"/>
                  </a:cxn>
                  <a:cxn ang="0">
                    <a:pos x="390" y="238"/>
                  </a:cxn>
                  <a:cxn ang="0">
                    <a:pos x="418" y="228"/>
                  </a:cxn>
                  <a:cxn ang="0">
                    <a:pos x="436" y="240"/>
                  </a:cxn>
                  <a:cxn ang="0">
                    <a:pos x="502" y="266"/>
                  </a:cxn>
                  <a:cxn ang="0">
                    <a:pos x="470" y="296"/>
                  </a:cxn>
                  <a:cxn ang="0">
                    <a:pos x="492" y="300"/>
                  </a:cxn>
                  <a:cxn ang="0">
                    <a:pos x="528" y="332"/>
                  </a:cxn>
                  <a:cxn ang="0">
                    <a:pos x="540" y="290"/>
                  </a:cxn>
                  <a:cxn ang="0">
                    <a:pos x="540" y="236"/>
                  </a:cxn>
                  <a:cxn ang="0">
                    <a:pos x="582" y="190"/>
                  </a:cxn>
                  <a:cxn ang="0">
                    <a:pos x="558" y="172"/>
                  </a:cxn>
                  <a:cxn ang="0">
                    <a:pos x="538" y="160"/>
                  </a:cxn>
                  <a:cxn ang="0">
                    <a:pos x="462" y="184"/>
                  </a:cxn>
                  <a:cxn ang="0">
                    <a:pos x="470" y="206"/>
                  </a:cxn>
                  <a:cxn ang="0">
                    <a:pos x="412" y="200"/>
                  </a:cxn>
                </a:cxnLst>
                <a:rect l="0" t="0" r="r" b="b"/>
                <a:pathLst>
                  <a:path w="588" h="696">
                    <a:moveTo>
                      <a:pt x="398" y="192"/>
                    </a:moveTo>
                    <a:lnTo>
                      <a:pt x="398" y="192"/>
                    </a:lnTo>
                    <a:lnTo>
                      <a:pt x="400" y="196"/>
                    </a:lnTo>
                    <a:lnTo>
                      <a:pt x="400" y="200"/>
                    </a:lnTo>
                    <a:lnTo>
                      <a:pt x="394" y="206"/>
                    </a:lnTo>
                    <a:lnTo>
                      <a:pt x="388" y="212"/>
                    </a:lnTo>
                    <a:lnTo>
                      <a:pt x="386" y="216"/>
                    </a:lnTo>
                    <a:lnTo>
                      <a:pt x="388" y="218"/>
                    </a:lnTo>
                    <a:lnTo>
                      <a:pt x="388" y="218"/>
                    </a:lnTo>
                    <a:lnTo>
                      <a:pt x="390" y="224"/>
                    </a:lnTo>
                    <a:lnTo>
                      <a:pt x="390" y="230"/>
                    </a:lnTo>
                    <a:lnTo>
                      <a:pt x="388" y="234"/>
                    </a:lnTo>
                    <a:lnTo>
                      <a:pt x="386" y="238"/>
                    </a:lnTo>
                    <a:lnTo>
                      <a:pt x="386" y="238"/>
                    </a:lnTo>
                    <a:lnTo>
                      <a:pt x="378" y="238"/>
                    </a:lnTo>
                    <a:lnTo>
                      <a:pt x="374" y="238"/>
                    </a:lnTo>
                    <a:lnTo>
                      <a:pt x="372" y="238"/>
                    </a:lnTo>
                    <a:lnTo>
                      <a:pt x="368" y="238"/>
                    </a:lnTo>
                    <a:lnTo>
                      <a:pt x="368" y="238"/>
                    </a:lnTo>
                    <a:lnTo>
                      <a:pt x="362" y="238"/>
                    </a:lnTo>
                    <a:lnTo>
                      <a:pt x="360" y="236"/>
                    </a:lnTo>
                    <a:lnTo>
                      <a:pt x="358" y="234"/>
                    </a:lnTo>
                    <a:lnTo>
                      <a:pt x="350" y="234"/>
                    </a:lnTo>
                    <a:lnTo>
                      <a:pt x="350" y="234"/>
                    </a:lnTo>
                    <a:lnTo>
                      <a:pt x="344" y="234"/>
                    </a:lnTo>
                    <a:lnTo>
                      <a:pt x="340" y="230"/>
                    </a:lnTo>
                    <a:lnTo>
                      <a:pt x="338" y="228"/>
                    </a:lnTo>
                    <a:lnTo>
                      <a:pt x="334" y="228"/>
                    </a:lnTo>
                    <a:lnTo>
                      <a:pt x="334" y="228"/>
                    </a:lnTo>
                    <a:lnTo>
                      <a:pt x="332" y="228"/>
                    </a:lnTo>
                    <a:lnTo>
                      <a:pt x="332" y="226"/>
                    </a:lnTo>
                    <a:lnTo>
                      <a:pt x="330" y="222"/>
                    </a:lnTo>
                    <a:lnTo>
                      <a:pt x="324" y="218"/>
                    </a:lnTo>
                    <a:lnTo>
                      <a:pt x="324" y="218"/>
                    </a:lnTo>
                    <a:lnTo>
                      <a:pt x="306" y="212"/>
                    </a:lnTo>
                    <a:lnTo>
                      <a:pt x="300" y="212"/>
                    </a:lnTo>
                    <a:lnTo>
                      <a:pt x="298" y="212"/>
                    </a:lnTo>
                    <a:lnTo>
                      <a:pt x="296" y="214"/>
                    </a:lnTo>
                    <a:lnTo>
                      <a:pt x="296" y="214"/>
                    </a:lnTo>
                    <a:lnTo>
                      <a:pt x="296" y="214"/>
                    </a:lnTo>
                    <a:lnTo>
                      <a:pt x="292" y="214"/>
                    </a:lnTo>
                    <a:lnTo>
                      <a:pt x="280" y="212"/>
                    </a:lnTo>
                    <a:lnTo>
                      <a:pt x="280" y="212"/>
                    </a:lnTo>
                    <a:lnTo>
                      <a:pt x="276" y="212"/>
                    </a:lnTo>
                    <a:lnTo>
                      <a:pt x="276" y="210"/>
                    </a:lnTo>
                    <a:lnTo>
                      <a:pt x="278" y="208"/>
                    </a:lnTo>
                    <a:lnTo>
                      <a:pt x="276" y="206"/>
                    </a:lnTo>
                    <a:lnTo>
                      <a:pt x="276" y="206"/>
                    </a:lnTo>
                    <a:lnTo>
                      <a:pt x="262" y="202"/>
                    </a:lnTo>
                    <a:lnTo>
                      <a:pt x="254" y="198"/>
                    </a:lnTo>
                    <a:lnTo>
                      <a:pt x="246" y="192"/>
                    </a:lnTo>
                    <a:lnTo>
                      <a:pt x="246" y="192"/>
                    </a:lnTo>
                    <a:lnTo>
                      <a:pt x="242" y="188"/>
                    </a:lnTo>
                    <a:lnTo>
                      <a:pt x="238" y="188"/>
                    </a:lnTo>
                    <a:lnTo>
                      <a:pt x="232" y="188"/>
                    </a:lnTo>
                    <a:lnTo>
                      <a:pt x="226" y="184"/>
                    </a:lnTo>
                    <a:lnTo>
                      <a:pt x="226" y="184"/>
                    </a:lnTo>
                    <a:lnTo>
                      <a:pt x="222" y="182"/>
                    </a:lnTo>
                    <a:lnTo>
                      <a:pt x="224" y="178"/>
                    </a:lnTo>
                    <a:lnTo>
                      <a:pt x="230" y="174"/>
                    </a:lnTo>
                    <a:lnTo>
                      <a:pt x="236" y="168"/>
                    </a:lnTo>
                    <a:lnTo>
                      <a:pt x="236" y="168"/>
                    </a:lnTo>
                    <a:lnTo>
                      <a:pt x="240" y="162"/>
                    </a:lnTo>
                    <a:lnTo>
                      <a:pt x="240" y="160"/>
                    </a:lnTo>
                    <a:lnTo>
                      <a:pt x="238" y="158"/>
                    </a:lnTo>
                    <a:lnTo>
                      <a:pt x="240" y="156"/>
                    </a:lnTo>
                    <a:lnTo>
                      <a:pt x="240" y="156"/>
                    </a:lnTo>
                    <a:lnTo>
                      <a:pt x="244" y="148"/>
                    </a:lnTo>
                    <a:lnTo>
                      <a:pt x="246" y="146"/>
                    </a:lnTo>
                    <a:lnTo>
                      <a:pt x="246" y="146"/>
                    </a:lnTo>
                    <a:lnTo>
                      <a:pt x="240" y="142"/>
                    </a:lnTo>
                    <a:lnTo>
                      <a:pt x="240" y="142"/>
                    </a:lnTo>
                    <a:lnTo>
                      <a:pt x="234" y="134"/>
                    </a:lnTo>
                    <a:lnTo>
                      <a:pt x="226" y="132"/>
                    </a:lnTo>
                    <a:lnTo>
                      <a:pt x="220" y="130"/>
                    </a:lnTo>
                    <a:lnTo>
                      <a:pt x="214" y="126"/>
                    </a:lnTo>
                    <a:lnTo>
                      <a:pt x="214" y="126"/>
                    </a:lnTo>
                    <a:lnTo>
                      <a:pt x="208" y="122"/>
                    </a:lnTo>
                    <a:lnTo>
                      <a:pt x="202" y="122"/>
                    </a:lnTo>
                    <a:lnTo>
                      <a:pt x="194" y="118"/>
                    </a:lnTo>
                    <a:lnTo>
                      <a:pt x="190" y="116"/>
                    </a:lnTo>
                    <a:lnTo>
                      <a:pt x="186" y="112"/>
                    </a:lnTo>
                    <a:lnTo>
                      <a:pt x="186" y="112"/>
                    </a:lnTo>
                    <a:lnTo>
                      <a:pt x="182" y="104"/>
                    </a:lnTo>
                    <a:lnTo>
                      <a:pt x="182" y="98"/>
                    </a:lnTo>
                    <a:lnTo>
                      <a:pt x="182" y="94"/>
                    </a:lnTo>
                    <a:lnTo>
                      <a:pt x="176" y="88"/>
                    </a:lnTo>
                    <a:lnTo>
                      <a:pt x="176" y="88"/>
                    </a:lnTo>
                    <a:lnTo>
                      <a:pt x="174" y="84"/>
                    </a:lnTo>
                    <a:lnTo>
                      <a:pt x="174" y="84"/>
                    </a:lnTo>
                    <a:lnTo>
                      <a:pt x="178" y="84"/>
                    </a:lnTo>
                    <a:lnTo>
                      <a:pt x="182" y="84"/>
                    </a:lnTo>
                    <a:lnTo>
                      <a:pt x="184" y="82"/>
                    </a:lnTo>
                    <a:lnTo>
                      <a:pt x="184" y="78"/>
                    </a:lnTo>
                    <a:lnTo>
                      <a:pt x="182" y="70"/>
                    </a:lnTo>
                    <a:lnTo>
                      <a:pt x="182" y="70"/>
                    </a:lnTo>
                    <a:lnTo>
                      <a:pt x="178" y="64"/>
                    </a:lnTo>
                    <a:lnTo>
                      <a:pt x="174" y="58"/>
                    </a:lnTo>
                    <a:lnTo>
                      <a:pt x="166" y="50"/>
                    </a:lnTo>
                    <a:lnTo>
                      <a:pt x="164" y="48"/>
                    </a:lnTo>
                    <a:lnTo>
                      <a:pt x="164" y="46"/>
                    </a:lnTo>
                    <a:lnTo>
                      <a:pt x="170" y="38"/>
                    </a:lnTo>
                    <a:lnTo>
                      <a:pt x="170" y="38"/>
                    </a:lnTo>
                    <a:lnTo>
                      <a:pt x="158" y="22"/>
                    </a:lnTo>
                    <a:lnTo>
                      <a:pt x="150" y="12"/>
                    </a:lnTo>
                    <a:lnTo>
                      <a:pt x="142" y="6"/>
                    </a:lnTo>
                    <a:lnTo>
                      <a:pt x="136" y="4"/>
                    </a:lnTo>
                    <a:lnTo>
                      <a:pt x="128" y="4"/>
                    </a:lnTo>
                    <a:lnTo>
                      <a:pt x="124" y="2"/>
                    </a:lnTo>
                    <a:lnTo>
                      <a:pt x="120" y="0"/>
                    </a:lnTo>
                    <a:lnTo>
                      <a:pt x="120" y="0"/>
                    </a:lnTo>
                    <a:lnTo>
                      <a:pt x="122" y="4"/>
                    </a:lnTo>
                    <a:lnTo>
                      <a:pt x="126" y="6"/>
                    </a:lnTo>
                    <a:lnTo>
                      <a:pt x="130" y="8"/>
                    </a:lnTo>
                    <a:lnTo>
                      <a:pt x="134" y="16"/>
                    </a:lnTo>
                    <a:lnTo>
                      <a:pt x="134" y="16"/>
                    </a:lnTo>
                    <a:lnTo>
                      <a:pt x="138" y="22"/>
                    </a:lnTo>
                    <a:lnTo>
                      <a:pt x="138" y="26"/>
                    </a:lnTo>
                    <a:lnTo>
                      <a:pt x="134" y="28"/>
                    </a:lnTo>
                    <a:lnTo>
                      <a:pt x="128" y="28"/>
                    </a:lnTo>
                    <a:lnTo>
                      <a:pt x="128" y="28"/>
                    </a:lnTo>
                    <a:lnTo>
                      <a:pt x="116" y="30"/>
                    </a:lnTo>
                    <a:lnTo>
                      <a:pt x="108" y="32"/>
                    </a:lnTo>
                    <a:lnTo>
                      <a:pt x="100" y="34"/>
                    </a:lnTo>
                    <a:lnTo>
                      <a:pt x="80" y="32"/>
                    </a:lnTo>
                    <a:lnTo>
                      <a:pt x="80" y="32"/>
                    </a:lnTo>
                    <a:lnTo>
                      <a:pt x="70" y="30"/>
                    </a:lnTo>
                    <a:lnTo>
                      <a:pt x="64" y="30"/>
                    </a:lnTo>
                    <a:lnTo>
                      <a:pt x="62" y="32"/>
                    </a:lnTo>
                    <a:lnTo>
                      <a:pt x="60" y="32"/>
                    </a:lnTo>
                    <a:lnTo>
                      <a:pt x="62" y="36"/>
                    </a:lnTo>
                    <a:lnTo>
                      <a:pt x="66" y="40"/>
                    </a:lnTo>
                    <a:lnTo>
                      <a:pt x="66" y="40"/>
                    </a:lnTo>
                    <a:lnTo>
                      <a:pt x="62" y="40"/>
                    </a:lnTo>
                    <a:lnTo>
                      <a:pt x="62" y="42"/>
                    </a:lnTo>
                    <a:lnTo>
                      <a:pt x="64" y="44"/>
                    </a:lnTo>
                    <a:lnTo>
                      <a:pt x="68" y="48"/>
                    </a:lnTo>
                    <a:lnTo>
                      <a:pt x="70" y="50"/>
                    </a:lnTo>
                    <a:lnTo>
                      <a:pt x="70" y="54"/>
                    </a:lnTo>
                    <a:lnTo>
                      <a:pt x="70" y="54"/>
                    </a:lnTo>
                    <a:lnTo>
                      <a:pt x="70" y="56"/>
                    </a:lnTo>
                    <a:lnTo>
                      <a:pt x="72" y="58"/>
                    </a:lnTo>
                    <a:lnTo>
                      <a:pt x="76" y="56"/>
                    </a:lnTo>
                    <a:lnTo>
                      <a:pt x="82" y="54"/>
                    </a:lnTo>
                    <a:lnTo>
                      <a:pt x="84" y="54"/>
                    </a:lnTo>
                    <a:lnTo>
                      <a:pt x="86" y="54"/>
                    </a:lnTo>
                    <a:lnTo>
                      <a:pt x="86" y="54"/>
                    </a:lnTo>
                    <a:lnTo>
                      <a:pt x="88" y="58"/>
                    </a:lnTo>
                    <a:lnTo>
                      <a:pt x="88" y="60"/>
                    </a:lnTo>
                    <a:lnTo>
                      <a:pt x="88" y="64"/>
                    </a:lnTo>
                    <a:lnTo>
                      <a:pt x="88" y="66"/>
                    </a:lnTo>
                    <a:lnTo>
                      <a:pt x="90" y="68"/>
                    </a:lnTo>
                    <a:lnTo>
                      <a:pt x="98" y="66"/>
                    </a:lnTo>
                    <a:lnTo>
                      <a:pt x="98" y="66"/>
                    </a:lnTo>
                    <a:lnTo>
                      <a:pt x="102" y="66"/>
                    </a:lnTo>
                    <a:lnTo>
                      <a:pt x="104" y="66"/>
                    </a:lnTo>
                    <a:lnTo>
                      <a:pt x="102" y="70"/>
                    </a:lnTo>
                    <a:lnTo>
                      <a:pt x="102" y="76"/>
                    </a:lnTo>
                    <a:lnTo>
                      <a:pt x="102" y="78"/>
                    </a:lnTo>
                    <a:lnTo>
                      <a:pt x="104" y="78"/>
                    </a:lnTo>
                    <a:lnTo>
                      <a:pt x="104" y="78"/>
                    </a:lnTo>
                    <a:lnTo>
                      <a:pt x="108" y="80"/>
                    </a:lnTo>
                    <a:lnTo>
                      <a:pt x="106" y="82"/>
                    </a:lnTo>
                    <a:lnTo>
                      <a:pt x="102" y="86"/>
                    </a:lnTo>
                    <a:lnTo>
                      <a:pt x="98" y="88"/>
                    </a:lnTo>
                    <a:lnTo>
                      <a:pt x="98" y="92"/>
                    </a:lnTo>
                    <a:lnTo>
                      <a:pt x="98" y="96"/>
                    </a:lnTo>
                    <a:lnTo>
                      <a:pt x="102" y="98"/>
                    </a:lnTo>
                    <a:lnTo>
                      <a:pt x="102" y="98"/>
                    </a:lnTo>
                    <a:lnTo>
                      <a:pt x="108" y="106"/>
                    </a:lnTo>
                    <a:lnTo>
                      <a:pt x="108" y="106"/>
                    </a:lnTo>
                    <a:lnTo>
                      <a:pt x="106" y="108"/>
                    </a:lnTo>
                    <a:lnTo>
                      <a:pt x="102" y="110"/>
                    </a:lnTo>
                    <a:lnTo>
                      <a:pt x="100" y="114"/>
                    </a:lnTo>
                    <a:lnTo>
                      <a:pt x="96" y="120"/>
                    </a:lnTo>
                    <a:lnTo>
                      <a:pt x="96" y="128"/>
                    </a:lnTo>
                    <a:lnTo>
                      <a:pt x="96" y="128"/>
                    </a:lnTo>
                    <a:lnTo>
                      <a:pt x="94" y="138"/>
                    </a:lnTo>
                    <a:lnTo>
                      <a:pt x="92" y="146"/>
                    </a:lnTo>
                    <a:lnTo>
                      <a:pt x="88" y="150"/>
                    </a:lnTo>
                    <a:lnTo>
                      <a:pt x="84" y="152"/>
                    </a:lnTo>
                    <a:lnTo>
                      <a:pt x="78" y="156"/>
                    </a:lnTo>
                    <a:lnTo>
                      <a:pt x="76" y="158"/>
                    </a:lnTo>
                    <a:lnTo>
                      <a:pt x="76" y="162"/>
                    </a:lnTo>
                    <a:lnTo>
                      <a:pt x="76" y="162"/>
                    </a:lnTo>
                    <a:lnTo>
                      <a:pt x="74" y="166"/>
                    </a:lnTo>
                    <a:lnTo>
                      <a:pt x="70" y="174"/>
                    </a:lnTo>
                    <a:lnTo>
                      <a:pt x="64" y="182"/>
                    </a:lnTo>
                    <a:lnTo>
                      <a:pt x="52" y="190"/>
                    </a:lnTo>
                    <a:lnTo>
                      <a:pt x="52" y="190"/>
                    </a:lnTo>
                    <a:lnTo>
                      <a:pt x="46" y="192"/>
                    </a:lnTo>
                    <a:lnTo>
                      <a:pt x="44" y="192"/>
                    </a:lnTo>
                    <a:lnTo>
                      <a:pt x="42" y="190"/>
                    </a:lnTo>
                    <a:lnTo>
                      <a:pt x="40" y="188"/>
                    </a:lnTo>
                    <a:lnTo>
                      <a:pt x="40" y="186"/>
                    </a:lnTo>
                    <a:lnTo>
                      <a:pt x="34" y="190"/>
                    </a:lnTo>
                    <a:lnTo>
                      <a:pt x="34" y="190"/>
                    </a:lnTo>
                    <a:lnTo>
                      <a:pt x="20" y="204"/>
                    </a:lnTo>
                    <a:lnTo>
                      <a:pt x="18" y="210"/>
                    </a:lnTo>
                    <a:lnTo>
                      <a:pt x="18" y="212"/>
                    </a:lnTo>
                    <a:lnTo>
                      <a:pt x="18" y="214"/>
                    </a:lnTo>
                    <a:lnTo>
                      <a:pt x="18" y="214"/>
                    </a:lnTo>
                    <a:lnTo>
                      <a:pt x="24" y="216"/>
                    </a:lnTo>
                    <a:lnTo>
                      <a:pt x="28" y="218"/>
                    </a:lnTo>
                    <a:lnTo>
                      <a:pt x="30" y="222"/>
                    </a:lnTo>
                    <a:lnTo>
                      <a:pt x="30" y="228"/>
                    </a:lnTo>
                    <a:lnTo>
                      <a:pt x="30" y="228"/>
                    </a:lnTo>
                    <a:lnTo>
                      <a:pt x="30" y="232"/>
                    </a:lnTo>
                    <a:lnTo>
                      <a:pt x="32" y="236"/>
                    </a:lnTo>
                    <a:lnTo>
                      <a:pt x="36" y="240"/>
                    </a:lnTo>
                    <a:lnTo>
                      <a:pt x="46" y="246"/>
                    </a:lnTo>
                    <a:lnTo>
                      <a:pt x="58" y="256"/>
                    </a:lnTo>
                    <a:lnTo>
                      <a:pt x="58" y="256"/>
                    </a:lnTo>
                    <a:lnTo>
                      <a:pt x="64" y="262"/>
                    </a:lnTo>
                    <a:lnTo>
                      <a:pt x="68" y="266"/>
                    </a:lnTo>
                    <a:lnTo>
                      <a:pt x="68" y="270"/>
                    </a:lnTo>
                    <a:lnTo>
                      <a:pt x="66" y="270"/>
                    </a:lnTo>
                    <a:lnTo>
                      <a:pt x="62" y="272"/>
                    </a:lnTo>
                    <a:lnTo>
                      <a:pt x="62" y="272"/>
                    </a:lnTo>
                    <a:lnTo>
                      <a:pt x="64" y="274"/>
                    </a:lnTo>
                    <a:lnTo>
                      <a:pt x="64" y="274"/>
                    </a:lnTo>
                    <a:lnTo>
                      <a:pt x="70" y="278"/>
                    </a:lnTo>
                    <a:lnTo>
                      <a:pt x="62" y="280"/>
                    </a:lnTo>
                    <a:lnTo>
                      <a:pt x="62" y="280"/>
                    </a:lnTo>
                    <a:lnTo>
                      <a:pt x="56" y="282"/>
                    </a:lnTo>
                    <a:lnTo>
                      <a:pt x="54" y="280"/>
                    </a:lnTo>
                    <a:lnTo>
                      <a:pt x="54" y="278"/>
                    </a:lnTo>
                    <a:lnTo>
                      <a:pt x="54" y="276"/>
                    </a:lnTo>
                    <a:lnTo>
                      <a:pt x="48" y="278"/>
                    </a:lnTo>
                    <a:lnTo>
                      <a:pt x="48" y="278"/>
                    </a:lnTo>
                    <a:lnTo>
                      <a:pt x="40" y="280"/>
                    </a:lnTo>
                    <a:lnTo>
                      <a:pt x="34" y="280"/>
                    </a:lnTo>
                    <a:lnTo>
                      <a:pt x="28" y="280"/>
                    </a:lnTo>
                    <a:lnTo>
                      <a:pt x="24" y="282"/>
                    </a:lnTo>
                    <a:lnTo>
                      <a:pt x="24" y="282"/>
                    </a:lnTo>
                    <a:lnTo>
                      <a:pt x="20" y="282"/>
                    </a:lnTo>
                    <a:lnTo>
                      <a:pt x="18" y="282"/>
                    </a:lnTo>
                    <a:lnTo>
                      <a:pt x="16" y="280"/>
                    </a:lnTo>
                    <a:lnTo>
                      <a:pt x="12" y="282"/>
                    </a:lnTo>
                    <a:lnTo>
                      <a:pt x="12" y="282"/>
                    </a:lnTo>
                    <a:lnTo>
                      <a:pt x="8" y="286"/>
                    </a:lnTo>
                    <a:lnTo>
                      <a:pt x="6" y="286"/>
                    </a:lnTo>
                    <a:lnTo>
                      <a:pt x="4" y="286"/>
                    </a:lnTo>
                    <a:lnTo>
                      <a:pt x="0" y="292"/>
                    </a:lnTo>
                    <a:lnTo>
                      <a:pt x="0" y="292"/>
                    </a:lnTo>
                    <a:lnTo>
                      <a:pt x="6" y="296"/>
                    </a:lnTo>
                    <a:lnTo>
                      <a:pt x="10" y="298"/>
                    </a:lnTo>
                    <a:lnTo>
                      <a:pt x="14" y="300"/>
                    </a:lnTo>
                    <a:lnTo>
                      <a:pt x="22" y="300"/>
                    </a:lnTo>
                    <a:lnTo>
                      <a:pt x="22" y="300"/>
                    </a:lnTo>
                    <a:lnTo>
                      <a:pt x="18" y="302"/>
                    </a:lnTo>
                    <a:lnTo>
                      <a:pt x="18" y="306"/>
                    </a:lnTo>
                    <a:lnTo>
                      <a:pt x="20" y="310"/>
                    </a:lnTo>
                    <a:lnTo>
                      <a:pt x="20" y="310"/>
                    </a:lnTo>
                    <a:lnTo>
                      <a:pt x="22" y="316"/>
                    </a:lnTo>
                    <a:lnTo>
                      <a:pt x="22" y="322"/>
                    </a:lnTo>
                    <a:lnTo>
                      <a:pt x="24" y="326"/>
                    </a:lnTo>
                    <a:lnTo>
                      <a:pt x="26" y="326"/>
                    </a:lnTo>
                    <a:lnTo>
                      <a:pt x="30" y="324"/>
                    </a:lnTo>
                    <a:lnTo>
                      <a:pt x="30" y="324"/>
                    </a:lnTo>
                    <a:lnTo>
                      <a:pt x="32" y="324"/>
                    </a:lnTo>
                    <a:lnTo>
                      <a:pt x="36" y="324"/>
                    </a:lnTo>
                    <a:lnTo>
                      <a:pt x="40" y="324"/>
                    </a:lnTo>
                    <a:lnTo>
                      <a:pt x="44" y="324"/>
                    </a:lnTo>
                    <a:lnTo>
                      <a:pt x="44" y="324"/>
                    </a:lnTo>
                    <a:lnTo>
                      <a:pt x="44" y="330"/>
                    </a:lnTo>
                    <a:lnTo>
                      <a:pt x="42" y="332"/>
                    </a:lnTo>
                    <a:lnTo>
                      <a:pt x="40" y="334"/>
                    </a:lnTo>
                    <a:lnTo>
                      <a:pt x="40" y="334"/>
                    </a:lnTo>
                    <a:lnTo>
                      <a:pt x="34" y="336"/>
                    </a:lnTo>
                    <a:lnTo>
                      <a:pt x="30" y="336"/>
                    </a:lnTo>
                    <a:lnTo>
                      <a:pt x="26" y="334"/>
                    </a:lnTo>
                    <a:lnTo>
                      <a:pt x="24" y="334"/>
                    </a:lnTo>
                    <a:lnTo>
                      <a:pt x="24" y="334"/>
                    </a:lnTo>
                    <a:lnTo>
                      <a:pt x="22" y="336"/>
                    </a:lnTo>
                    <a:lnTo>
                      <a:pt x="20" y="334"/>
                    </a:lnTo>
                    <a:lnTo>
                      <a:pt x="18" y="334"/>
                    </a:lnTo>
                    <a:lnTo>
                      <a:pt x="18" y="334"/>
                    </a:lnTo>
                    <a:lnTo>
                      <a:pt x="18" y="334"/>
                    </a:lnTo>
                    <a:lnTo>
                      <a:pt x="16" y="336"/>
                    </a:lnTo>
                    <a:lnTo>
                      <a:pt x="16" y="338"/>
                    </a:lnTo>
                    <a:lnTo>
                      <a:pt x="18" y="342"/>
                    </a:lnTo>
                    <a:lnTo>
                      <a:pt x="24" y="344"/>
                    </a:lnTo>
                    <a:lnTo>
                      <a:pt x="24" y="344"/>
                    </a:lnTo>
                    <a:lnTo>
                      <a:pt x="32" y="352"/>
                    </a:lnTo>
                    <a:lnTo>
                      <a:pt x="40" y="362"/>
                    </a:lnTo>
                    <a:lnTo>
                      <a:pt x="52" y="374"/>
                    </a:lnTo>
                    <a:lnTo>
                      <a:pt x="58" y="376"/>
                    </a:lnTo>
                    <a:lnTo>
                      <a:pt x="64" y="378"/>
                    </a:lnTo>
                    <a:lnTo>
                      <a:pt x="64" y="378"/>
                    </a:lnTo>
                    <a:lnTo>
                      <a:pt x="68" y="378"/>
                    </a:lnTo>
                    <a:lnTo>
                      <a:pt x="70" y="376"/>
                    </a:lnTo>
                    <a:lnTo>
                      <a:pt x="72" y="374"/>
                    </a:lnTo>
                    <a:lnTo>
                      <a:pt x="80" y="370"/>
                    </a:lnTo>
                    <a:lnTo>
                      <a:pt x="80" y="370"/>
                    </a:lnTo>
                    <a:lnTo>
                      <a:pt x="84" y="368"/>
                    </a:lnTo>
                    <a:lnTo>
                      <a:pt x="88" y="364"/>
                    </a:lnTo>
                    <a:lnTo>
                      <a:pt x="90" y="360"/>
                    </a:lnTo>
                    <a:lnTo>
                      <a:pt x="88" y="354"/>
                    </a:lnTo>
                    <a:lnTo>
                      <a:pt x="88" y="354"/>
                    </a:lnTo>
                    <a:lnTo>
                      <a:pt x="86" y="348"/>
                    </a:lnTo>
                    <a:lnTo>
                      <a:pt x="88" y="344"/>
                    </a:lnTo>
                    <a:lnTo>
                      <a:pt x="92" y="336"/>
                    </a:lnTo>
                    <a:lnTo>
                      <a:pt x="92" y="336"/>
                    </a:lnTo>
                    <a:lnTo>
                      <a:pt x="92" y="342"/>
                    </a:lnTo>
                    <a:lnTo>
                      <a:pt x="94" y="344"/>
                    </a:lnTo>
                    <a:lnTo>
                      <a:pt x="98" y="344"/>
                    </a:lnTo>
                    <a:lnTo>
                      <a:pt x="106" y="342"/>
                    </a:lnTo>
                    <a:lnTo>
                      <a:pt x="106" y="342"/>
                    </a:lnTo>
                    <a:lnTo>
                      <a:pt x="96" y="346"/>
                    </a:lnTo>
                    <a:lnTo>
                      <a:pt x="94" y="350"/>
                    </a:lnTo>
                    <a:lnTo>
                      <a:pt x="94" y="354"/>
                    </a:lnTo>
                    <a:lnTo>
                      <a:pt x="94" y="354"/>
                    </a:lnTo>
                    <a:lnTo>
                      <a:pt x="96" y="356"/>
                    </a:lnTo>
                    <a:lnTo>
                      <a:pt x="98" y="358"/>
                    </a:lnTo>
                    <a:lnTo>
                      <a:pt x="100" y="358"/>
                    </a:lnTo>
                    <a:lnTo>
                      <a:pt x="100" y="358"/>
                    </a:lnTo>
                    <a:lnTo>
                      <a:pt x="98" y="362"/>
                    </a:lnTo>
                    <a:lnTo>
                      <a:pt x="100" y="366"/>
                    </a:lnTo>
                    <a:lnTo>
                      <a:pt x="106" y="366"/>
                    </a:lnTo>
                    <a:lnTo>
                      <a:pt x="106" y="366"/>
                    </a:lnTo>
                    <a:lnTo>
                      <a:pt x="102" y="370"/>
                    </a:lnTo>
                    <a:lnTo>
                      <a:pt x="102" y="372"/>
                    </a:lnTo>
                    <a:lnTo>
                      <a:pt x="110" y="386"/>
                    </a:lnTo>
                    <a:lnTo>
                      <a:pt x="110" y="386"/>
                    </a:lnTo>
                    <a:lnTo>
                      <a:pt x="106" y="390"/>
                    </a:lnTo>
                    <a:lnTo>
                      <a:pt x="106" y="396"/>
                    </a:lnTo>
                    <a:lnTo>
                      <a:pt x="106" y="400"/>
                    </a:lnTo>
                    <a:lnTo>
                      <a:pt x="106" y="404"/>
                    </a:lnTo>
                    <a:lnTo>
                      <a:pt x="106" y="404"/>
                    </a:lnTo>
                    <a:lnTo>
                      <a:pt x="108" y="408"/>
                    </a:lnTo>
                    <a:lnTo>
                      <a:pt x="108" y="412"/>
                    </a:lnTo>
                    <a:lnTo>
                      <a:pt x="110" y="414"/>
                    </a:lnTo>
                    <a:lnTo>
                      <a:pt x="112" y="412"/>
                    </a:lnTo>
                    <a:lnTo>
                      <a:pt x="112" y="412"/>
                    </a:lnTo>
                    <a:lnTo>
                      <a:pt x="114" y="410"/>
                    </a:lnTo>
                    <a:lnTo>
                      <a:pt x="112" y="414"/>
                    </a:lnTo>
                    <a:lnTo>
                      <a:pt x="110" y="420"/>
                    </a:lnTo>
                    <a:lnTo>
                      <a:pt x="110" y="424"/>
                    </a:lnTo>
                    <a:lnTo>
                      <a:pt x="112" y="430"/>
                    </a:lnTo>
                    <a:lnTo>
                      <a:pt x="112" y="430"/>
                    </a:lnTo>
                    <a:lnTo>
                      <a:pt x="116" y="446"/>
                    </a:lnTo>
                    <a:lnTo>
                      <a:pt x="122" y="466"/>
                    </a:lnTo>
                    <a:lnTo>
                      <a:pt x="128" y="488"/>
                    </a:lnTo>
                    <a:lnTo>
                      <a:pt x="132" y="496"/>
                    </a:lnTo>
                    <a:lnTo>
                      <a:pt x="138" y="502"/>
                    </a:lnTo>
                    <a:lnTo>
                      <a:pt x="138" y="502"/>
                    </a:lnTo>
                    <a:lnTo>
                      <a:pt x="142" y="508"/>
                    </a:lnTo>
                    <a:lnTo>
                      <a:pt x="146" y="514"/>
                    </a:lnTo>
                    <a:lnTo>
                      <a:pt x="152" y="528"/>
                    </a:lnTo>
                    <a:lnTo>
                      <a:pt x="156" y="542"/>
                    </a:lnTo>
                    <a:lnTo>
                      <a:pt x="160" y="548"/>
                    </a:lnTo>
                    <a:lnTo>
                      <a:pt x="164" y="554"/>
                    </a:lnTo>
                    <a:lnTo>
                      <a:pt x="164" y="554"/>
                    </a:lnTo>
                    <a:lnTo>
                      <a:pt x="164" y="554"/>
                    </a:lnTo>
                    <a:lnTo>
                      <a:pt x="162" y="554"/>
                    </a:lnTo>
                    <a:lnTo>
                      <a:pt x="162" y="554"/>
                    </a:lnTo>
                    <a:lnTo>
                      <a:pt x="162" y="558"/>
                    </a:lnTo>
                    <a:lnTo>
                      <a:pt x="168" y="572"/>
                    </a:lnTo>
                    <a:lnTo>
                      <a:pt x="168" y="572"/>
                    </a:lnTo>
                    <a:lnTo>
                      <a:pt x="176" y="588"/>
                    </a:lnTo>
                    <a:lnTo>
                      <a:pt x="186" y="602"/>
                    </a:lnTo>
                    <a:lnTo>
                      <a:pt x="194" y="618"/>
                    </a:lnTo>
                    <a:lnTo>
                      <a:pt x="198" y="628"/>
                    </a:lnTo>
                    <a:lnTo>
                      <a:pt x="198" y="636"/>
                    </a:lnTo>
                    <a:lnTo>
                      <a:pt x="198" y="636"/>
                    </a:lnTo>
                    <a:lnTo>
                      <a:pt x="200" y="638"/>
                    </a:lnTo>
                    <a:lnTo>
                      <a:pt x="202" y="640"/>
                    </a:lnTo>
                    <a:lnTo>
                      <a:pt x="206" y="644"/>
                    </a:lnTo>
                    <a:lnTo>
                      <a:pt x="208" y="654"/>
                    </a:lnTo>
                    <a:lnTo>
                      <a:pt x="208" y="654"/>
                    </a:lnTo>
                    <a:lnTo>
                      <a:pt x="210" y="660"/>
                    </a:lnTo>
                    <a:lnTo>
                      <a:pt x="212" y="664"/>
                    </a:lnTo>
                    <a:lnTo>
                      <a:pt x="214" y="668"/>
                    </a:lnTo>
                    <a:lnTo>
                      <a:pt x="218" y="674"/>
                    </a:lnTo>
                    <a:lnTo>
                      <a:pt x="218" y="674"/>
                    </a:lnTo>
                    <a:lnTo>
                      <a:pt x="222" y="682"/>
                    </a:lnTo>
                    <a:lnTo>
                      <a:pt x="226" y="686"/>
                    </a:lnTo>
                    <a:lnTo>
                      <a:pt x="236" y="692"/>
                    </a:lnTo>
                    <a:lnTo>
                      <a:pt x="236" y="692"/>
                    </a:lnTo>
                    <a:lnTo>
                      <a:pt x="242" y="696"/>
                    </a:lnTo>
                    <a:lnTo>
                      <a:pt x="246" y="694"/>
                    </a:lnTo>
                    <a:lnTo>
                      <a:pt x="248" y="692"/>
                    </a:lnTo>
                    <a:lnTo>
                      <a:pt x="252" y="690"/>
                    </a:lnTo>
                    <a:lnTo>
                      <a:pt x="252" y="690"/>
                    </a:lnTo>
                    <a:lnTo>
                      <a:pt x="258" y="688"/>
                    </a:lnTo>
                    <a:lnTo>
                      <a:pt x="260" y="686"/>
                    </a:lnTo>
                    <a:lnTo>
                      <a:pt x="260" y="680"/>
                    </a:lnTo>
                    <a:lnTo>
                      <a:pt x="260" y="676"/>
                    </a:lnTo>
                    <a:lnTo>
                      <a:pt x="262" y="674"/>
                    </a:lnTo>
                    <a:lnTo>
                      <a:pt x="268" y="670"/>
                    </a:lnTo>
                    <a:lnTo>
                      <a:pt x="274" y="666"/>
                    </a:lnTo>
                    <a:lnTo>
                      <a:pt x="274" y="666"/>
                    </a:lnTo>
                    <a:lnTo>
                      <a:pt x="272" y="664"/>
                    </a:lnTo>
                    <a:lnTo>
                      <a:pt x="266" y="662"/>
                    </a:lnTo>
                    <a:lnTo>
                      <a:pt x="264" y="660"/>
                    </a:lnTo>
                    <a:lnTo>
                      <a:pt x="264" y="660"/>
                    </a:lnTo>
                    <a:lnTo>
                      <a:pt x="264" y="656"/>
                    </a:lnTo>
                    <a:lnTo>
                      <a:pt x="266" y="654"/>
                    </a:lnTo>
                    <a:lnTo>
                      <a:pt x="266" y="654"/>
                    </a:lnTo>
                    <a:lnTo>
                      <a:pt x="270" y="650"/>
                    </a:lnTo>
                    <a:lnTo>
                      <a:pt x="270" y="646"/>
                    </a:lnTo>
                    <a:lnTo>
                      <a:pt x="270" y="640"/>
                    </a:lnTo>
                    <a:lnTo>
                      <a:pt x="272" y="638"/>
                    </a:lnTo>
                    <a:lnTo>
                      <a:pt x="278" y="638"/>
                    </a:lnTo>
                    <a:lnTo>
                      <a:pt x="278" y="638"/>
                    </a:lnTo>
                    <a:lnTo>
                      <a:pt x="284" y="640"/>
                    </a:lnTo>
                    <a:lnTo>
                      <a:pt x="284" y="638"/>
                    </a:lnTo>
                    <a:lnTo>
                      <a:pt x="284" y="636"/>
                    </a:lnTo>
                    <a:lnTo>
                      <a:pt x="282" y="630"/>
                    </a:lnTo>
                    <a:lnTo>
                      <a:pt x="282" y="622"/>
                    </a:lnTo>
                    <a:lnTo>
                      <a:pt x="282" y="622"/>
                    </a:lnTo>
                    <a:lnTo>
                      <a:pt x="284" y="616"/>
                    </a:lnTo>
                    <a:lnTo>
                      <a:pt x="282" y="610"/>
                    </a:lnTo>
                    <a:lnTo>
                      <a:pt x="280" y="604"/>
                    </a:lnTo>
                    <a:lnTo>
                      <a:pt x="280" y="598"/>
                    </a:lnTo>
                    <a:lnTo>
                      <a:pt x="280" y="598"/>
                    </a:lnTo>
                    <a:lnTo>
                      <a:pt x="282" y="592"/>
                    </a:lnTo>
                    <a:lnTo>
                      <a:pt x="286" y="588"/>
                    </a:lnTo>
                    <a:lnTo>
                      <a:pt x="288" y="582"/>
                    </a:lnTo>
                    <a:lnTo>
                      <a:pt x="290" y="572"/>
                    </a:lnTo>
                    <a:lnTo>
                      <a:pt x="290" y="572"/>
                    </a:lnTo>
                    <a:lnTo>
                      <a:pt x="292" y="562"/>
                    </a:lnTo>
                    <a:lnTo>
                      <a:pt x="292" y="558"/>
                    </a:lnTo>
                    <a:lnTo>
                      <a:pt x="292" y="554"/>
                    </a:lnTo>
                    <a:lnTo>
                      <a:pt x="286" y="550"/>
                    </a:lnTo>
                    <a:lnTo>
                      <a:pt x="286" y="550"/>
                    </a:lnTo>
                    <a:lnTo>
                      <a:pt x="280" y="548"/>
                    </a:lnTo>
                    <a:lnTo>
                      <a:pt x="284" y="544"/>
                    </a:lnTo>
                    <a:lnTo>
                      <a:pt x="286" y="542"/>
                    </a:lnTo>
                    <a:lnTo>
                      <a:pt x="286" y="538"/>
                    </a:lnTo>
                    <a:lnTo>
                      <a:pt x="286" y="532"/>
                    </a:lnTo>
                    <a:lnTo>
                      <a:pt x="284" y="524"/>
                    </a:lnTo>
                    <a:lnTo>
                      <a:pt x="284" y="524"/>
                    </a:lnTo>
                    <a:lnTo>
                      <a:pt x="280" y="514"/>
                    </a:lnTo>
                    <a:lnTo>
                      <a:pt x="280" y="506"/>
                    </a:lnTo>
                    <a:lnTo>
                      <a:pt x="280" y="500"/>
                    </a:lnTo>
                    <a:lnTo>
                      <a:pt x="282" y="496"/>
                    </a:lnTo>
                    <a:lnTo>
                      <a:pt x="286" y="494"/>
                    </a:lnTo>
                    <a:lnTo>
                      <a:pt x="290" y="492"/>
                    </a:lnTo>
                    <a:lnTo>
                      <a:pt x="294" y="494"/>
                    </a:lnTo>
                    <a:lnTo>
                      <a:pt x="294" y="494"/>
                    </a:lnTo>
                    <a:lnTo>
                      <a:pt x="298" y="494"/>
                    </a:lnTo>
                    <a:lnTo>
                      <a:pt x="300" y="490"/>
                    </a:lnTo>
                    <a:lnTo>
                      <a:pt x="300" y="488"/>
                    </a:lnTo>
                    <a:lnTo>
                      <a:pt x="304" y="484"/>
                    </a:lnTo>
                    <a:lnTo>
                      <a:pt x="304" y="484"/>
                    </a:lnTo>
                    <a:lnTo>
                      <a:pt x="306" y="482"/>
                    </a:lnTo>
                    <a:lnTo>
                      <a:pt x="306" y="480"/>
                    </a:lnTo>
                    <a:lnTo>
                      <a:pt x="308" y="478"/>
                    </a:lnTo>
                    <a:lnTo>
                      <a:pt x="314" y="476"/>
                    </a:lnTo>
                    <a:lnTo>
                      <a:pt x="314" y="476"/>
                    </a:lnTo>
                    <a:lnTo>
                      <a:pt x="320" y="474"/>
                    </a:lnTo>
                    <a:lnTo>
                      <a:pt x="324" y="472"/>
                    </a:lnTo>
                    <a:lnTo>
                      <a:pt x="328" y="464"/>
                    </a:lnTo>
                    <a:lnTo>
                      <a:pt x="328" y="464"/>
                    </a:lnTo>
                    <a:lnTo>
                      <a:pt x="330" y="462"/>
                    </a:lnTo>
                    <a:lnTo>
                      <a:pt x="328" y="462"/>
                    </a:lnTo>
                    <a:lnTo>
                      <a:pt x="326" y="460"/>
                    </a:lnTo>
                    <a:lnTo>
                      <a:pt x="324" y="460"/>
                    </a:lnTo>
                    <a:lnTo>
                      <a:pt x="326" y="458"/>
                    </a:lnTo>
                    <a:lnTo>
                      <a:pt x="332" y="454"/>
                    </a:lnTo>
                    <a:lnTo>
                      <a:pt x="332" y="454"/>
                    </a:lnTo>
                    <a:lnTo>
                      <a:pt x="340" y="450"/>
                    </a:lnTo>
                    <a:lnTo>
                      <a:pt x="344" y="442"/>
                    </a:lnTo>
                    <a:lnTo>
                      <a:pt x="348" y="436"/>
                    </a:lnTo>
                    <a:lnTo>
                      <a:pt x="352" y="432"/>
                    </a:lnTo>
                    <a:lnTo>
                      <a:pt x="352" y="432"/>
                    </a:lnTo>
                    <a:lnTo>
                      <a:pt x="358" y="426"/>
                    </a:lnTo>
                    <a:lnTo>
                      <a:pt x="362" y="420"/>
                    </a:lnTo>
                    <a:lnTo>
                      <a:pt x="364" y="412"/>
                    </a:lnTo>
                    <a:lnTo>
                      <a:pt x="366" y="408"/>
                    </a:lnTo>
                    <a:lnTo>
                      <a:pt x="368" y="402"/>
                    </a:lnTo>
                    <a:lnTo>
                      <a:pt x="372" y="398"/>
                    </a:lnTo>
                    <a:lnTo>
                      <a:pt x="380" y="394"/>
                    </a:lnTo>
                    <a:lnTo>
                      <a:pt x="380" y="394"/>
                    </a:lnTo>
                    <a:lnTo>
                      <a:pt x="376" y="392"/>
                    </a:lnTo>
                    <a:lnTo>
                      <a:pt x="378" y="390"/>
                    </a:lnTo>
                    <a:lnTo>
                      <a:pt x="380" y="390"/>
                    </a:lnTo>
                    <a:lnTo>
                      <a:pt x="382" y="390"/>
                    </a:lnTo>
                    <a:lnTo>
                      <a:pt x="382" y="392"/>
                    </a:lnTo>
                    <a:lnTo>
                      <a:pt x="382" y="392"/>
                    </a:lnTo>
                    <a:lnTo>
                      <a:pt x="388" y="390"/>
                    </a:lnTo>
                    <a:lnTo>
                      <a:pt x="392" y="388"/>
                    </a:lnTo>
                    <a:lnTo>
                      <a:pt x="398" y="382"/>
                    </a:lnTo>
                    <a:lnTo>
                      <a:pt x="400" y="374"/>
                    </a:lnTo>
                    <a:lnTo>
                      <a:pt x="402" y="370"/>
                    </a:lnTo>
                    <a:lnTo>
                      <a:pt x="402" y="370"/>
                    </a:lnTo>
                    <a:lnTo>
                      <a:pt x="404" y="366"/>
                    </a:lnTo>
                    <a:lnTo>
                      <a:pt x="404" y="364"/>
                    </a:lnTo>
                    <a:lnTo>
                      <a:pt x="400" y="358"/>
                    </a:lnTo>
                    <a:lnTo>
                      <a:pt x="398" y="354"/>
                    </a:lnTo>
                    <a:lnTo>
                      <a:pt x="398" y="352"/>
                    </a:lnTo>
                    <a:lnTo>
                      <a:pt x="400" y="350"/>
                    </a:lnTo>
                    <a:lnTo>
                      <a:pt x="400" y="350"/>
                    </a:lnTo>
                    <a:lnTo>
                      <a:pt x="410" y="346"/>
                    </a:lnTo>
                    <a:lnTo>
                      <a:pt x="414" y="342"/>
                    </a:lnTo>
                    <a:lnTo>
                      <a:pt x="414" y="340"/>
                    </a:lnTo>
                    <a:lnTo>
                      <a:pt x="414" y="340"/>
                    </a:lnTo>
                    <a:lnTo>
                      <a:pt x="418" y="340"/>
                    </a:lnTo>
                    <a:lnTo>
                      <a:pt x="418" y="340"/>
                    </a:lnTo>
                    <a:lnTo>
                      <a:pt x="420" y="338"/>
                    </a:lnTo>
                    <a:lnTo>
                      <a:pt x="420" y="334"/>
                    </a:lnTo>
                    <a:lnTo>
                      <a:pt x="420" y="332"/>
                    </a:lnTo>
                    <a:lnTo>
                      <a:pt x="420" y="334"/>
                    </a:lnTo>
                    <a:lnTo>
                      <a:pt x="420" y="334"/>
                    </a:lnTo>
                    <a:lnTo>
                      <a:pt x="422" y="338"/>
                    </a:lnTo>
                    <a:lnTo>
                      <a:pt x="422" y="342"/>
                    </a:lnTo>
                    <a:lnTo>
                      <a:pt x="422" y="344"/>
                    </a:lnTo>
                    <a:lnTo>
                      <a:pt x="424" y="346"/>
                    </a:lnTo>
                    <a:lnTo>
                      <a:pt x="424" y="346"/>
                    </a:lnTo>
                    <a:lnTo>
                      <a:pt x="428" y="344"/>
                    </a:lnTo>
                    <a:lnTo>
                      <a:pt x="430" y="342"/>
                    </a:lnTo>
                    <a:lnTo>
                      <a:pt x="430" y="340"/>
                    </a:lnTo>
                    <a:lnTo>
                      <a:pt x="432" y="338"/>
                    </a:lnTo>
                    <a:lnTo>
                      <a:pt x="432" y="338"/>
                    </a:lnTo>
                    <a:lnTo>
                      <a:pt x="434" y="338"/>
                    </a:lnTo>
                    <a:lnTo>
                      <a:pt x="434" y="340"/>
                    </a:lnTo>
                    <a:lnTo>
                      <a:pt x="434" y="342"/>
                    </a:lnTo>
                    <a:lnTo>
                      <a:pt x="436" y="342"/>
                    </a:lnTo>
                    <a:lnTo>
                      <a:pt x="436" y="342"/>
                    </a:lnTo>
                    <a:lnTo>
                      <a:pt x="436" y="332"/>
                    </a:lnTo>
                    <a:lnTo>
                      <a:pt x="436" y="324"/>
                    </a:lnTo>
                    <a:lnTo>
                      <a:pt x="434" y="320"/>
                    </a:lnTo>
                    <a:lnTo>
                      <a:pt x="430" y="316"/>
                    </a:lnTo>
                    <a:lnTo>
                      <a:pt x="428" y="312"/>
                    </a:lnTo>
                    <a:lnTo>
                      <a:pt x="428" y="310"/>
                    </a:lnTo>
                    <a:lnTo>
                      <a:pt x="430" y="308"/>
                    </a:lnTo>
                    <a:lnTo>
                      <a:pt x="430" y="308"/>
                    </a:lnTo>
                    <a:lnTo>
                      <a:pt x="430" y="304"/>
                    </a:lnTo>
                    <a:lnTo>
                      <a:pt x="430" y="304"/>
                    </a:lnTo>
                    <a:lnTo>
                      <a:pt x="428" y="302"/>
                    </a:lnTo>
                    <a:lnTo>
                      <a:pt x="428" y="294"/>
                    </a:lnTo>
                    <a:lnTo>
                      <a:pt x="428" y="294"/>
                    </a:lnTo>
                    <a:lnTo>
                      <a:pt x="428" y="290"/>
                    </a:lnTo>
                    <a:lnTo>
                      <a:pt x="426" y="288"/>
                    </a:lnTo>
                    <a:lnTo>
                      <a:pt x="418" y="282"/>
                    </a:lnTo>
                    <a:lnTo>
                      <a:pt x="410" y="278"/>
                    </a:lnTo>
                    <a:lnTo>
                      <a:pt x="408" y="274"/>
                    </a:lnTo>
                    <a:lnTo>
                      <a:pt x="408" y="268"/>
                    </a:lnTo>
                    <a:lnTo>
                      <a:pt x="408" y="268"/>
                    </a:lnTo>
                    <a:lnTo>
                      <a:pt x="410" y="262"/>
                    </a:lnTo>
                    <a:lnTo>
                      <a:pt x="414" y="260"/>
                    </a:lnTo>
                    <a:lnTo>
                      <a:pt x="416" y="258"/>
                    </a:lnTo>
                    <a:lnTo>
                      <a:pt x="418" y="256"/>
                    </a:lnTo>
                    <a:lnTo>
                      <a:pt x="418" y="256"/>
                    </a:lnTo>
                    <a:lnTo>
                      <a:pt x="418" y="254"/>
                    </a:lnTo>
                    <a:lnTo>
                      <a:pt x="414" y="250"/>
                    </a:lnTo>
                    <a:lnTo>
                      <a:pt x="404" y="246"/>
                    </a:lnTo>
                    <a:lnTo>
                      <a:pt x="394" y="240"/>
                    </a:lnTo>
                    <a:lnTo>
                      <a:pt x="390" y="238"/>
                    </a:lnTo>
                    <a:lnTo>
                      <a:pt x="390" y="238"/>
                    </a:lnTo>
                    <a:lnTo>
                      <a:pt x="392" y="236"/>
                    </a:lnTo>
                    <a:lnTo>
                      <a:pt x="398" y="234"/>
                    </a:lnTo>
                    <a:lnTo>
                      <a:pt x="402" y="232"/>
                    </a:lnTo>
                    <a:lnTo>
                      <a:pt x="404" y="228"/>
                    </a:lnTo>
                    <a:lnTo>
                      <a:pt x="404" y="228"/>
                    </a:lnTo>
                    <a:lnTo>
                      <a:pt x="404" y="216"/>
                    </a:lnTo>
                    <a:lnTo>
                      <a:pt x="406" y="214"/>
                    </a:lnTo>
                    <a:lnTo>
                      <a:pt x="408" y="214"/>
                    </a:lnTo>
                    <a:lnTo>
                      <a:pt x="408" y="214"/>
                    </a:lnTo>
                    <a:lnTo>
                      <a:pt x="414" y="228"/>
                    </a:lnTo>
                    <a:lnTo>
                      <a:pt x="416" y="230"/>
                    </a:lnTo>
                    <a:lnTo>
                      <a:pt x="418" y="228"/>
                    </a:lnTo>
                    <a:lnTo>
                      <a:pt x="418" y="224"/>
                    </a:lnTo>
                    <a:lnTo>
                      <a:pt x="420" y="224"/>
                    </a:lnTo>
                    <a:lnTo>
                      <a:pt x="422" y="226"/>
                    </a:lnTo>
                    <a:lnTo>
                      <a:pt x="422" y="226"/>
                    </a:lnTo>
                    <a:lnTo>
                      <a:pt x="424" y="230"/>
                    </a:lnTo>
                    <a:lnTo>
                      <a:pt x="424" y="234"/>
                    </a:lnTo>
                    <a:lnTo>
                      <a:pt x="424" y="236"/>
                    </a:lnTo>
                    <a:lnTo>
                      <a:pt x="426" y="234"/>
                    </a:lnTo>
                    <a:lnTo>
                      <a:pt x="426" y="234"/>
                    </a:lnTo>
                    <a:lnTo>
                      <a:pt x="430" y="232"/>
                    </a:lnTo>
                    <a:lnTo>
                      <a:pt x="432" y="232"/>
                    </a:lnTo>
                    <a:lnTo>
                      <a:pt x="436" y="240"/>
                    </a:lnTo>
                    <a:lnTo>
                      <a:pt x="440" y="250"/>
                    </a:lnTo>
                    <a:lnTo>
                      <a:pt x="446" y="256"/>
                    </a:lnTo>
                    <a:lnTo>
                      <a:pt x="452" y="258"/>
                    </a:lnTo>
                    <a:lnTo>
                      <a:pt x="452" y="258"/>
                    </a:lnTo>
                    <a:lnTo>
                      <a:pt x="458" y="262"/>
                    </a:lnTo>
                    <a:lnTo>
                      <a:pt x="466" y="262"/>
                    </a:lnTo>
                    <a:lnTo>
                      <a:pt x="482" y="260"/>
                    </a:lnTo>
                    <a:lnTo>
                      <a:pt x="494" y="260"/>
                    </a:lnTo>
                    <a:lnTo>
                      <a:pt x="498" y="260"/>
                    </a:lnTo>
                    <a:lnTo>
                      <a:pt x="502" y="264"/>
                    </a:lnTo>
                    <a:lnTo>
                      <a:pt x="502" y="264"/>
                    </a:lnTo>
                    <a:lnTo>
                      <a:pt x="502" y="266"/>
                    </a:lnTo>
                    <a:lnTo>
                      <a:pt x="500" y="270"/>
                    </a:lnTo>
                    <a:lnTo>
                      <a:pt x="496" y="274"/>
                    </a:lnTo>
                    <a:lnTo>
                      <a:pt x="496" y="278"/>
                    </a:lnTo>
                    <a:lnTo>
                      <a:pt x="496" y="278"/>
                    </a:lnTo>
                    <a:lnTo>
                      <a:pt x="498" y="282"/>
                    </a:lnTo>
                    <a:lnTo>
                      <a:pt x="494" y="282"/>
                    </a:lnTo>
                    <a:lnTo>
                      <a:pt x="486" y="284"/>
                    </a:lnTo>
                    <a:lnTo>
                      <a:pt x="480" y="284"/>
                    </a:lnTo>
                    <a:lnTo>
                      <a:pt x="476" y="286"/>
                    </a:lnTo>
                    <a:lnTo>
                      <a:pt x="472" y="290"/>
                    </a:lnTo>
                    <a:lnTo>
                      <a:pt x="470" y="296"/>
                    </a:lnTo>
                    <a:lnTo>
                      <a:pt x="470" y="296"/>
                    </a:lnTo>
                    <a:lnTo>
                      <a:pt x="472" y="300"/>
                    </a:lnTo>
                    <a:lnTo>
                      <a:pt x="474" y="302"/>
                    </a:lnTo>
                    <a:lnTo>
                      <a:pt x="478" y="302"/>
                    </a:lnTo>
                    <a:lnTo>
                      <a:pt x="480" y="304"/>
                    </a:lnTo>
                    <a:lnTo>
                      <a:pt x="480" y="304"/>
                    </a:lnTo>
                    <a:lnTo>
                      <a:pt x="482" y="306"/>
                    </a:lnTo>
                    <a:lnTo>
                      <a:pt x="484" y="304"/>
                    </a:lnTo>
                    <a:lnTo>
                      <a:pt x="484" y="302"/>
                    </a:lnTo>
                    <a:lnTo>
                      <a:pt x="488" y="302"/>
                    </a:lnTo>
                    <a:lnTo>
                      <a:pt x="488" y="302"/>
                    </a:lnTo>
                    <a:lnTo>
                      <a:pt x="490" y="302"/>
                    </a:lnTo>
                    <a:lnTo>
                      <a:pt x="492" y="300"/>
                    </a:lnTo>
                    <a:lnTo>
                      <a:pt x="494" y="300"/>
                    </a:lnTo>
                    <a:lnTo>
                      <a:pt x="498" y="302"/>
                    </a:lnTo>
                    <a:lnTo>
                      <a:pt x="498" y="302"/>
                    </a:lnTo>
                    <a:lnTo>
                      <a:pt x="502" y="312"/>
                    </a:lnTo>
                    <a:lnTo>
                      <a:pt x="506" y="326"/>
                    </a:lnTo>
                    <a:lnTo>
                      <a:pt x="510" y="338"/>
                    </a:lnTo>
                    <a:lnTo>
                      <a:pt x="514" y="342"/>
                    </a:lnTo>
                    <a:lnTo>
                      <a:pt x="516" y="344"/>
                    </a:lnTo>
                    <a:lnTo>
                      <a:pt x="516" y="344"/>
                    </a:lnTo>
                    <a:lnTo>
                      <a:pt x="522" y="344"/>
                    </a:lnTo>
                    <a:lnTo>
                      <a:pt x="526" y="340"/>
                    </a:lnTo>
                    <a:lnTo>
                      <a:pt x="528" y="332"/>
                    </a:lnTo>
                    <a:lnTo>
                      <a:pt x="526" y="318"/>
                    </a:lnTo>
                    <a:lnTo>
                      <a:pt x="526" y="318"/>
                    </a:lnTo>
                    <a:lnTo>
                      <a:pt x="528" y="314"/>
                    </a:lnTo>
                    <a:lnTo>
                      <a:pt x="528" y="310"/>
                    </a:lnTo>
                    <a:lnTo>
                      <a:pt x="532" y="310"/>
                    </a:lnTo>
                    <a:lnTo>
                      <a:pt x="534" y="312"/>
                    </a:lnTo>
                    <a:lnTo>
                      <a:pt x="538" y="312"/>
                    </a:lnTo>
                    <a:lnTo>
                      <a:pt x="540" y="312"/>
                    </a:lnTo>
                    <a:lnTo>
                      <a:pt x="540" y="308"/>
                    </a:lnTo>
                    <a:lnTo>
                      <a:pt x="540" y="302"/>
                    </a:lnTo>
                    <a:lnTo>
                      <a:pt x="540" y="302"/>
                    </a:lnTo>
                    <a:lnTo>
                      <a:pt x="540" y="290"/>
                    </a:lnTo>
                    <a:lnTo>
                      <a:pt x="542" y="282"/>
                    </a:lnTo>
                    <a:lnTo>
                      <a:pt x="540" y="274"/>
                    </a:lnTo>
                    <a:lnTo>
                      <a:pt x="538" y="268"/>
                    </a:lnTo>
                    <a:lnTo>
                      <a:pt x="534" y="262"/>
                    </a:lnTo>
                    <a:lnTo>
                      <a:pt x="534" y="262"/>
                    </a:lnTo>
                    <a:lnTo>
                      <a:pt x="532" y="256"/>
                    </a:lnTo>
                    <a:lnTo>
                      <a:pt x="534" y="252"/>
                    </a:lnTo>
                    <a:lnTo>
                      <a:pt x="538" y="248"/>
                    </a:lnTo>
                    <a:lnTo>
                      <a:pt x="538" y="242"/>
                    </a:lnTo>
                    <a:lnTo>
                      <a:pt x="538" y="242"/>
                    </a:lnTo>
                    <a:lnTo>
                      <a:pt x="538" y="238"/>
                    </a:lnTo>
                    <a:lnTo>
                      <a:pt x="540" y="236"/>
                    </a:lnTo>
                    <a:lnTo>
                      <a:pt x="548" y="228"/>
                    </a:lnTo>
                    <a:lnTo>
                      <a:pt x="558" y="218"/>
                    </a:lnTo>
                    <a:lnTo>
                      <a:pt x="568" y="204"/>
                    </a:lnTo>
                    <a:lnTo>
                      <a:pt x="568" y="204"/>
                    </a:lnTo>
                    <a:lnTo>
                      <a:pt x="572" y="202"/>
                    </a:lnTo>
                    <a:lnTo>
                      <a:pt x="576" y="200"/>
                    </a:lnTo>
                    <a:lnTo>
                      <a:pt x="584" y="200"/>
                    </a:lnTo>
                    <a:lnTo>
                      <a:pt x="588" y="200"/>
                    </a:lnTo>
                    <a:lnTo>
                      <a:pt x="588" y="198"/>
                    </a:lnTo>
                    <a:lnTo>
                      <a:pt x="584" y="194"/>
                    </a:lnTo>
                    <a:lnTo>
                      <a:pt x="584" y="194"/>
                    </a:lnTo>
                    <a:lnTo>
                      <a:pt x="582" y="190"/>
                    </a:lnTo>
                    <a:lnTo>
                      <a:pt x="582" y="188"/>
                    </a:lnTo>
                    <a:lnTo>
                      <a:pt x="586" y="186"/>
                    </a:lnTo>
                    <a:lnTo>
                      <a:pt x="588" y="184"/>
                    </a:lnTo>
                    <a:lnTo>
                      <a:pt x="586" y="180"/>
                    </a:lnTo>
                    <a:lnTo>
                      <a:pt x="584" y="176"/>
                    </a:lnTo>
                    <a:lnTo>
                      <a:pt x="574" y="170"/>
                    </a:lnTo>
                    <a:lnTo>
                      <a:pt x="574" y="170"/>
                    </a:lnTo>
                    <a:lnTo>
                      <a:pt x="570" y="172"/>
                    </a:lnTo>
                    <a:lnTo>
                      <a:pt x="568" y="174"/>
                    </a:lnTo>
                    <a:lnTo>
                      <a:pt x="564" y="172"/>
                    </a:lnTo>
                    <a:lnTo>
                      <a:pt x="564" y="172"/>
                    </a:lnTo>
                    <a:lnTo>
                      <a:pt x="558" y="172"/>
                    </a:lnTo>
                    <a:lnTo>
                      <a:pt x="554" y="172"/>
                    </a:lnTo>
                    <a:lnTo>
                      <a:pt x="554" y="172"/>
                    </a:lnTo>
                    <a:lnTo>
                      <a:pt x="554" y="170"/>
                    </a:lnTo>
                    <a:lnTo>
                      <a:pt x="558" y="164"/>
                    </a:lnTo>
                    <a:lnTo>
                      <a:pt x="558" y="164"/>
                    </a:lnTo>
                    <a:lnTo>
                      <a:pt x="552" y="164"/>
                    </a:lnTo>
                    <a:lnTo>
                      <a:pt x="550" y="164"/>
                    </a:lnTo>
                    <a:lnTo>
                      <a:pt x="552" y="160"/>
                    </a:lnTo>
                    <a:lnTo>
                      <a:pt x="552" y="158"/>
                    </a:lnTo>
                    <a:lnTo>
                      <a:pt x="550" y="156"/>
                    </a:lnTo>
                    <a:lnTo>
                      <a:pt x="538" y="160"/>
                    </a:lnTo>
                    <a:lnTo>
                      <a:pt x="538" y="160"/>
                    </a:lnTo>
                    <a:lnTo>
                      <a:pt x="528" y="162"/>
                    </a:lnTo>
                    <a:lnTo>
                      <a:pt x="520" y="162"/>
                    </a:lnTo>
                    <a:lnTo>
                      <a:pt x="516" y="160"/>
                    </a:lnTo>
                    <a:lnTo>
                      <a:pt x="508" y="160"/>
                    </a:lnTo>
                    <a:lnTo>
                      <a:pt x="508" y="160"/>
                    </a:lnTo>
                    <a:lnTo>
                      <a:pt x="504" y="164"/>
                    </a:lnTo>
                    <a:lnTo>
                      <a:pt x="502" y="166"/>
                    </a:lnTo>
                    <a:lnTo>
                      <a:pt x="498" y="170"/>
                    </a:lnTo>
                    <a:lnTo>
                      <a:pt x="488" y="174"/>
                    </a:lnTo>
                    <a:lnTo>
                      <a:pt x="488" y="174"/>
                    </a:lnTo>
                    <a:lnTo>
                      <a:pt x="472" y="182"/>
                    </a:lnTo>
                    <a:lnTo>
                      <a:pt x="462" y="184"/>
                    </a:lnTo>
                    <a:lnTo>
                      <a:pt x="462" y="184"/>
                    </a:lnTo>
                    <a:lnTo>
                      <a:pt x="464" y="188"/>
                    </a:lnTo>
                    <a:lnTo>
                      <a:pt x="466" y="190"/>
                    </a:lnTo>
                    <a:lnTo>
                      <a:pt x="476" y="190"/>
                    </a:lnTo>
                    <a:lnTo>
                      <a:pt x="476" y="190"/>
                    </a:lnTo>
                    <a:lnTo>
                      <a:pt x="478" y="192"/>
                    </a:lnTo>
                    <a:lnTo>
                      <a:pt x="480" y="196"/>
                    </a:lnTo>
                    <a:lnTo>
                      <a:pt x="480" y="206"/>
                    </a:lnTo>
                    <a:lnTo>
                      <a:pt x="480" y="206"/>
                    </a:lnTo>
                    <a:lnTo>
                      <a:pt x="480" y="206"/>
                    </a:lnTo>
                    <a:lnTo>
                      <a:pt x="478" y="208"/>
                    </a:lnTo>
                    <a:lnTo>
                      <a:pt x="470" y="206"/>
                    </a:lnTo>
                    <a:lnTo>
                      <a:pt x="462" y="206"/>
                    </a:lnTo>
                    <a:lnTo>
                      <a:pt x="454" y="208"/>
                    </a:lnTo>
                    <a:lnTo>
                      <a:pt x="454" y="208"/>
                    </a:lnTo>
                    <a:lnTo>
                      <a:pt x="450" y="210"/>
                    </a:lnTo>
                    <a:lnTo>
                      <a:pt x="444" y="210"/>
                    </a:lnTo>
                    <a:lnTo>
                      <a:pt x="440" y="208"/>
                    </a:lnTo>
                    <a:lnTo>
                      <a:pt x="436" y="204"/>
                    </a:lnTo>
                    <a:lnTo>
                      <a:pt x="436" y="204"/>
                    </a:lnTo>
                    <a:lnTo>
                      <a:pt x="432" y="202"/>
                    </a:lnTo>
                    <a:lnTo>
                      <a:pt x="424" y="202"/>
                    </a:lnTo>
                    <a:lnTo>
                      <a:pt x="418" y="202"/>
                    </a:lnTo>
                    <a:lnTo>
                      <a:pt x="412" y="200"/>
                    </a:lnTo>
                    <a:lnTo>
                      <a:pt x="412" y="200"/>
                    </a:lnTo>
                    <a:lnTo>
                      <a:pt x="410" y="182"/>
                    </a:lnTo>
                    <a:lnTo>
                      <a:pt x="410" y="180"/>
                    </a:lnTo>
                    <a:lnTo>
                      <a:pt x="406" y="182"/>
                    </a:lnTo>
                    <a:lnTo>
                      <a:pt x="406" y="182"/>
                    </a:lnTo>
                    <a:lnTo>
                      <a:pt x="402" y="182"/>
                    </a:lnTo>
                    <a:lnTo>
                      <a:pt x="400" y="184"/>
                    </a:lnTo>
                    <a:lnTo>
                      <a:pt x="398" y="186"/>
                    </a:lnTo>
                    <a:lnTo>
                      <a:pt x="398" y="192"/>
                    </a:lnTo>
                    <a:lnTo>
                      <a:pt x="398" y="1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49" name="Indonesia">
                <a:extLst>
                  <a:ext uri="{FF2B5EF4-FFF2-40B4-BE49-F238E27FC236}">
                    <a16:creationId xmlns:a16="http://schemas.microsoft.com/office/drawing/2014/main" id="{251D7324-DD11-407A-B306-1FD1B9C2CD5A}"/>
                  </a:ext>
                </a:extLst>
              </p:cNvPr>
              <p:cNvSpPr>
                <a:spLocks/>
              </p:cNvSpPr>
              <p:nvPr/>
            </p:nvSpPr>
            <p:spPr bwMode="auto">
              <a:xfrm>
                <a:off x="6904979" y="2402005"/>
                <a:ext cx="1398568" cy="600415"/>
              </a:xfrm>
              <a:custGeom>
                <a:avLst/>
                <a:gdLst/>
                <a:ahLst/>
                <a:cxnLst/>
                <a:rect l="l" t="t" r="r" b="b"/>
                <a:pathLst>
                  <a:path w="1285875" h="545042">
                    <a:moveTo>
                      <a:pt x="767292" y="529167"/>
                    </a:moveTo>
                    <a:lnTo>
                      <a:pt x="769938" y="529167"/>
                    </a:lnTo>
                    <a:lnTo>
                      <a:pt x="769938" y="531813"/>
                    </a:lnTo>
                    <a:lnTo>
                      <a:pt x="769938" y="534459"/>
                    </a:lnTo>
                    <a:lnTo>
                      <a:pt x="769938" y="537105"/>
                    </a:lnTo>
                    <a:lnTo>
                      <a:pt x="767292" y="537105"/>
                    </a:lnTo>
                    <a:lnTo>
                      <a:pt x="764646" y="539750"/>
                    </a:lnTo>
                    <a:lnTo>
                      <a:pt x="762000" y="542396"/>
                    </a:lnTo>
                    <a:lnTo>
                      <a:pt x="759354" y="542396"/>
                    </a:lnTo>
                    <a:lnTo>
                      <a:pt x="756708" y="542396"/>
                    </a:lnTo>
                    <a:lnTo>
                      <a:pt x="754063" y="545042"/>
                    </a:lnTo>
                    <a:lnTo>
                      <a:pt x="751417" y="542396"/>
                    </a:lnTo>
                    <a:lnTo>
                      <a:pt x="751417" y="539750"/>
                    </a:lnTo>
                    <a:lnTo>
                      <a:pt x="756708" y="537105"/>
                    </a:lnTo>
                    <a:lnTo>
                      <a:pt x="759354" y="534459"/>
                    </a:lnTo>
                    <a:lnTo>
                      <a:pt x="762000" y="534459"/>
                    </a:lnTo>
                    <a:lnTo>
                      <a:pt x="759354" y="531813"/>
                    </a:lnTo>
                    <a:lnTo>
                      <a:pt x="762000" y="531813"/>
                    </a:lnTo>
                    <a:close/>
                    <a:moveTo>
                      <a:pt x="669396" y="497417"/>
                    </a:moveTo>
                    <a:lnTo>
                      <a:pt x="677333" y="497417"/>
                    </a:lnTo>
                    <a:lnTo>
                      <a:pt x="685271" y="500063"/>
                    </a:lnTo>
                    <a:lnTo>
                      <a:pt x="687917" y="502709"/>
                    </a:lnTo>
                    <a:lnTo>
                      <a:pt x="690563" y="502709"/>
                    </a:lnTo>
                    <a:lnTo>
                      <a:pt x="695854" y="500063"/>
                    </a:lnTo>
                    <a:lnTo>
                      <a:pt x="695854" y="502709"/>
                    </a:lnTo>
                    <a:lnTo>
                      <a:pt x="698500" y="508000"/>
                    </a:lnTo>
                    <a:lnTo>
                      <a:pt x="701146" y="510646"/>
                    </a:lnTo>
                    <a:lnTo>
                      <a:pt x="701146" y="513292"/>
                    </a:lnTo>
                    <a:lnTo>
                      <a:pt x="703792" y="513292"/>
                    </a:lnTo>
                    <a:lnTo>
                      <a:pt x="706438" y="515938"/>
                    </a:lnTo>
                    <a:lnTo>
                      <a:pt x="706438" y="518584"/>
                    </a:lnTo>
                    <a:lnTo>
                      <a:pt x="706438" y="523875"/>
                    </a:lnTo>
                    <a:lnTo>
                      <a:pt x="701146" y="526521"/>
                    </a:lnTo>
                    <a:lnTo>
                      <a:pt x="698500" y="526521"/>
                    </a:lnTo>
                    <a:lnTo>
                      <a:pt x="693208" y="529167"/>
                    </a:lnTo>
                    <a:lnTo>
                      <a:pt x="687917" y="526521"/>
                    </a:lnTo>
                    <a:lnTo>
                      <a:pt x="685271" y="523875"/>
                    </a:lnTo>
                    <a:lnTo>
                      <a:pt x="685271" y="521230"/>
                    </a:lnTo>
                    <a:lnTo>
                      <a:pt x="679979" y="518584"/>
                    </a:lnTo>
                    <a:lnTo>
                      <a:pt x="672042" y="515938"/>
                    </a:lnTo>
                    <a:lnTo>
                      <a:pt x="666750" y="513292"/>
                    </a:lnTo>
                    <a:lnTo>
                      <a:pt x="661458" y="513292"/>
                    </a:lnTo>
                    <a:lnTo>
                      <a:pt x="653521" y="508000"/>
                    </a:lnTo>
                    <a:lnTo>
                      <a:pt x="650875" y="505355"/>
                    </a:lnTo>
                    <a:lnTo>
                      <a:pt x="653521" y="502709"/>
                    </a:lnTo>
                    <a:lnTo>
                      <a:pt x="658812" y="500063"/>
                    </a:lnTo>
                    <a:lnTo>
                      <a:pt x="664104" y="500063"/>
                    </a:lnTo>
                    <a:close/>
                    <a:moveTo>
                      <a:pt x="881063" y="463021"/>
                    </a:moveTo>
                    <a:lnTo>
                      <a:pt x="883709" y="465667"/>
                    </a:lnTo>
                    <a:lnTo>
                      <a:pt x="886354" y="465667"/>
                    </a:lnTo>
                    <a:lnTo>
                      <a:pt x="889000" y="465667"/>
                    </a:lnTo>
                    <a:lnTo>
                      <a:pt x="886354" y="468313"/>
                    </a:lnTo>
                    <a:lnTo>
                      <a:pt x="881063" y="473604"/>
                    </a:lnTo>
                    <a:lnTo>
                      <a:pt x="875771" y="478896"/>
                    </a:lnTo>
                    <a:lnTo>
                      <a:pt x="865188" y="478896"/>
                    </a:lnTo>
                    <a:lnTo>
                      <a:pt x="859896" y="481542"/>
                    </a:lnTo>
                    <a:lnTo>
                      <a:pt x="857250" y="484188"/>
                    </a:lnTo>
                    <a:lnTo>
                      <a:pt x="854604" y="484188"/>
                    </a:lnTo>
                    <a:lnTo>
                      <a:pt x="851959" y="484188"/>
                    </a:lnTo>
                    <a:lnTo>
                      <a:pt x="849313" y="484188"/>
                    </a:lnTo>
                    <a:lnTo>
                      <a:pt x="846667" y="486834"/>
                    </a:lnTo>
                    <a:lnTo>
                      <a:pt x="844021" y="489479"/>
                    </a:lnTo>
                    <a:lnTo>
                      <a:pt x="838729" y="492125"/>
                    </a:lnTo>
                    <a:lnTo>
                      <a:pt x="836084" y="494771"/>
                    </a:lnTo>
                    <a:lnTo>
                      <a:pt x="833438" y="494771"/>
                    </a:lnTo>
                    <a:lnTo>
                      <a:pt x="833438" y="497417"/>
                    </a:lnTo>
                    <a:lnTo>
                      <a:pt x="830792" y="502709"/>
                    </a:lnTo>
                    <a:lnTo>
                      <a:pt x="828146" y="505354"/>
                    </a:lnTo>
                    <a:lnTo>
                      <a:pt x="825500" y="508000"/>
                    </a:lnTo>
                    <a:lnTo>
                      <a:pt x="822854" y="508000"/>
                    </a:lnTo>
                    <a:lnTo>
                      <a:pt x="820209" y="510646"/>
                    </a:lnTo>
                    <a:lnTo>
                      <a:pt x="817563" y="513292"/>
                    </a:lnTo>
                    <a:lnTo>
                      <a:pt x="814917" y="515938"/>
                    </a:lnTo>
                    <a:lnTo>
                      <a:pt x="812271" y="518584"/>
                    </a:lnTo>
                    <a:lnTo>
                      <a:pt x="806979" y="518584"/>
                    </a:lnTo>
                    <a:lnTo>
                      <a:pt x="804334" y="518584"/>
                    </a:lnTo>
                    <a:lnTo>
                      <a:pt x="804334" y="521229"/>
                    </a:lnTo>
                    <a:lnTo>
                      <a:pt x="801688" y="521229"/>
                    </a:lnTo>
                    <a:lnTo>
                      <a:pt x="796396" y="523875"/>
                    </a:lnTo>
                    <a:lnTo>
                      <a:pt x="780521" y="526521"/>
                    </a:lnTo>
                    <a:lnTo>
                      <a:pt x="777875" y="526521"/>
                    </a:lnTo>
                    <a:lnTo>
                      <a:pt x="777875" y="523875"/>
                    </a:lnTo>
                    <a:lnTo>
                      <a:pt x="783167" y="518584"/>
                    </a:lnTo>
                    <a:lnTo>
                      <a:pt x="785813" y="518584"/>
                    </a:lnTo>
                    <a:lnTo>
                      <a:pt x="783167" y="515938"/>
                    </a:lnTo>
                    <a:lnTo>
                      <a:pt x="780521" y="513292"/>
                    </a:lnTo>
                    <a:lnTo>
                      <a:pt x="783167" y="505354"/>
                    </a:lnTo>
                    <a:lnTo>
                      <a:pt x="785813" y="502709"/>
                    </a:lnTo>
                    <a:lnTo>
                      <a:pt x="788459" y="500063"/>
                    </a:lnTo>
                    <a:lnTo>
                      <a:pt x="793750" y="497417"/>
                    </a:lnTo>
                    <a:lnTo>
                      <a:pt x="799042" y="497417"/>
                    </a:lnTo>
                    <a:lnTo>
                      <a:pt x="804334" y="494771"/>
                    </a:lnTo>
                    <a:lnTo>
                      <a:pt x="806979" y="492125"/>
                    </a:lnTo>
                    <a:lnTo>
                      <a:pt x="809625" y="489479"/>
                    </a:lnTo>
                    <a:lnTo>
                      <a:pt x="817563" y="486834"/>
                    </a:lnTo>
                    <a:lnTo>
                      <a:pt x="820209" y="484188"/>
                    </a:lnTo>
                    <a:lnTo>
                      <a:pt x="825500" y="478896"/>
                    </a:lnTo>
                    <a:lnTo>
                      <a:pt x="833438" y="476250"/>
                    </a:lnTo>
                    <a:lnTo>
                      <a:pt x="838729" y="470959"/>
                    </a:lnTo>
                    <a:lnTo>
                      <a:pt x="844021" y="468313"/>
                    </a:lnTo>
                    <a:lnTo>
                      <a:pt x="854604" y="468313"/>
                    </a:lnTo>
                    <a:lnTo>
                      <a:pt x="859896" y="468313"/>
                    </a:lnTo>
                    <a:lnTo>
                      <a:pt x="865188" y="465667"/>
                    </a:lnTo>
                    <a:lnTo>
                      <a:pt x="870479" y="465667"/>
                    </a:lnTo>
                    <a:close/>
                    <a:moveTo>
                      <a:pt x="584729" y="460375"/>
                    </a:moveTo>
                    <a:lnTo>
                      <a:pt x="590020" y="460375"/>
                    </a:lnTo>
                    <a:lnTo>
                      <a:pt x="592666" y="463021"/>
                    </a:lnTo>
                    <a:lnTo>
                      <a:pt x="597958" y="465667"/>
                    </a:lnTo>
                    <a:lnTo>
                      <a:pt x="595312" y="468313"/>
                    </a:lnTo>
                    <a:lnTo>
                      <a:pt x="592666" y="470959"/>
                    </a:lnTo>
                    <a:lnTo>
                      <a:pt x="592666" y="476250"/>
                    </a:lnTo>
                    <a:lnTo>
                      <a:pt x="592666" y="478896"/>
                    </a:lnTo>
                    <a:lnTo>
                      <a:pt x="590020" y="481542"/>
                    </a:lnTo>
                    <a:lnTo>
                      <a:pt x="587375" y="481542"/>
                    </a:lnTo>
                    <a:lnTo>
                      <a:pt x="582083" y="481542"/>
                    </a:lnTo>
                    <a:lnTo>
                      <a:pt x="576791" y="478896"/>
                    </a:lnTo>
                    <a:lnTo>
                      <a:pt x="571500" y="478896"/>
                    </a:lnTo>
                    <a:lnTo>
                      <a:pt x="571500" y="476250"/>
                    </a:lnTo>
                    <a:lnTo>
                      <a:pt x="574146" y="476250"/>
                    </a:lnTo>
                    <a:lnTo>
                      <a:pt x="576791" y="476250"/>
                    </a:lnTo>
                    <a:lnTo>
                      <a:pt x="579437" y="473605"/>
                    </a:lnTo>
                    <a:lnTo>
                      <a:pt x="579437" y="470959"/>
                    </a:lnTo>
                    <a:lnTo>
                      <a:pt x="579437" y="465667"/>
                    </a:lnTo>
                    <a:lnTo>
                      <a:pt x="579437" y="463021"/>
                    </a:lnTo>
                    <a:close/>
                    <a:moveTo>
                      <a:pt x="785813" y="457730"/>
                    </a:moveTo>
                    <a:lnTo>
                      <a:pt x="788459" y="457730"/>
                    </a:lnTo>
                    <a:lnTo>
                      <a:pt x="791104" y="457730"/>
                    </a:lnTo>
                    <a:lnTo>
                      <a:pt x="793750" y="457730"/>
                    </a:lnTo>
                    <a:lnTo>
                      <a:pt x="791104" y="460376"/>
                    </a:lnTo>
                    <a:lnTo>
                      <a:pt x="788459" y="463022"/>
                    </a:lnTo>
                    <a:lnTo>
                      <a:pt x="783167" y="463022"/>
                    </a:lnTo>
                    <a:lnTo>
                      <a:pt x="783167" y="460376"/>
                    </a:lnTo>
                    <a:close/>
                    <a:moveTo>
                      <a:pt x="822854" y="455084"/>
                    </a:moveTo>
                    <a:lnTo>
                      <a:pt x="825500" y="455084"/>
                    </a:lnTo>
                    <a:lnTo>
                      <a:pt x="825500" y="457730"/>
                    </a:lnTo>
                    <a:lnTo>
                      <a:pt x="828146" y="457730"/>
                    </a:lnTo>
                    <a:lnTo>
                      <a:pt x="833437" y="455084"/>
                    </a:lnTo>
                    <a:lnTo>
                      <a:pt x="836083" y="455084"/>
                    </a:lnTo>
                    <a:lnTo>
                      <a:pt x="836083" y="460375"/>
                    </a:lnTo>
                    <a:lnTo>
                      <a:pt x="836083" y="463021"/>
                    </a:lnTo>
                    <a:lnTo>
                      <a:pt x="828146" y="465667"/>
                    </a:lnTo>
                    <a:lnTo>
                      <a:pt x="820208" y="465667"/>
                    </a:lnTo>
                    <a:lnTo>
                      <a:pt x="817562" y="465667"/>
                    </a:lnTo>
                    <a:lnTo>
                      <a:pt x="820208" y="463021"/>
                    </a:lnTo>
                    <a:lnTo>
                      <a:pt x="822854" y="460375"/>
                    </a:lnTo>
                    <a:lnTo>
                      <a:pt x="820208" y="457730"/>
                    </a:lnTo>
                    <a:close/>
                    <a:moveTo>
                      <a:pt x="814916" y="455084"/>
                    </a:moveTo>
                    <a:lnTo>
                      <a:pt x="817562" y="457730"/>
                    </a:lnTo>
                    <a:lnTo>
                      <a:pt x="817562" y="460375"/>
                    </a:lnTo>
                    <a:lnTo>
                      <a:pt x="814916" y="465667"/>
                    </a:lnTo>
                    <a:lnTo>
                      <a:pt x="812271" y="468313"/>
                    </a:lnTo>
                    <a:lnTo>
                      <a:pt x="809625" y="468313"/>
                    </a:lnTo>
                    <a:lnTo>
                      <a:pt x="806979" y="468313"/>
                    </a:lnTo>
                    <a:lnTo>
                      <a:pt x="806979" y="463022"/>
                    </a:lnTo>
                    <a:lnTo>
                      <a:pt x="809625" y="460375"/>
                    </a:lnTo>
                    <a:lnTo>
                      <a:pt x="812271" y="460375"/>
                    </a:lnTo>
                    <a:lnTo>
                      <a:pt x="812271" y="457730"/>
                    </a:lnTo>
                    <a:close/>
                    <a:moveTo>
                      <a:pt x="801688" y="455084"/>
                    </a:moveTo>
                    <a:lnTo>
                      <a:pt x="804333" y="455084"/>
                    </a:lnTo>
                    <a:lnTo>
                      <a:pt x="806979" y="457730"/>
                    </a:lnTo>
                    <a:lnTo>
                      <a:pt x="806979" y="460376"/>
                    </a:lnTo>
                    <a:lnTo>
                      <a:pt x="804333" y="463022"/>
                    </a:lnTo>
                    <a:lnTo>
                      <a:pt x="801688" y="465667"/>
                    </a:lnTo>
                    <a:lnTo>
                      <a:pt x="801688" y="468313"/>
                    </a:lnTo>
                    <a:lnTo>
                      <a:pt x="801688" y="470959"/>
                    </a:lnTo>
                    <a:lnTo>
                      <a:pt x="799042" y="470959"/>
                    </a:lnTo>
                    <a:lnTo>
                      <a:pt x="796396" y="470959"/>
                    </a:lnTo>
                    <a:lnTo>
                      <a:pt x="791104" y="470959"/>
                    </a:lnTo>
                    <a:lnTo>
                      <a:pt x="788458" y="470959"/>
                    </a:lnTo>
                    <a:lnTo>
                      <a:pt x="791104" y="468313"/>
                    </a:lnTo>
                    <a:lnTo>
                      <a:pt x="793750" y="463022"/>
                    </a:lnTo>
                    <a:lnTo>
                      <a:pt x="796396" y="460376"/>
                    </a:lnTo>
                    <a:lnTo>
                      <a:pt x="796396" y="457730"/>
                    </a:lnTo>
                    <a:close/>
                    <a:moveTo>
                      <a:pt x="642937" y="455084"/>
                    </a:moveTo>
                    <a:lnTo>
                      <a:pt x="645583" y="457730"/>
                    </a:lnTo>
                    <a:lnTo>
                      <a:pt x="648229" y="457730"/>
                    </a:lnTo>
                    <a:lnTo>
                      <a:pt x="645583" y="463022"/>
                    </a:lnTo>
                    <a:lnTo>
                      <a:pt x="648229" y="463022"/>
                    </a:lnTo>
                    <a:lnTo>
                      <a:pt x="650875" y="463022"/>
                    </a:lnTo>
                    <a:lnTo>
                      <a:pt x="653520" y="463022"/>
                    </a:lnTo>
                    <a:lnTo>
                      <a:pt x="656166" y="463022"/>
                    </a:lnTo>
                    <a:lnTo>
                      <a:pt x="658812" y="463022"/>
                    </a:lnTo>
                    <a:lnTo>
                      <a:pt x="661458" y="463022"/>
                    </a:lnTo>
                    <a:lnTo>
                      <a:pt x="664104" y="465667"/>
                    </a:lnTo>
                    <a:lnTo>
                      <a:pt x="661458" y="468313"/>
                    </a:lnTo>
                    <a:lnTo>
                      <a:pt x="661458" y="470959"/>
                    </a:lnTo>
                    <a:lnTo>
                      <a:pt x="664104" y="470959"/>
                    </a:lnTo>
                    <a:lnTo>
                      <a:pt x="664104" y="473605"/>
                    </a:lnTo>
                    <a:lnTo>
                      <a:pt x="661458" y="473605"/>
                    </a:lnTo>
                    <a:lnTo>
                      <a:pt x="658812" y="473605"/>
                    </a:lnTo>
                    <a:lnTo>
                      <a:pt x="653520" y="473605"/>
                    </a:lnTo>
                    <a:lnTo>
                      <a:pt x="648229" y="476251"/>
                    </a:lnTo>
                    <a:lnTo>
                      <a:pt x="653520" y="476251"/>
                    </a:lnTo>
                    <a:lnTo>
                      <a:pt x="656166" y="476251"/>
                    </a:lnTo>
                    <a:lnTo>
                      <a:pt x="653520" y="478897"/>
                    </a:lnTo>
                    <a:lnTo>
                      <a:pt x="648229" y="481542"/>
                    </a:lnTo>
                    <a:lnTo>
                      <a:pt x="645583" y="481542"/>
                    </a:lnTo>
                    <a:lnTo>
                      <a:pt x="642937" y="478897"/>
                    </a:lnTo>
                    <a:lnTo>
                      <a:pt x="642937" y="476251"/>
                    </a:lnTo>
                    <a:lnTo>
                      <a:pt x="640291" y="478897"/>
                    </a:lnTo>
                    <a:lnTo>
                      <a:pt x="637645" y="481542"/>
                    </a:lnTo>
                    <a:lnTo>
                      <a:pt x="635000" y="481542"/>
                    </a:lnTo>
                    <a:lnTo>
                      <a:pt x="632354" y="481542"/>
                    </a:lnTo>
                    <a:lnTo>
                      <a:pt x="629708" y="481542"/>
                    </a:lnTo>
                    <a:lnTo>
                      <a:pt x="627062" y="484188"/>
                    </a:lnTo>
                    <a:lnTo>
                      <a:pt x="621770" y="486834"/>
                    </a:lnTo>
                    <a:lnTo>
                      <a:pt x="616479" y="486834"/>
                    </a:lnTo>
                    <a:lnTo>
                      <a:pt x="613833" y="486834"/>
                    </a:lnTo>
                    <a:lnTo>
                      <a:pt x="611187" y="486834"/>
                    </a:lnTo>
                    <a:lnTo>
                      <a:pt x="608541" y="486834"/>
                    </a:lnTo>
                    <a:lnTo>
                      <a:pt x="603250" y="484188"/>
                    </a:lnTo>
                    <a:lnTo>
                      <a:pt x="600604" y="481542"/>
                    </a:lnTo>
                    <a:lnTo>
                      <a:pt x="600604" y="478897"/>
                    </a:lnTo>
                    <a:lnTo>
                      <a:pt x="603250" y="476251"/>
                    </a:lnTo>
                    <a:lnTo>
                      <a:pt x="603250" y="473605"/>
                    </a:lnTo>
                    <a:lnTo>
                      <a:pt x="600604" y="470959"/>
                    </a:lnTo>
                    <a:lnTo>
                      <a:pt x="603250" y="468313"/>
                    </a:lnTo>
                    <a:lnTo>
                      <a:pt x="608541" y="465667"/>
                    </a:lnTo>
                    <a:lnTo>
                      <a:pt x="608541" y="463022"/>
                    </a:lnTo>
                    <a:lnTo>
                      <a:pt x="611187" y="463022"/>
                    </a:lnTo>
                    <a:lnTo>
                      <a:pt x="619125" y="463022"/>
                    </a:lnTo>
                    <a:lnTo>
                      <a:pt x="621770" y="463022"/>
                    </a:lnTo>
                    <a:lnTo>
                      <a:pt x="624416" y="465667"/>
                    </a:lnTo>
                    <a:lnTo>
                      <a:pt x="627062" y="470959"/>
                    </a:lnTo>
                    <a:lnTo>
                      <a:pt x="629708" y="473605"/>
                    </a:lnTo>
                    <a:lnTo>
                      <a:pt x="637645" y="470959"/>
                    </a:lnTo>
                    <a:lnTo>
                      <a:pt x="640291" y="470959"/>
                    </a:lnTo>
                    <a:lnTo>
                      <a:pt x="640291" y="468313"/>
                    </a:lnTo>
                    <a:lnTo>
                      <a:pt x="635000" y="465667"/>
                    </a:lnTo>
                    <a:lnTo>
                      <a:pt x="632354" y="465667"/>
                    </a:lnTo>
                    <a:lnTo>
                      <a:pt x="627062" y="463022"/>
                    </a:lnTo>
                    <a:lnTo>
                      <a:pt x="627062" y="460376"/>
                    </a:lnTo>
                    <a:lnTo>
                      <a:pt x="629708" y="457730"/>
                    </a:lnTo>
                    <a:lnTo>
                      <a:pt x="632354" y="457730"/>
                    </a:lnTo>
                    <a:lnTo>
                      <a:pt x="637645" y="457730"/>
                    </a:lnTo>
                    <a:close/>
                    <a:moveTo>
                      <a:pt x="767292" y="452438"/>
                    </a:moveTo>
                    <a:lnTo>
                      <a:pt x="772583" y="452438"/>
                    </a:lnTo>
                    <a:lnTo>
                      <a:pt x="777875" y="452438"/>
                    </a:lnTo>
                    <a:lnTo>
                      <a:pt x="777875" y="455084"/>
                    </a:lnTo>
                    <a:lnTo>
                      <a:pt x="780521" y="460375"/>
                    </a:lnTo>
                    <a:lnTo>
                      <a:pt x="777875" y="463021"/>
                    </a:lnTo>
                    <a:lnTo>
                      <a:pt x="775229" y="463021"/>
                    </a:lnTo>
                    <a:lnTo>
                      <a:pt x="775229" y="465667"/>
                    </a:lnTo>
                    <a:lnTo>
                      <a:pt x="772583" y="465667"/>
                    </a:lnTo>
                    <a:lnTo>
                      <a:pt x="769937" y="468313"/>
                    </a:lnTo>
                    <a:lnTo>
                      <a:pt x="769937" y="470959"/>
                    </a:lnTo>
                    <a:lnTo>
                      <a:pt x="767292" y="470959"/>
                    </a:lnTo>
                    <a:lnTo>
                      <a:pt x="764646" y="470959"/>
                    </a:lnTo>
                    <a:lnTo>
                      <a:pt x="764646" y="473605"/>
                    </a:lnTo>
                    <a:lnTo>
                      <a:pt x="762000" y="473605"/>
                    </a:lnTo>
                    <a:lnTo>
                      <a:pt x="759354" y="473605"/>
                    </a:lnTo>
                    <a:lnTo>
                      <a:pt x="759354" y="476250"/>
                    </a:lnTo>
                    <a:lnTo>
                      <a:pt x="756708" y="476250"/>
                    </a:lnTo>
                    <a:lnTo>
                      <a:pt x="754062" y="476250"/>
                    </a:lnTo>
                    <a:lnTo>
                      <a:pt x="751417" y="476250"/>
                    </a:lnTo>
                    <a:lnTo>
                      <a:pt x="748771" y="478896"/>
                    </a:lnTo>
                    <a:lnTo>
                      <a:pt x="743479" y="476250"/>
                    </a:lnTo>
                    <a:lnTo>
                      <a:pt x="738187" y="473605"/>
                    </a:lnTo>
                    <a:lnTo>
                      <a:pt x="732896" y="476250"/>
                    </a:lnTo>
                    <a:lnTo>
                      <a:pt x="727604" y="481542"/>
                    </a:lnTo>
                    <a:lnTo>
                      <a:pt x="724958" y="481542"/>
                    </a:lnTo>
                    <a:lnTo>
                      <a:pt x="719667" y="481542"/>
                    </a:lnTo>
                    <a:lnTo>
                      <a:pt x="717021" y="481542"/>
                    </a:lnTo>
                    <a:lnTo>
                      <a:pt x="711729" y="481542"/>
                    </a:lnTo>
                    <a:lnTo>
                      <a:pt x="706438" y="481542"/>
                    </a:lnTo>
                    <a:lnTo>
                      <a:pt x="703792" y="481542"/>
                    </a:lnTo>
                    <a:lnTo>
                      <a:pt x="693208" y="476250"/>
                    </a:lnTo>
                    <a:lnTo>
                      <a:pt x="687917" y="476250"/>
                    </a:lnTo>
                    <a:lnTo>
                      <a:pt x="682625" y="476250"/>
                    </a:lnTo>
                    <a:lnTo>
                      <a:pt x="679979" y="476250"/>
                    </a:lnTo>
                    <a:lnTo>
                      <a:pt x="677333" y="476250"/>
                    </a:lnTo>
                    <a:lnTo>
                      <a:pt x="672042" y="476250"/>
                    </a:lnTo>
                    <a:lnTo>
                      <a:pt x="674688" y="473605"/>
                    </a:lnTo>
                    <a:lnTo>
                      <a:pt x="672042" y="468313"/>
                    </a:lnTo>
                    <a:lnTo>
                      <a:pt x="672042" y="465667"/>
                    </a:lnTo>
                    <a:lnTo>
                      <a:pt x="674688" y="465667"/>
                    </a:lnTo>
                    <a:lnTo>
                      <a:pt x="674688" y="463021"/>
                    </a:lnTo>
                    <a:lnTo>
                      <a:pt x="677333" y="463021"/>
                    </a:lnTo>
                    <a:lnTo>
                      <a:pt x="679979" y="463021"/>
                    </a:lnTo>
                    <a:lnTo>
                      <a:pt x="679979" y="460375"/>
                    </a:lnTo>
                    <a:lnTo>
                      <a:pt x="682625" y="460375"/>
                    </a:lnTo>
                    <a:lnTo>
                      <a:pt x="685271" y="457730"/>
                    </a:lnTo>
                    <a:lnTo>
                      <a:pt x="687917" y="460375"/>
                    </a:lnTo>
                    <a:lnTo>
                      <a:pt x="690563" y="460375"/>
                    </a:lnTo>
                    <a:lnTo>
                      <a:pt x="693208" y="463021"/>
                    </a:lnTo>
                    <a:lnTo>
                      <a:pt x="695854" y="463021"/>
                    </a:lnTo>
                    <a:lnTo>
                      <a:pt x="698500" y="463021"/>
                    </a:lnTo>
                    <a:lnTo>
                      <a:pt x="701146" y="463021"/>
                    </a:lnTo>
                    <a:lnTo>
                      <a:pt x="703792" y="463021"/>
                    </a:lnTo>
                    <a:lnTo>
                      <a:pt x="709083" y="463021"/>
                    </a:lnTo>
                    <a:lnTo>
                      <a:pt x="711729" y="463021"/>
                    </a:lnTo>
                    <a:lnTo>
                      <a:pt x="714375" y="463021"/>
                    </a:lnTo>
                    <a:lnTo>
                      <a:pt x="719667" y="460375"/>
                    </a:lnTo>
                    <a:lnTo>
                      <a:pt x="722313" y="463021"/>
                    </a:lnTo>
                    <a:lnTo>
                      <a:pt x="727604" y="463021"/>
                    </a:lnTo>
                    <a:lnTo>
                      <a:pt x="730250" y="465667"/>
                    </a:lnTo>
                    <a:lnTo>
                      <a:pt x="732896" y="465667"/>
                    </a:lnTo>
                    <a:lnTo>
                      <a:pt x="738187" y="465667"/>
                    </a:lnTo>
                    <a:lnTo>
                      <a:pt x="740833" y="468313"/>
                    </a:lnTo>
                    <a:lnTo>
                      <a:pt x="740833" y="465667"/>
                    </a:lnTo>
                    <a:lnTo>
                      <a:pt x="743479" y="465667"/>
                    </a:lnTo>
                    <a:lnTo>
                      <a:pt x="743479" y="463021"/>
                    </a:lnTo>
                    <a:lnTo>
                      <a:pt x="748771" y="463021"/>
                    </a:lnTo>
                    <a:lnTo>
                      <a:pt x="754062" y="460375"/>
                    </a:lnTo>
                    <a:lnTo>
                      <a:pt x="762000" y="460375"/>
                    </a:lnTo>
                    <a:lnTo>
                      <a:pt x="769937" y="457730"/>
                    </a:lnTo>
                    <a:lnTo>
                      <a:pt x="772583" y="457730"/>
                    </a:lnTo>
                    <a:lnTo>
                      <a:pt x="769937" y="455084"/>
                    </a:lnTo>
                    <a:lnTo>
                      <a:pt x="767292" y="455084"/>
                    </a:lnTo>
                    <a:close/>
                    <a:moveTo>
                      <a:pt x="560917" y="452438"/>
                    </a:moveTo>
                    <a:lnTo>
                      <a:pt x="568854" y="455084"/>
                    </a:lnTo>
                    <a:lnTo>
                      <a:pt x="571500" y="460375"/>
                    </a:lnTo>
                    <a:lnTo>
                      <a:pt x="576792" y="463021"/>
                    </a:lnTo>
                    <a:lnTo>
                      <a:pt x="574146" y="465667"/>
                    </a:lnTo>
                    <a:lnTo>
                      <a:pt x="571500" y="465667"/>
                    </a:lnTo>
                    <a:lnTo>
                      <a:pt x="571500" y="468313"/>
                    </a:lnTo>
                    <a:lnTo>
                      <a:pt x="568854" y="470959"/>
                    </a:lnTo>
                    <a:lnTo>
                      <a:pt x="566208" y="468313"/>
                    </a:lnTo>
                    <a:lnTo>
                      <a:pt x="566208" y="470959"/>
                    </a:lnTo>
                    <a:lnTo>
                      <a:pt x="563562" y="473605"/>
                    </a:lnTo>
                    <a:lnTo>
                      <a:pt x="560917" y="476250"/>
                    </a:lnTo>
                    <a:lnTo>
                      <a:pt x="560917" y="478896"/>
                    </a:lnTo>
                    <a:lnTo>
                      <a:pt x="558271" y="478896"/>
                    </a:lnTo>
                    <a:lnTo>
                      <a:pt x="555625" y="478896"/>
                    </a:lnTo>
                    <a:lnTo>
                      <a:pt x="555625" y="476250"/>
                    </a:lnTo>
                    <a:lnTo>
                      <a:pt x="555625" y="473605"/>
                    </a:lnTo>
                    <a:lnTo>
                      <a:pt x="555625" y="470959"/>
                    </a:lnTo>
                    <a:lnTo>
                      <a:pt x="552979" y="468313"/>
                    </a:lnTo>
                    <a:lnTo>
                      <a:pt x="545041" y="465667"/>
                    </a:lnTo>
                    <a:lnTo>
                      <a:pt x="542396" y="463021"/>
                    </a:lnTo>
                    <a:lnTo>
                      <a:pt x="539750" y="460375"/>
                    </a:lnTo>
                    <a:lnTo>
                      <a:pt x="542396" y="457729"/>
                    </a:lnTo>
                    <a:lnTo>
                      <a:pt x="547687" y="457729"/>
                    </a:lnTo>
                    <a:lnTo>
                      <a:pt x="552979" y="455084"/>
                    </a:lnTo>
                    <a:lnTo>
                      <a:pt x="558271" y="455084"/>
                    </a:lnTo>
                    <a:close/>
                    <a:moveTo>
                      <a:pt x="867834" y="439209"/>
                    </a:moveTo>
                    <a:lnTo>
                      <a:pt x="873126" y="439209"/>
                    </a:lnTo>
                    <a:lnTo>
                      <a:pt x="878417" y="444500"/>
                    </a:lnTo>
                    <a:lnTo>
                      <a:pt x="881063" y="444500"/>
                    </a:lnTo>
                    <a:lnTo>
                      <a:pt x="881063" y="447146"/>
                    </a:lnTo>
                    <a:lnTo>
                      <a:pt x="878417" y="449792"/>
                    </a:lnTo>
                    <a:lnTo>
                      <a:pt x="870480" y="449792"/>
                    </a:lnTo>
                    <a:lnTo>
                      <a:pt x="865188" y="452438"/>
                    </a:lnTo>
                    <a:lnTo>
                      <a:pt x="862542" y="452438"/>
                    </a:lnTo>
                    <a:lnTo>
                      <a:pt x="854605" y="452438"/>
                    </a:lnTo>
                    <a:lnTo>
                      <a:pt x="846667" y="452438"/>
                    </a:lnTo>
                    <a:lnTo>
                      <a:pt x="851959" y="444500"/>
                    </a:lnTo>
                    <a:lnTo>
                      <a:pt x="854605" y="441855"/>
                    </a:lnTo>
                    <a:lnTo>
                      <a:pt x="857251" y="441855"/>
                    </a:lnTo>
                    <a:lnTo>
                      <a:pt x="862542" y="441855"/>
                    </a:lnTo>
                    <a:lnTo>
                      <a:pt x="865188" y="441855"/>
                    </a:lnTo>
                    <a:close/>
                    <a:moveTo>
                      <a:pt x="1185333" y="436563"/>
                    </a:moveTo>
                    <a:lnTo>
                      <a:pt x="1190625" y="436563"/>
                    </a:lnTo>
                    <a:lnTo>
                      <a:pt x="1195916" y="436563"/>
                    </a:lnTo>
                    <a:lnTo>
                      <a:pt x="1198562" y="439209"/>
                    </a:lnTo>
                    <a:lnTo>
                      <a:pt x="1195916" y="444501"/>
                    </a:lnTo>
                    <a:lnTo>
                      <a:pt x="1193271" y="447147"/>
                    </a:lnTo>
                    <a:lnTo>
                      <a:pt x="1195916" y="449792"/>
                    </a:lnTo>
                    <a:lnTo>
                      <a:pt x="1195916" y="463022"/>
                    </a:lnTo>
                    <a:lnTo>
                      <a:pt x="1193271" y="468313"/>
                    </a:lnTo>
                    <a:lnTo>
                      <a:pt x="1190625" y="470959"/>
                    </a:lnTo>
                    <a:lnTo>
                      <a:pt x="1187979" y="470959"/>
                    </a:lnTo>
                    <a:lnTo>
                      <a:pt x="1182687" y="470959"/>
                    </a:lnTo>
                    <a:lnTo>
                      <a:pt x="1174750" y="473605"/>
                    </a:lnTo>
                    <a:lnTo>
                      <a:pt x="1172104" y="470959"/>
                    </a:lnTo>
                    <a:lnTo>
                      <a:pt x="1172104" y="468313"/>
                    </a:lnTo>
                    <a:lnTo>
                      <a:pt x="1180042" y="444501"/>
                    </a:lnTo>
                    <a:close/>
                    <a:moveTo>
                      <a:pt x="529166" y="412750"/>
                    </a:moveTo>
                    <a:lnTo>
                      <a:pt x="534458" y="415396"/>
                    </a:lnTo>
                    <a:lnTo>
                      <a:pt x="531812" y="418042"/>
                    </a:lnTo>
                    <a:lnTo>
                      <a:pt x="529166" y="418042"/>
                    </a:lnTo>
                    <a:lnTo>
                      <a:pt x="526520" y="420687"/>
                    </a:lnTo>
                    <a:lnTo>
                      <a:pt x="526520" y="423333"/>
                    </a:lnTo>
                    <a:lnTo>
                      <a:pt x="523875" y="423333"/>
                    </a:lnTo>
                    <a:lnTo>
                      <a:pt x="518583" y="423333"/>
                    </a:lnTo>
                    <a:lnTo>
                      <a:pt x="510645" y="423333"/>
                    </a:lnTo>
                    <a:lnTo>
                      <a:pt x="508000" y="425979"/>
                    </a:lnTo>
                    <a:lnTo>
                      <a:pt x="505354" y="428625"/>
                    </a:lnTo>
                    <a:lnTo>
                      <a:pt x="500062" y="425979"/>
                    </a:lnTo>
                    <a:lnTo>
                      <a:pt x="494771" y="428625"/>
                    </a:lnTo>
                    <a:lnTo>
                      <a:pt x="492125" y="428625"/>
                    </a:lnTo>
                    <a:lnTo>
                      <a:pt x="492125" y="425979"/>
                    </a:lnTo>
                    <a:lnTo>
                      <a:pt x="494771" y="423333"/>
                    </a:lnTo>
                    <a:lnTo>
                      <a:pt x="492125" y="420687"/>
                    </a:lnTo>
                    <a:lnTo>
                      <a:pt x="494771" y="418042"/>
                    </a:lnTo>
                    <a:lnTo>
                      <a:pt x="502708" y="415396"/>
                    </a:lnTo>
                    <a:lnTo>
                      <a:pt x="513291" y="415396"/>
                    </a:lnTo>
                    <a:lnTo>
                      <a:pt x="521229" y="415396"/>
                    </a:lnTo>
                    <a:close/>
                    <a:moveTo>
                      <a:pt x="312208" y="383646"/>
                    </a:moveTo>
                    <a:lnTo>
                      <a:pt x="314854" y="386292"/>
                    </a:lnTo>
                    <a:lnTo>
                      <a:pt x="317500" y="386292"/>
                    </a:lnTo>
                    <a:lnTo>
                      <a:pt x="325438" y="383646"/>
                    </a:lnTo>
                    <a:lnTo>
                      <a:pt x="328083" y="386292"/>
                    </a:lnTo>
                    <a:lnTo>
                      <a:pt x="333375" y="388938"/>
                    </a:lnTo>
                    <a:lnTo>
                      <a:pt x="336021" y="388938"/>
                    </a:lnTo>
                    <a:lnTo>
                      <a:pt x="338667" y="386292"/>
                    </a:lnTo>
                    <a:lnTo>
                      <a:pt x="341313" y="386292"/>
                    </a:lnTo>
                    <a:lnTo>
                      <a:pt x="346604" y="386292"/>
                    </a:lnTo>
                    <a:lnTo>
                      <a:pt x="351896" y="388938"/>
                    </a:lnTo>
                    <a:lnTo>
                      <a:pt x="354542" y="388938"/>
                    </a:lnTo>
                    <a:lnTo>
                      <a:pt x="357188" y="391583"/>
                    </a:lnTo>
                    <a:lnTo>
                      <a:pt x="359833" y="391583"/>
                    </a:lnTo>
                    <a:lnTo>
                      <a:pt x="362479" y="391583"/>
                    </a:lnTo>
                    <a:lnTo>
                      <a:pt x="362479" y="394229"/>
                    </a:lnTo>
                    <a:lnTo>
                      <a:pt x="365125" y="394229"/>
                    </a:lnTo>
                    <a:lnTo>
                      <a:pt x="367771" y="394229"/>
                    </a:lnTo>
                    <a:lnTo>
                      <a:pt x="373063" y="391583"/>
                    </a:lnTo>
                    <a:lnTo>
                      <a:pt x="378354" y="394229"/>
                    </a:lnTo>
                    <a:lnTo>
                      <a:pt x="381000" y="399521"/>
                    </a:lnTo>
                    <a:lnTo>
                      <a:pt x="378354" y="402167"/>
                    </a:lnTo>
                    <a:lnTo>
                      <a:pt x="375708" y="404813"/>
                    </a:lnTo>
                    <a:lnTo>
                      <a:pt x="378354" y="404813"/>
                    </a:lnTo>
                    <a:lnTo>
                      <a:pt x="381000" y="407458"/>
                    </a:lnTo>
                    <a:lnTo>
                      <a:pt x="388938" y="407458"/>
                    </a:lnTo>
                    <a:lnTo>
                      <a:pt x="407458" y="407458"/>
                    </a:lnTo>
                    <a:lnTo>
                      <a:pt x="412750" y="410104"/>
                    </a:lnTo>
                    <a:lnTo>
                      <a:pt x="418042" y="407458"/>
                    </a:lnTo>
                    <a:lnTo>
                      <a:pt x="420688" y="407458"/>
                    </a:lnTo>
                    <a:lnTo>
                      <a:pt x="425979" y="410104"/>
                    </a:lnTo>
                    <a:lnTo>
                      <a:pt x="428625" y="407458"/>
                    </a:lnTo>
                    <a:lnTo>
                      <a:pt x="428625" y="404813"/>
                    </a:lnTo>
                    <a:lnTo>
                      <a:pt x="431271" y="396875"/>
                    </a:lnTo>
                    <a:lnTo>
                      <a:pt x="436563" y="394229"/>
                    </a:lnTo>
                    <a:lnTo>
                      <a:pt x="441854" y="394229"/>
                    </a:lnTo>
                    <a:lnTo>
                      <a:pt x="444500" y="399521"/>
                    </a:lnTo>
                    <a:lnTo>
                      <a:pt x="447146" y="404813"/>
                    </a:lnTo>
                    <a:lnTo>
                      <a:pt x="449792" y="407458"/>
                    </a:lnTo>
                    <a:lnTo>
                      <a:pt x="455083" y="407458"/>
                    </a:lnTo>
                    <a:lnTo>
                      <a:pt x="457729" y="404813"/>
                    </a:lnTo>
                    <a:lnTo>
                      <a:pt x="463021" y="407458"/>
                    </a:lnTo>
                    <a:lnTo>
                      <a:pt x="468313" y="410104"/>
                    </a:lnTo>
                    <a:lnTo>
                      <a:pt x="473604" y="415396"/>
                    </a:lnTo>
                    <a:lnTo>
                      <a:pt x="478896" y="418042"/>
                    </a:lnTo>
                    <a:lnTo>
                      <a:pt x="489479" y="420688"/>
                    </a:lnTo>
                    <a:lnTo>
                      <a:pt x="489479" y="423333"/>
                    </a:lnTo>
                    <a:lnTo>
                      <a:pt x="489479" y="428625"/>
                    </a:lnTo>
                    <a:lnTo>
                      <a:pt x="489479" y="431271"/>
                    </a:lnTo>
                    <a:lnTo>
                      <a:pt x="492125" y="431271"/>
                    </a:lnTo>
                    <a:lnTo>
                      <a:pt x="492125" y="436563"/>
                    </a:lnTo>
                    <a:lnTo>
                      <a:pt x="494771" y="439208"/>
                    </a:lnTo>
                    <a:lnTo>
                      <a:pt x="500063" y="441854"/>
                    </a:lnTo>
                    <a:lnTo>
                      <a:pt x="510646" y="444500"/>
                    </a:lnTo>
                    <a:lnTo>
                      <a:pt x="515938" y="441854"/>
                    </a:lnTo>
                    <a:lnTo>
                      <a:pt x="523875" y="441854"/>
                    </a:lnTo>
                    <a:lnTo>
                      <a:pt x="526521" y="441854"/>
                    </a:lnTo>
                    <a:lnTo>
                      <a:pt x="539750" y="447146"/>
                    </a:lnTo>
                    <a:lnTo>
                      <a:pt x="542396" y="449792"/>
                    </a:lnTo>
                    <a:lnTo>
                      <a:pt x="537104" y="457729"/>
                    </a:lnTo>
                    <a:lnTo>
                      <a:pt x="534458" y="463021"/>
                    </a:lnTo>
                    <a:lnTo>
                      <a:pt x="534458" y="465667"/>
                    </a:lnTo>
                    <a:lnTo>
                      <a:pt x="539750" y="470959"/>
                    </a:lnTo>
                    <a:lnTo>
                      <a:pt x="542396" y="476250"/>
                    </a:lnTo>
                    <a:lnTo>
                      <a:pt x="545042" y="478896"/>
                    </a:lnTo>
                    <a:lnTo>
                      <a:pt x="539750" y="478896"/>
                    </a:lnTo>
                    <a:lnTo>
                      <a:pt x="537104" y="478896"/>
                    </a:lnTo>
                    <a:lnTo>
                      <a:pt x="529167" y="476250"/>
                    </a:lnTo>
                    <a:lnTo>
                      <a:pt x="521229" y="470959"/>
                    </a:lnTo>
                    <a:lnTo>
                      <a:pt x="515938" y="470959"/>
                    </a:lnTo>
                    <a:lnTo>
                      <a:pt x="510646" y="470959"/>
                    </a:lnTo>
                    <a:lnTo>
                      <a:pt x="489479" y="470959"/>
                    </a:lnTo>
                    <a:lnTo>
                      <a:pt x="478896" y="470959"/>
                    </a:lnTo>
                    <a:lnTo>
                      <a:pt x="473604" y="468313"/>
                    </a:lnTo>
                    <a:lnTo>
                      <a:pt x="463021" y="468313"/>
                    </a:lnTo>
                    <a:lnTo>
                      <a:pt x="452438" y="465667"/>
                    </a:lnTo>
                    <a:lnTo>
                      <a:pt x="444500" y="463021"/>
                    </a:lnTo>
                    <a:lnTo>
                      <a:pt x="439208" y="457729"/>
                    </a:lnTo>
                    <a:lnTo>
                      <a:pt x="428625" y="455083"/>
                    </a:lnTo>
                    <a:lnTo>
                      <a:pt x="410104" y="455083"/>
                    </a:lnTo>
                    <a:lnTo>
                      <a:pt x="399521" y="449792"/>
                    </a:lnTo>
                    <a:lnTo>
                      <a:pt x="388938" y="447146"/>
                    </a:lnTo>
                    <a:lnTo>
                      <a:pt x="381000" y="444500"/>
                    </a:lnTo>
                    <a:lnTo>
                      <a:pt x="375708" y="447146"/>
                    </a:lnTo>
                    <a:lnTo>
                      <a:pt x="370417" y="447146"/>
                    </a:lnTo>
                    <a:lnTo>
                      <a:pt x="365125" y="444500"/>
                    </a:lnTo>
                    <a:lnTo>
                      <a:pt x="359833" y="441854"/>
                    </a:lnTo>
                    <a:lnTo>
                      <a:pt x="354542" y="441854"/>
                    </a:lnTo>
                    <a:lnTo>
                      <a:pt x="351896" y="441854"/>
                    </a:lnTo>
                    <a:lnTo>
                      <a:pt x="346604" y="439208"/>
                    </a:lnTo>
                    <a:lnTo>
                      <a:pt x="328083" y="433917"/>
                    </a:lnTo>
                    <a:lnTo>
                      <a:pt x="317500" y="433917"/>
                    </a:lnTo>
                    <a:lnTo>
                      <a:pt x="314854" y="431271"/>
                    </a:lnTo>
                    <a:lnTo>
                      <a:pt x="314854" y="428625"/>
                    </a:lnTo>
                    <a:lnTo>
                      <a:pt x="320146" y="425979"/>
                    </a:lnTo>
                    <a:lnTo>
                      <a:pt x="328083" y="420688"/>
                    </a:lnTo>
                    <a:lnTo>
                      <a:pt x="330729" y="420688"/>
                    </a:lnTo>
                    <a:lnTo>
                      <a:pt x="330729" y="418042"/>
                    </a:lnTo>
                    <a:lnTo>
                      <a:pt x="325438" y="418042"/>
                    </a:lnTo>
                    <a:lnTo>
                      <a:pt x="322792" y="418042"/>
                    </a:lnTo>
                    <a:lnTo>
                      <a:pt x="320146" y="418042"/>
                    </a:lnTo>
                    <a:lnTo>
                      <a:pt x="317500" y="418042"/>
                    </a:lnTo>
                    <a:lnTo>
                      <a:pt x="312208" y="415396"/>
                    </a:lnTo>
                    <a:lnTo>
                      <a:pt x="306917" y="415396"/>
                    </a:lnTo>
                    <a:lnTo>
                      <a:pt x="296333" y="412750"/>
                    </a:lnTo>
                    <a:lnTo>
                      <a:pt x="291042" y="412750"/>
                    </a:lnTo>
                    <a:lnTo>
                      <a:pt x="293688" y="407458"/>
                    </a:lnTo>
                    <a:lnTo>
                      <a:pt x="296333" y="407458"/>
                    </a:lnTo>
                    <a:lnTo>
                      <a:pt x="301625" y="410104"/>
                    </a:lnTo>
                    <a:lnTo>
                      <a:pt x="304271" y="407458"/>
                    </a:lnTo>
                    <a:lnTo>
                      <a:pt x="304271" y="402167"/>
                    </a:lnTo>
                    <a:lnTo>
                      <a:pt x="306917" y="402167"/>
                    </a:lnTo>
                    <a:lnTo>
                      <a:pt x="306917" y="396875"/>
                    </a:lnTo>
                    <a:lnTo>
                      <a:pt x="304271" y="391583"/>
                    </a:lnTo>
                    <a:lnTo>
                      <a:pt x="306917" y="386292"/>
                    </a:lnTo>
                    <a:close/>
                    <a:moveTo>
                      <a:pt x="756708" y="362480"/>
                    </a:moveTo>
                    <a:lnTo>
                      <a:pt x="759353" y="362480"/>
                    </a:lnTo>
                    <a:lnTo>
                      <a:pt x="764645" y="365126"/>
                    </a:lnTo>
                    <a:lnTo>
                      <a:pt x="767291" y="367772"/>
                    </a:lnTo>
                    <a:lnTo>
                      <a:pt x="767291" y="373063"/>
                    </a:lnTo>
                    <a:lnTo>
                      <a:pt x="767291" y="375709"/>
                    </a:lnTo>
                    <a:lnTo>
                      <a:pt x="764645" y="378355"/>
                    </a:lnTo>
                    <a:lnTo>
                      <a:pt x="759353" y="375709"/>
                    </a:lnTo>
                    <a:lnTo>
                      <a:pt x="756708" y="370417"/>
                    </a:lnTo>
                    <a:lnTo>
                      <a:pt x="754062" y="365126"/>
                    </a:lnTo>
                    <a:close/>
                    <a:moveTo>
                      <a:pt x="777875" y="341313"/>
                    </a:moveTo>
                    <a:lnTo>
                      <a:pt x="777875" y="346605"/>
                    </a:lnTo>
                    <a:lnTo>
                      <a:pt x="777875" y="349250"/>
                    </a:lnTo>
                    <a:lnTo>
                      <a:pt x="777875" y="351896"/>
                    </a:lnTo>
                    <a:lnTo>
                      <a:pt x="780521" y="354542"/>
                    </a:lnTo>
                    <a:lnTo>
                      <a:pt x="780521" y="357188"/>
                    </a:lnTo>
                    <a:lnTo>
                      <a:pt x="780521" y="359834"/>
                    </a:lnTo>
                    <a:lnTo>
                      <a:pt x="775229" y="362480"/>
                    </a:lnTo>
                    <a:lnTo>
                      <a:pt x="769938" y="362480"/>
                    </a:lnTo>
                    <a:lnTo>
                      <a:pt x="767292" y="359834"/>
                    </a:lnTo>
                    <a:lnTo>
                      <a:pt x="767292" y="357188"/>
                    </a:lnTo>
                    <a:lnTo>
                      <a:pt x="767292" y="354542"/>
                    </a:lnTo>
                    <a:lnTo>
                      <a:pt x="769938" y="351896"/>
                    </a:lnTo>
                    <a:lnTo>
                      <a:pt x="767292" y="349250"/>
                    </a:lnTo>
                    <a:lnTo>
                      <a:pt x="767292" y="346605"/>
                    </a:lnTo>
                    <a:lnTo>
                      <a:pt x="769938" y="343959"/>
                    </a:lnTo>
                    <a:close/>
                    <a:moveTo>
                      <a:pt x="785813" y="330730"/>
                    </a:moveTo>
                    <a:lnTo>
                      <a:pt x="791105" y="336022"/>
                    </a:lnTo>
                    <a:lnTo>
                      <a:pt x="793751" y="336022"/>
                    </a:lnTo>
                    <a:lnTo>
                      <a:pt x="796397" y="338667"/>
                    </a:lnTo>
                    <a:lnTo>
                      <a:pt x="793751" y="338667"/>
                    </a:lnTo>
                    <a:lnTo>
                      <a:pt x="791105" y="341313"/>
                    </a:lnTo>
                    <a:lnTo>
                      <a:pt x="793751" y="346605"/>
                    </a:lnTo>
                    <a:lnTo>
                      <a:pt x="796397" y="351897"/>
                    </a:lnTo>
                    <a:lnTo>
                      <a:pt x="799042" y="349251"/>
                    </a:lnTo>
                    <a:lnTo>
                      <a:pt x="801688" y="349251"/>
                    </a:lnTo>
                    <a:lnTo>
                      <a:pt x="804334" y="351897"/>
                    </a:lnTo>
                    <a:lnTo>
                      <a:pt x="801688" y="354542"/>
                    </a:lnTo>
                    <a:lnTo>
                      <a:pt x="799042" y="354542"/>
                    </a:lnTo>
                    <a:lnTo>
                      <a:pt x="796397" y="357188"/>
                    </a:lnTo>
                    <a:lnTo>
                      <a:pt x="793751" y="359834"/>
                    </a:lnTo>
                    <a:lnTo>
                      <a:pt x="793751" y="365126"/>
                    </a:lnTo>
                    <a:lnTo>
                      <a:pt x="791105" y="365126"/>
                    </a:lnTo>
                    <a:lnTo>
                      <a:pt x="785813" y="365126"/>
                    </a:lnTo>
                    <a:lnTo>
                      <a:pt x="783167" y="362480"/>
                    </a:lnTo>
                    <a:lnTo>
                      <a:pt x="783167" y="354542"/>
                    </a:lnTo>
                    <a:lnTo>
                      <a:pt x="783167" y="343959"/>
                    </a:lnTo>
                    <a:lnTo>
                      <a:pt x="780521" y="336022"/>
                    </a:lnTo>
                    <a:lnTo>
                      <a:pt x="783167" y="333376"/>
                    </a:lnTo>
                    <a:close/>
                    <a:moveTo>
                      <a:pt x="865188" y="296334"/>
                    </a:moveTo>
                    <a:lnTo>
                      <a:pt x="870480" y="296334"/>
                    </a:lnTo>
                    <a:lnTo>
                      <a:pt x="878417" y="296334"/>
                    </a:lnTo>
                    <a:lnTo>
                      <a:pt x="889001" y="298980"/>
                    </a:lnTo>
                    <a:lnTo>
                      <a:pt x="894292" y="304271"/>
                    </a:lnTo>
                    <a:lnTo>
                      <a:pt x="894292" y="306917"/>
                    </a:lnTo>
                    <a:lnTo>
                      <a:pt x="894292" y="309563"/>
                    </a:lnTo>
                    <a:lnTo>
                      <a:pt x="891647" y="314854"/>
                    </a:lnTo>
                    <a:lnTo>
                      <a:pt x="894292" y="314854"/>
                    </a:lnTo>
                    <a:lnTo>
                      <a:pt x="896938" y="317500"/>
                    </a:lnTo>
                    <a:lnTo>
                      <a:pt x="896938" y="320146"/>
                    </a:lnTo>
                    <a:lnTo>
                      <a:pt x="883709" y="322792"/>
                    </a:lnTo>
                    <a:lnTo>
                      <a:pt x="873126" y="320146"/>
                    </a:lnTo>
                    <a:lnTo>
                      <a:pt x="867834" y="317500"/>
                    </a:lnTo>
                    <a:lnTo>
                      <a:pt x="859896" y="306917"/>
                    </a:lnTo>
                    <a:lnTo>
                      <a:pt x="859896" y="304271"/>
                    </a:lnTo>
                    <a:lnTo>
                      <a:pt x="859896" y="298980"/>
                    </a:lnTo>
                    <a:lnTo>
                      <a:pt x="862542" y="298980"/>
                    </a:lnTo>
                    <a:close/>
                    <a:moveTo>
                      <a:pt x="933979" y="285750"/>
                    </a:moveTo>
                    <a:lnTo>
                      <a:pt x="941917" y="285750"/>
                    </a:lnTo>
                    <a:lnTo>
                      <a:pt x="949854" y="285750"/>
                    </a:lnTo>
                    <a:lnTo>
                      <a:pt x="955146" y="288396"/>
                    </a:lnTo>
                    <a:lnTo>
                      <a:pt x="957792" y="285750"/>
                    </a:lnTo>
                    <a:lnTo>
                      <a:pt x="960438" y="285750"/>
                    </a:lnTo>
                    <a:lnTo>
                      <a:pt x="960438" y="288396"/>
                    </a:lnTo>
                    <a:lnTo>
                      <a:pt x="963084" y="291042"/>
                    </a:lnTo>
                    <a:lnTo>
                      <a:pt x="968375" y="288396"/>
                    </a:lnTo>
                    <a:lnTo>
                      <a:pt x="973667" y="288396"/>
                    </a:lnTo>
                    <a:lnTo>
                      <a:pt x="984250" y="288396"/>
                    </a:lnTo>
                    <a:lnTo>
                      <a:pt x="989542" y="288396"/>
                    </a:lnTo>
                    <a:lnTo>
                      <a:pt x="992188" y="288396"/>
                    </a:lnTo>
                    <a:lnTo>
                      <a:pt x="994834" y="288396"/>
                    </a:lnTo>
                    <a:lnTo>
                      <a:pt x="994834" y="291042"/>
                    </a:lnTo>
                    <a:lnTo>
                      <a:pt x="997480" y="296333"/>
                    </a:lnTo>
                    <a:lnTo>
                      <a:pt x="1000125" y="296333"/>
                    </a:lnTo>
                    <a:lnTo>
                      <a:pt x="1000125" y="298979"/>
                    </a:lnTo>
                    <a:lnTo>
                      <a:pt x="1000125" y="304271"/>
                    </a:lnTo>
                    <a:lnTo>
                      <a:pt x="1000125" y="306917"/>
                    </a:lnTo>
                    <a:lnTo>
                      <a:pt x="1002771" y="309563"/>
                    </a:lnTo>
                    <a:lnTo>
                      <a:pt x="1002771" y="317500"/>
                    </a:lnTo>
                    <a:lnTo>
                      <a:pt x="1000125" y="320146"/>
                    </a:lnTo>
                    <a:lnTo>
                      <a:pt x="997480" y="322792"/>
                    </a:lnTo>
                    <a:lnTo>
                      <a:pt x="989542" y="317500"/>
                    </a:lnTo>
                    <a:lnTo>
                      <a:pt x="984250" y="314854"/>
                    </a:lnTo>
                    <a:lnTo>
                      <a:pt x="978959" y="312208"/>
                    </a:lnTo>
                    <a:lnTo>
                      <a:pt x="976313" y="304271"/>
                    </a:lnTo>
                    <a:lnTo>
                      <a:pt x="968375" y="304271"/>
                    </a:lnTo>
                    <a:lnTo>
                      <a:pt x="965729" y="304271"/>
                    </a:lnTo>
                    <a:lnTo>
                      <a:pt x="965729" y="306917"/>
                    </a:lnTo>
                    <a:lnTo>
                      <a:pt x="960438" y="306917"/>
                    </a:lnTo>
                    <a:lnTo>
                      <a:pt x="952500" y="306917"/>
                    </a:lnTo>
                    <a:lnTo>
                      <a:pt x="949854" y="309563"/>
                    </a:lnTo>
                    <a:lnTo>
                      <a:pt x="944563" y="309563"/>
                    </a:lnTo>
                    <a:lnTo>
                      <a:pt x="941917" y="306917"/>
                    </a:lnTo>
                    <a:lnTo>
                      <a:pt x="939271" y="304271"/>
                    </a:lnTo>
                    <a:lnTo>
                      <a:pt x="936625" y="306917"/>
                    </a:lnTo>
                    <a:lnTo>
                      <a:pt x="933979" y="309563"/>
                    </a:lnTo>
                    <a:lnTo>
                      <a:pt x="931333" y="312208"/>
                    </a:lnTo>
                    <a:lnTo>
                      <a:pt x="926042" y="309563"/>
                    </a:lnTo>
                    <a:lnTo>
                      <a:pt x="926042" y="306917"/>
                    </a:lnTo>
                    <a:lnTo>
                      <a:pt x="923396" y="306917"/>
                    </a:lnTo>
                    <a:lnTo>
                      <a:pt x="918104" y="309563"/>
                    </a:lnTo>
                    <a:lnTo>
                      <a:pt x="915458" y="314854"/>
                    </a:lnTo>
                    <a:lnTo>
                      <a:pt x="915458" y="306917"/>
                    </a:lnTo>
                    <a:lnTo>
                      <a:pt x="918104" y="304271"/>
                    </a:lnTo>
                    <a:lnTo>
                      <a:pt x="923396" y="301625"/>
                    </a:lnTo>
                    <a:lnTo>
                      <a:pt x="923396" y="293687"/>
                    </a:lnTo>
                    <a:lnTo>
                      <a:pt x="923396" y="291042"/>
                    </a:lnTo>
                    <a:lnTo>
                      <a:pt x="926042" y="288396"/>
                    </a:lnTo>
                    <a:close/>
                    <a:moveTo>
                      <a:pt x="973667" y="251355"/>
                    </a:moveTo>
                    <a:lnTo>
                      <a:pt x="981604" y="251355"/>
                    </a:lnTo>
                    <a:lnTo>
                      <a:pt x="981604" y="254001"/>
                    </a:lnTo>
                    <a:lnTo>
                      <a:pt x="981604" y="259292"/>
                    </a:lnTo>
                    <a:lnTo>
                      <a:pt x="976313" y="261938"/>
                    </a:lnTo>
                    <a:lnTo>
                      <a:pt x="968375" y="261938"/>
                    </a:lnTo>
                    <a:lnTo>
                      <a:pt x="963083" y="256646"/>
                    </a:lnTo>
                    <a:lnTo>
                      <a:pt x="963083" y="254001"/>
                    </a:lnTo>
                    <a:lnTo>
                      <a:pt x="965729" y="254001"/>
                    </a:lnTo>
                    <a:close/>
                    <a:moveTo>
                      <a:pt x="1037167" y="198438"/>
                    </a:moveTo>
                    <a:lnTo>
                      <a:pt x="1047751" y="201084"/>
                    </a:lnTo>
                    <a:lnTo>
                      <a:pt x="1058334" y="206375"/>
                    </a:lnTo>
                    <a:lnTo>
                      <a:pt x="1060980" y="209021"/>
                    </a:lnTo>
                    <a:lnTo>
                      <a:pt x="1063625" y="211667"/>
                    </a:lnTo>
                    <a:lnTo>
                      <a:pt x="1066271" y="214313"/>
                    </a:lnTo>
                    <a:lnTo>
                      <a:pt x="1074209" y="214313"/>
                    </a:lnTo>
                    <a:lnTo>
                      <a:pt x="1076855" y="214313"/>
                    </a:lnTo>
                    <a:lnTo>
                      <a:pt x="1079500" y="211667"/>
                    </a:lnTo>
                    <a:lnTo>
                      <a:pt x="1087438" y="216959"/>
                    </a:lnTo>
                    <a:lnTo>
                      <a:pt x="1084792" y="216959"/>
                    </a:lnTo>
                    <a:lnTo>
                      <a:pt x="1084792" y="219605"/>
                    </a:lnTo>
                    <a:lnTo>
                      <a:pt x="1087438" y="224896"/>
                    </a:lnTo>
                    <a:lnTo>
                      <a:pt x="1090084" y="230188"/>
                    </a:lnTo>
                    <a:lnTo>
                      <a:pt x="1090084" y="232834"/>
                    </a:lnTo>
                    <a:lnTo>
                      <a:pt x="1087438" y="238125"/>
                    </a:lnTo>
                    <a:lnTo>
                      <a:pt x="1084792" y="246063"/>
                    </a:lnTo>
                    <a:lnTo>
                      <a:pt x="1084792" y="254000"/>
                    </a:lnTo>
                    <a:lnTo>
                      <a:pt x="1090084" y="275167"/>
                    </a:lnTo>
                    <a:lnTo>
                      <a:pt x="1095375" y="272521"/>
                    </a:lnTo>
                    <a:lnTo>
                      <a:pt x="1095375" y="277813"/>
                    </a:lnTo>
                    <a:lnTo>
                      <a:pt x="1095375" y="283105"/>
                    </a:lnTo>
                    <a:lnTo>
                      <a:pt x="1098021" y="283105"/>
                    </a:lnTo>
                    <a:lnTo>
                      <a:pt x="1098021" y="280459"/>
                    </a:lnTo>
                    <a:lnTo>
                      <a:pt x="1100667" y="283105"/>
                    </a:lnTo>
                    <a:lnTo>
                      <a:pt x="1100667" y="285751"/>
                    </a:lnTo>
                    <a:lnTo>
                      <a:pt x="1103313" y="293688"/>
                    </a:lnTo>
                    <a:lnTo>
                      <a:pt x="1108605" y="293688"/>
                    </a:lnTo>
                    <a:lnTo>
                      <a:pt x="1113896" y="296334"/>
                    </a:lnTo>
                    <a:lnTo>
                      <a:pt x="1121834" y="293688"/>
                    </a:lnTo>
                    <a:lnTo>
                      <a:pt x="1121834" y="291042"/>
                    </a:lnTo>
                    <a:lnTo>
                      <a:pt x="1121834" y="288396"/>
                    </a:lnTo>
                    <a:lnTo>
                      <a:pt x="1124480" y="283105"/>
                    </a:lnTo>
                    <a:lnTo>
                      <a:pt x="1129771" y="280459"/>
                    </a:lnTo>
                    <a:lnTo>
                      <a:pt x="1129771" y="277813"/>
                    </a:lnTo>
                    <a:lnTo>
                      <a:pt x="1132417" y="272521"/>
                    </a:lnTo>
                    <a:lnTo>
                      <a:pt x="1135063" y="269875"/>
                    </a:lnTo>
                    <a:lnTo>
                      <a:pt x="1137709" y="267230"/>
                    </a:lnTo>
                    <a:lnTo>
                      <a:pt x="1137709" y="264584"/>
                    </a:lnTo>
                    <a:lnTo>
                      <a:pt x="1137709" y="261938"/>
                    </a:lnTo>
                    <a:lnTo>
                      <a:pt x="1140355" y="256646"/>
                    </a:lnTo>
                    <a:lnTo>
                      <a:pt x="1145646" y="254000"/>
                    </a:lnTo>
                    <a:lnTo>
                      <a:pt x="1148292" y="254000"/>
                    </a:lnTo>
                    <a:lnTo>
                      <a:pt x="1150938" y="254000"/>
                    </a:lnTo>
                    <a:lnTo>
                      <a:pt x="1150938" y="256646"/>
                    </a:lnTo>
                    <a:lnTo>
                      <a:pt x="1153584" y="254000"/>
                    </a:lnTo>
                    <a:lnTo>
                      <a:pt x="1156230" y="251355"/>
                    </a:lnTo>
                    <a:lnTo>
                      <a:pt x="1156230" y="246063"/>
                    </a:lnTo>
                    <a:lnTo>
                      <a:pt x="1158875" y="243417"/>
                    </a:lnTo>
                    <a:lnTo>
                      <a:pt x="1172105" y="232834"/>
                    </a:lnTo>
                    <a:lnTo>
                      <a:pt x="1182688" y="230188"/>
                    </a:lnTo>
                    <a:lnTo>
                      <a:pt x="1190625" y="232834"/>
                    </a:lnTo>
                    <a:lnTo>
                      <a:pt x="1219729" y="248709"/>
                    </a:lnTo>
                    <a:lnTo>
                      <a:pt x="1235604" y="254000"/>
                    </a:lnTo>
                    <a:lnTo>
                      <a:pt x="1251479" y="261938"/>
                    </a:lnTo>
                    <a:lnTo>
                      <a:pt x="1259417" y="264584"/>
                    </a:lnTo>
                    <a:lnTo>
                      <a:pt x="1262063" y="264584"/>
                    </a:lnTo>
                    <a:lnTo>
                      <a:pt x="1264709" y="264584"/>
                    </a:lnTo>
                    <a:lnTo>
                      <a:pt x="1272646" y="267230"/>
                    </a:lnTo>
                    <a:lnTo>
                      <a:pt x="1277938" y="269875"/>
                    </a:lnTo>
                    <a:lnTo>
                      <a:pt x="1280584" y="272521"/>
                    </a:lnTo>
                    <a:lnTo>
                      <a:pt x="1285875" y="275167"/>
                    </a:lnTo>
                    <a:lnTo>
                      <a:pt x="1280584" y="343959"/>
                    </a:lnTo>
                    <a:lnTo>
                      <a:pt x="1275292" y="404813"/>
                    </a:lnTo>
                    <a:lnTo>
                      <a:pt x="1264709" y="492126"/>
                    </a:lnTo>
                    <a:lnTo>
                      <a:pt x="1262063" y="492126"/>
                    </a:lnTo>
                    <a:lnTo>
                      <a:pt x="1259417" y="489480"/>
                    </a:lnTo>
                    <a:lnTo>
                      <a:pt x="1254125" y="481543"/>
                    </a:lnTo>
                    <a:lnTo>
                      <a:pt x="1248834" y="473605"/>
                    </a:lnTo>
                    <a:lnTo>
                      <a:pt x="1246188" y="470959"/>
                    </a:lnTo>
                    <a:lnTo>
                      <a:pt x="1243542" y="468314"/>
                    </a:lnTo>
                    <a:lnTo>
                      <a:pt x="1238250" y="465668"/>
                    </a:lnTo>
                    <a:lnTo>
                      <a:pt x="1238250" y="463022"/>
                    </a:lnTo>
                    <a:lnTo>
                      <a:pt x="1240896" y="460376"/>
                    </a:lnTo>
                    <a:lnTo>
                      <a:pt x="1240896" y="455084"/>
                    </a:lnTo>
                    <a:lnTo>
                      <a:pt x="1235604" y="460376"/>
                    </a:lnTo>
                    <a:lnTo>
                      <a:pt x="1232959" y="463022"/>
                    </a:lnTo>
                    <a:lnTo>
                      <a:pt x="1227667" y="463022"/>
                    </a:lnTo>
                    <a:lnTo>
                      <a:pt x="1219729" y="463022"/>
                    </a:lnTo>
                    <a:lnTo>
                      <a:pt x="1217084" y="463022"/>
                    </a:lnTo>
                    <a:lnTo>
                      <a:pt x="1214438" y="460376"/>
                    </a:lnTo>
                    <a:lnTo>
                      <a:pt x="1209146" y="463022"/>
                    </a:lnTo>
                    <a:lnTo>
                      <a:pt x="1203854" y="463022"/>
                    </a:lnTo>
                    <a:lnTo>
                      <a:pt x="1201209" y="460376"/>
                    </a:lnTo>
                    <a:lnTo>
                      <a:pt x="1201209" y="455084"/>
                    </a:lnTo>
                    <a:lnTo>
                      <a:pt x="1198563" y="449792"/>
                    </a:lnTo>
                    <a:lnTo>
                      <a:pt x="1195917" y="447147"/>
                    </a:lnTo>
                    <a:lnTo>
                      <a:pt x="1198563" y="444501"/>
                    </a:lnTo>
                    <a:lnTo>
                      <a:pt x="1201209" y="439209"/>
                    </a:lnTo>
                    <a:lnTo>
                      <a:pt x="1193271" y="433917"/>
                    </a:lnTo>
                    <a:lnTo>
                      <a:pt x="1190625" y="431272"/>
                    </a:lnTo>
                    <a:lnTo>
                      <a:pt x="1195917" y="428626"/>
                    </a:lnTo>
                    <a:lnTo>
                      <a:pt x="1206500" y="428626"/>
                    </a:lnTo>
                    <a:lnTo>
                      <a:pt x="1195917" y="423334"/>
                    </a:lnTo>
                    <a:lnTo>
                      <a:pt x="1187980" y="418042"/>
                    </a:lnTo>
                    <a:lnTo>
                      <a:pt x="1187980" y="412751"/>
                    </a:lnTo>
                    <a:lnTo>
                      <a:pt x="1190625" y="412751"/>
                    </a:lnTo>
                    <a:lnTo>
                      <a:pt x="1193271" y="410105"/>
                    </a:lnTo>
                    <a:lnTo>
                      <a:pt x="1195917" y="407459"/>
                    </a:lnTo>
                    <a:lnTo>
                      <a:pt x="1201209" y="407459"/>
                    </a:lnTo>
                    <a:lnTo>
                      <a:pt x="1211792" y="410105"/>
                    </a:lnTo>
                    <a:lnTo>
                      <a:pt x="1203854" y="404813"/>
                    </a:lnTo>
                    <a:lnTo>
                      <a:pt x="1193271" y="402167"/>
                    </a:lnTo>
                    <a:lnTo>
                      <a:pt x="1187980" y="396876"/>
                    </a:lnTo>
                    <a:lnTo>
                      <a:pt x="1185334" y="394230"/>
                    </a:lnTo>
                    <a:lnTo>
                      <a:pt x="1187980" y="394230"/>
                    </a:lnTo>
                    <a:lnTo>
                      <a:pt x="1190625" y="391584"/>
                    </a:lnTo>
                    <a:lnTo>
                      <a:pt x="1193271" y="391584"/>
                    </a:lnTo>
                    <a:lnTo>
                      <a:pt x="1193271" y="388938"/>
                    </a:lnTo>
                    <a:lnTo>
                      <a:pt x="1187980" y="383647"/>
                    </a:lnTo>
                    <a:lnTo>
                      <a:pt x="1182688" y="378355"/>
                    </a:lnTo>
                    <a:lnTo>
                      <a:pt x="1182688" y="375709"/>
                    </a:lnTo>
                    <a:lnTo>
                      <a:pt x="1193271" y="373063"/>
                    </a:lnTo>
                    <a:lnTo>
                      <a:pt x="1185334" y="373063"/>
                    </a:lnTo>
                    <a:lnTo>
                      <a:pt x="1182688" y="373063"/>
                    </a:lnTo>
                    <a:lnTo>
                      <a:pt x="1193271" y="367771"/>
                    </a:lnTo>
                    <a:lnTo>
                      <a:pt x="1182688" y="367771"/>
                    </a:lnTo>
                    <a:lnTo>
                      <a:pt x="1177396" y="365126"/>
                    </a:lnTo>
                    <a:lnTo>
                      <a:pt x="1180042" y="362480"/>
                    </a:lnTo>
                    <a:lnTo>
                      <a:pt x="1182688" y="357188"/>
                    </a:lnTo>
                    <a:lnTo>
                      <a:pt x="1177396" y="359834"/>
                    </a:lnTo>
                    <a:lnTo>
                      <a:pt x="1174750" y="357188"/>
                    </a:lnTo>
                    <a:lnTo>
                      <a:pt x="1172105" y="351896"/>
                    </a:lnTo>
                    <a:lnTo>
                      <a:pt x="1169459" y="349251"/>
                    </a:lnTo>
                    <a:lnTo>
                      <a:pt x="1164167" y="349251"/>
                    </a:lnTo>
                    <a:lnTo>
                      <a:pt x="1156230" y="349251"/>
                    </a:lnTo>
                    <a:lnTo>
                      <a:pt x="1145646" y="343959"/>
                    </a:lnTo>
                    <a:lnTo>
                      <a:pt x="1135063" y="338667"/>
                    </a:lnTo>
                    <a:lnTo>
                      <a:pt x="1124480" y="338667"/>
                    </a:lnTo>
                    <a:lnTo>
                      <a:pt x="1119188" y="341313"/>
                    </a:lnTo>
                    <a:lnTo>
                      <a:pt x="1116542" y="338667"/>
                    </a:lnTo>
                    <a:lnTo>
                      <a:pt x="1116542" y="336021"/>
                    </a:lnTo>
                    <a:lnTo>
                      <a:pt x="1111250" y="336021"/>
                    </a:lnTo>
                    <a:lnTo>
                      <a:pt x="1108605" y="333376"/>
                    </a:lnTo>
                    <a:lnTo>
                      <a:pt x="1108605" y="330730"/>
                    </a:lnTo>
                    <a:lnTo>
                      <a:pt x="1105959" y="330730"/>
                    </a:lnTo>
                    <a:lnTo>
                      <a:pt x="1100667" y="328084"/>
                    </a:lnTo>
                    <a:lnTo>
                      <a:pt x="1098021" y="325438"/>
                    </a:lnTo>
                    <a:lnTo>
                      <a:pt x="1095375" y="320146"/>
                    </a:lnTo>
                    <a:lnTo>
                      <a:pt x="1090084" y="317501"/>
                    </a:lnTo>
                    <a:lnTo>
                      <a:pt x="1082146" y="314855"/>
                    </a:lnTo>
                    <a:lnTo>
                      <a:pt x="1082146" y="312209"/>
                    </a:lnTo>
                    <a:lnTo>
                      <a:pt x="1084792" y="312209"/>
                    </a:lnTo>
                    <a:lnTo>
                      <a:pt x="1090084" y="309563"/>
                    </a:lnTo>
                    <a:lnTo>
                      <a:pt x="1084792" y="309563"/>
                    </a:lnTo>
                    <a:lnTo>
                      <a:pt x="1082146" y="312209"/>
                    </a:lnTo>
                    <a:lnTo>
                      <a:pt x="1079500" y="312209"/>
                    </a:lnTo>
                    <a:lnTo>
                      <a:pt x="1076855" y="312209"/>
                    </a:lnTo>
                    <a:lnTo>
                      <a:pt x="1074209" y="309563"/>
                    </a:lnTo>
                    <a:lnTo>
                      <a:pt x="1074209" y="306917"/>
                    </a:lnTo>
                    <a:lnTo>
                      <a:pt x="1074209" y="304271"/>
                    </a:lnTo>
                    <a:lnTo>
                      <a:pt x="1074209" y="301626"/>
                    </a:lnTo>
                    <a:lnTo>
                      <a:pt x="1074209" y="298980"/>
                    </a:lnTo>
                    <a:lnTo>
                      <a:pt x="1074209" y="296334"/>
                    </a:lnTo>
                    <a:lnTo>
                      <a:pt x="1076855" y="296334"/>
                    </a:lnTo>
                    <a:lnTo>
                      <a:pt x="1076855" y="293688"/>
                    </a:lnTo>
                    <a:lnTo>
                      <a:pt x="1071563" y="296334"/>
                    </a:lnTo>
                    <a:lnTo>
                      <a:pt x="1071563" y="301626"/>
                    </a:lnTo>
                    <a:lnTo>
                      <a:pt x="1068917" y="301626"/>
                    </a:lnTo>
                    <a:lnTo>
                      <a:pt x="1068917" y="304271"/>
                    </a:lnTo>
                    <a:lnTo>
                      <a:pt x="1071563" y="306917"/>
                    </a:lnTo>
                    <a:lnTo>
                      <a:pt x="1071563" y="309563"/>
                    </a:lnTo>
                    <a:lnTo>
                      <a:pt x="1066271" y="312209"/>
                    </a:lnTo>
                    <a:lnTo>
                      <a:pt x="1063625" y="314855"/>
                    </a:lnTo>
                    <a:lnTo>
                      <a:pt x="1063625" y="320146"/>
                    </a:lnTo>
                    <a:lnTo>
                      <a:pt x="1063625" y="322792"/>
                    </a:lnTo>
                    <a:lnTo>
                      <a:pt x="1055688" y="325438"/>
                    </a:lnTo>
                    <a:lnTo>
                      <a:pt x="1050396" y="325438"/>
                    </a:lnTo>
                    <a:lnTo>
                      <a:pt x="1047751" y="322792"/>
                    </a:lnTo>
                    <a:lnTo>
                      <a:pt x="1047751" y="314855"/>
                    </a:lnTo>
                    <a:lnTo>
                      <a:pt x="1042459" y="309563"/>
                    </a:lnTo>
                    <a:lnTo>
                      <a:pt x="1042459" y="306917"/>
                    </a:lnTo>
                    <a:lnTo>
                      <a:pt x="1047751" y="304271"/>
                    </a:lnTo>
                    <a:lnTo>
                      <a:pt x="1050396" y="304271"/>
                    </a:lnTo>
                    <a:lnTo>
                      <a:pt x="1050396" y="301626"/>
                    </a:lnTo>
                    <a:lnTo>
                      <a:pt x="1047751" y="301626"/>
                    </a:lnTo>
                    <a:lnTo>
                      <a:pt x="1047751" y="296334"/>
                    </a:lnTo>
                    <a:lnTo>
                      <a:pt x="1047751" y="293688"/>
                    </a:lnTo>
                    <a:lnTo>
                      <a:pt x="1045105" y="293688"/>
                    </a:lnTo>
                    <a:lnTo>
                      <a:pt x="1042459" y="293688"/>
                    </a:lnTo>
                    <a:lnTo>
                      <a:pt x="1039813" y="288396"/>
                    </a:lnTo>
                    <a:lnTo>
                      <a:pt x="1034521" y="285751"/>
                    </a:lnTo>
                    <a:lnTo>
                      <a:pt x="1031876" y="283105"/>
                    </a:lnTo>
                    <a:lnTo>
                      <a:pt x="1029230" y="280459"/>
                    </a:lnTo>
                    <a:lnTo>
                      <a:pt x="1023938" y="277813"/>
                    </a:lnTo>
                    <a:lnTo>
                      <a:pt x="1021292" y="277813"/>
                    </a:lnTo>
                    <a:lnTo>
                      <a:pt x="1018646" y="277813"/>
                    </a:lnTo>
                    <a:lnTo>
                      <a:pt x="1016001" y="275167"/>
                    </a:lnTo>
                    <a:lnTo>
                      <a:pt x="1018646" y="272521"/>
                    </a:lnTo>
                    <a:lnTo>
                      <a:pt x="1026584" y="267230"/>
                    </a:lnTo>
                    <a:lnTo>
                      <a:pt x="1037167" y="267230"/>
                    </a:lnTo>
                    <a:lnTo>
                      <a:pt x="1045105" y="267230"/>
                    </a:lnTo>
                    <a:lnTo>
                      <a:pt x="1047751" y="269875"/>
                    </a:lnTo>
                    <a:lnTo>
                      <a:pt x="1047751" y="267230"/>
                    </a:lnTo>
                    <a:lnTo>
                      <a:pt x="1050396" y="264584"/>
                    </a:lnTo>
                    <a:lnTo>
                      <a:pt x="1053042" y="261938"/>
                    </a:lnTo>
                    <a:lnTo>
                      <a:pt x="1060980" y="261938"/>
                    </a:lnTo>
                    <a:lnTo>
                      <a:pt x="1060980" y="267230"/>
                    </a:lnTo>
                    <a:lnTo>
                      <a:pt x="1066271" y="264584"/>
                    </a:lnTo>
                    <a:lnTo>
                      <a:pt x="1074209" y="264584"/>
                    </a:lnTo>
                    <a:lnTo>
                      <a:pt x="1076855" y="264584"/>
                    </a:lnTo>
                    <a:lnTo>
                      <a:pt x="1076855" y="261938"/>
                    </a:lnTo>
                    <a:lnTo>
                      <a:pt x="1074209" y="259292"/>
                    </a:lnTo>
                    <a:lnTo>
                      <a:pt x="1074209" y="254000"/>
                    </a:lnTo>
                    <a:lnTo>
                      <a:pt x="1074209" y="251355"/>
                    </a:lnTo>
                    <a:lnTo>
                      <a:pt x="1071563" y="254000"/>
                    </a:lnTo>
                    <a:lnTo>
                      <a:pt x="1068917" y="256646"/>
                    </a:lnTo>
                    <a:lnTo>
                      <a:pt x="1060980" y="256646"/>
                    </a:lnTo>
                    <a:lnTo>
                      <a:pt x="1055688" y="254000"/>
                    </a:lnTo>
                    <a:lnTo>
                      <a:pt x="1050396" y="256646"/>
                    </a:lnTo>
                    <a:lnTo>
                      <a:pt x="1047751" y="256646"/>
                    </a:lnTo>
                    <a:lnTo>
                      <a:pt x="1045105" y="256646"/>
                    </a:lnTo>
                    <a:lnTo>
                      <a:pt x="1039813" y="256646"/>
                    </a:lnTo>
                    <a:lnTo>
                      <a:pt x="1037167" y="256646"/>
                    </a:lnTo>
                    <a:lnTo>
                      <a:pt x="1034521" y="259292"/>
                    </a:lnTo>
                    <a:lnTo>
                      <a:pt x="1029230" y="256646"/>
                    </a:lnTo>
                    <a:lnTo>
                      <a:pt x="1023938" y="254000"/>
                    </a:lnTo>
                    <a:lnTo>
                      <a:pt x="1023938" y="251355"/>
                    </a:lnTo>
                    <a:lnTo>
                      <a:pt x="1026584" y="251355"/>
                    </a:lnTo>
                    <a:lnTo>
                      <a:pt x="1026584" y="248709"/>
                    </a:lnTo>
                    <a:lnTo>
                      <a:pt x="1023938" y="243417"/>
                    </a:lnTo>
                    <a:lnTo>
                      <a:pt x="1026584" y="243417"/>
                    </a:lnTo>
                    <a:lnTo>
                      <a:pt x="1029230" y="240771"/>
                    </a:lnTo>
                    <a:lnTo>
                      <a:pt x="1026584" y="240771"/>
                    </a:lnTo>
                    <a:lnTo>
                      <a:pt x="1023938" y="238125"/>
                    </a:lnTo>
                    <a:lnTo>
                      <a:pt x="1021292" y="235480"/>
                    </a:lnTo>
                    <a:lnTo>
                      <a:pt x="1016001" y="238125"/>
                    </a:lnTo>
                    <a:lnTo>
                      <a:pt x="1013355" y="238125"/>
                    </a:lnTo>
                    <a:lnTo>
                      <a:pt x="1010709" y="235480"/>
                    </a:lnTo>
                    <a:lnTo>
                      <a:pt x="1010709" y="232834"/>
                    </a:lnTo>
                    <a:lnTo>
                      <a:pt x="1005417" y="232834"/>
                    </a:lnTo>
                    <a:lnTo>
                      <a:pt x="1002771" y="235480"/>
                    </a:lnTo>
                    <a:lnTo>
                      <a:pt x="1000126" y="235480"/>
                    </a:lnTo>
                    <a:lnTo>
                      <a:pt x="989542" y="230188"/>
                    </a:lnTo>
                    <a:lnTo>
                      <a:pt x="994834" y="227542"/>
                    </a:lnTo>
                    <a:lnTo>
                      <a:pt x="994834" y="224896"/>
                    </a:lnTo>
                    <a:lnTo>
                      <a:pt x="997480" y="222250"/>
                    </a:lnTo>
                    <a:lnTo>
                      <a:pt x="1002771" y="222250"/>
                    </a:lnTo>
                    <a:lnTo>
                      <a:pt x="1002771" y="219605"/>
                    </a:lnTo>
                    <a:lnTo>
                      <a:pt x="1005417" y="214313"/>
                    </a:lnTo>
                    <a:lnTo>
                      <a:pt x="1010709" y="214313"/>
                    </a:lnTo>
                    <a:lnTo>
                      <a:pt x="1013355" y="211667"/>
                    </a:lnTo>
                    <a:lnTo>
                      <a:pt x="1016001" y="209021"/>
                    </a:lnTo>
                    <a:lnTo>
                      <a:pt x="1018646" y="206375"/>
                    </a:lnTo>
                    <a:lnTo>
                      <a:pt x="1023938" y="203730"/>
                    </a:lnTo>
                    <a:lnTo>
                      <a:pt x="1029230" y="201084"/>
                    </a:lnTo>
                    <a:close/>
                    <a:moveTo>
                      <a:pt x="825500" y="132292"/>
                    </a:moveTo>
                    <a:lnTo>
                      <a:pt x="828146" y="132292"/>
                    </a:lnTo>
                    <a:lnTo>
                      <a:pt x="833438" y="132292"/>
                    </a:lnTo>
                    <a:lnTo>
                      <a:pt x="838729" y="132292"/>
                    </a:lnTo>
                    <a:lnTo>
                      <a:pt x="838729" y="134938"/>
                    </a:lnTo>
                    <a:lnTo>
                      <a:pt x="836083" y="140229"/>
                    </a:lnTo>
                    <a:lnTo>
                      <a:pt x="833438" y="145521"/>
                    </a:lnTo>
                    <a:lnTo>
                      <a:pt x="830792" y="153459"/>
                    </a:lnTo>
                    <a:lnTo>
                      <a:pt x="825500" y="156104"/>
                    </a:lnTo>
                    <a:lnTo>
                      <a:pt x="817563" y="161396"/>
                    </a:lnTo>
                    <a:lnTo>
                      <a:pt x="817563" y="164042"/>
                    </a:lnTo>
                    <a:lnTo>
                      <a:pt x="814917" y="166688"/>
                    </a:lnTo>
                    <a:lnTo>
                      <a:pt x="814917" y="169334"/>
                    </a:lnTo>
                    <a:lnTo>
                      <a:pt x="809625" y="174625"/>
                    </a:lnTo>
                    <a:lnTo>
                      <a:pt x="796396" y="179917"/>
                    </a:lnTo>
                    <a:lnTo>
                      <a:pt x="783167" y="182563"/>
                    </a:lnTo>
                    <a:lnTo>
                      <a:pt x="777875" y="179917"/>
                    </a:lnTo>
                    <a:lnTo>
                      <a:pt x="775229" y="177271"/>
                    </a:lnTo>
                    <a:lnTo>
                      <a:pt x="772583" y="177271"/>
                    </a:lnTo>
                    <a:lnTo>
                      <a:pt x="769937" y="174625"/>
                    </a:lnTo>
                    <a:lnTo>
                      <a:pt x="762000" y="174625"/>
                    </a:lnTo>
                    <a:lnTo>
                      <a:pt x="751416" y="174625"/>
                    </a:lnTo>
                    <a:lnTo>
                      <a:pt x="748770" y="174625"/>
                    </a:lnTo>
                    <a:lnTo>
                      <a:pt x="746125" y="174625"/>
                    </a:lnTo>
                    <a:lnTo>
                      <a:pt x="743479" y="171979"/>
                    </a:lnTo>
                    <a:lnTo>
                      <a:pt x="732895" y="171979"/>
                    </a:lnTo>
                    <a:lnTo>
                      <a:pt x="722312" y="174625"/>
                    </a:lnTo>
                    <a:lnTo>
                      <a:pt x="717020" y="177271"/>
                    </a:lnTo>
                    <a:lnTo>
                      <a:pt x="709083" y="185209"/>
                    </a:lnTo>
                    <a:lnTo>
                      <a:pt x="703791" y="193146"/>
                    </a:lnTo>
                    <a:lnTo>
                      <a:pt x="703791" y="201084"/>
                    </a:lnTo>
                    <a:lnTo>
                      <a:pt x="706437" y="209021"/>
                    </a:lnTo>
                    <a:lnTo>
                      <a:pt x="711729" y="216959"/>
                    </a:lnTo>
                    <a:lnTo>
                      <a:pt x="717020" y="219604"/>
                    </a:lnTo>
                    <a:lnTo>
                      <a:pt x="719666" y="224896"/>
                    </a:lnTo>
                    <a:lnTo>
                      <a:pt x="719666" y="232834"/>
                    </a:lnTo>
                    <a:lnTo>
                      <a:pt x="727604" y="232834"/>
                    </a:lnTo>
                    <a:lnTo>
                      <a:pt x="730250" y="230188"/>
                    </a:lnTo>
                    <a:lnTo>
                      <a:pt x="730250" y="227542"/>
                    </a:lnTo>
                    <a:lnTo>
                      <a:pt x="735541" y="222250"/>
                    </a:lnTo>
                    <a:lnTo>
                      <a:pt x="743479" y="216959"/>
                    </a:lnTo>
                    <a:lnTo>
                      <a:pt x="746125" y="219604"/>
                    </a:lnTo>
                    <a:lnTo>
                      <a:pt x="748770" y="219604"/>
                    </a:lnTo>
                    <a:lnTo>
                      <a:pt x="756708" y="216959"/>
                    </a:lnTo>
                    <a:lnTo>
                      <a:pt x="762000" y="214313"/>
                    </a:lnTo>
                    <a:lnTo>
                      <a:pt x="767291" y="214313"/>
                    </a:lnTo>
                    <a:lnTo>
                      <a:pt x="772583" y="214313"/>
                    </a:lnTo>
                    <a:lnTo>
                      <a:pt x="777875" y="211667"/>
                    </a:lnTo>
                    <a:lnTo>
                      <a:pt x="777875" y="209021"/>
                    </a:lnTo>
                    <a:lnTo>
                      <a:pt x="780521" y="206375"/>
                    </a:lnTo>
                    <a:lnTo>
                      <a:pt x="788458" y="206375"/>
                    </a:lnTo>
                    <a:lnTo>
                      <a:pt x="796396" y="209021"/>
                    </a:lnTo>
                    <a:lnTo>
                      <a:pt x="796396" y="214313"/>
                    </a:lnTo>
                    <a:lnTo>
                      <a:pt x="793750" y="222250"/>
                    </a:lnTo>
                    <a:lnTo>
                      <a:pt x="788458" y="227542"/>
                    </a:lnTo>
                    <a:lnTo>
                      <a:pt x="785813" y="224896"/>
                    </a:lnTo>
                    <a:lnTo>
                      <a:pt x="783167" y="222250"/>
                    </a:lnTo>
                    <a:lnTo>
                      <a:pt x="777875" y="219604"/>
                    </a:lnTo>
                    <a:lnTo>
                      <a:pt x="775229" y="224896"/>
                    </a:lnTo>
                    <a:lnTo>
                      <a:pt x="772583" y="232834"/>
                    </a:lnTo>
                    <a:lnTo>
                      <a:pt x="769937" y="240771"/>
                    </a:lnTo>
                    <a:lnTo>
                      <a:pt x="764645" y="246063"/>
                    </a:lnTo>
                    <a:lnTo>
                      <a:pt x="759354" y="246063"/>
                    </a:lnTo>
                    <a:lnTo>
                      <a:pt x="754062" y="251354"/>
                    </a:lnTo>
                    <a:lnTo>
                      <a:pt x="748770" y="256646"/>
                    </a:lnTo>
                    <a:lnTo>
                      <a:pt x="746125" y="256646"/>
                    </a:lnTo>
                    <a:lnTo>
                      <a:pt x="740833" y="256646"/>
                    </a:lnTo>
                    <a:lnTo>
                      <a:pt x="746125" y="259292"/>
                    </a:lnTo>
                    <a:lnTo>
                      <a:pt x="748770" y="261938"/>
                    </a:lnTo>
                    <a:lnTo>
                      <a:pt x="748770" y="267229"/>
                    </a:lnTo>
                    <a:lnTo>
                      <a:pt x="746125" y="269875"/>
                    </a:lnTo>
                    <a:lnTo>
                      <a:pt x="748770" y="269875"/>
                    </a:lnTo>
                    <a:lnTo>
                      <a:pt x="754062" y="272521"/>
                    </a:lnTo>
                    <a:lnTo>
                      <a:pt x="756708" y="283104"/>
                    </a:lnTo>
                    <a:lnTo>
                      <a:pt x="759354" y="285750"/>
                    </a:lnTo>
                    <a:lnTo>
                      <a:pt x="762000" y="288396"/>
                    </a:lnTo>
                    <a:lnTo>
                      <a:pt x="764645" y="293688"/>
                    </a:lnTo>
                    <a:lnTo>
                      <a:pt x="764645" y="304271"/>
                    </a:lnTo>
                    <a:lnTo>
                      <a:pt x="767291" y="312209"/>
                    </a:lnTo>
                    <a:lnTo>
                      <a:pt x="769937" y="314854"/>
                    </a:lnTo>
                    <a:lnTo>
                      <a:pt x="772583" y="314854"/>
                    </a:lnTo>
                    <a:lnTo>
                      <a:pt x="772583" y="320146"/>
                    </a:lnTo>
                    <a:lnTo>
                      <a:pt x="772583" y="325438"/>
                    </a:lnTo>
                    <a:lnTo>
                      <a:pt x="775229" y="325438"/>
                    </a:lnTo>
                    <a:lnTo>
                      <a:pt x="777875" y="325438"/>
                    </a:lnTo>
                    <a:lnTo>
                      <a:pt x="777875" y="330729"/>
                    </a:lnTo>
                    <a:lnTo>
                      <a:pt x="777875" y="336021"/>
                    </a:lnTo>
                    <a:lnTo>
                      <a:pt x="775229" y="338667"/>
                    </a:lnTo>
                    <a:lnTo>
                      <a:pt x="767291" y="338667"/>
                    </a:lnTo>
                    <a:lnTo>
                      <a:pt x="762000" y="341313"/>
                    </a:lnTo>
                    <a:lnTo>
                      <a:pt x="759354" y="341313"/>
                    </a:lnTo>
                    <a:lnTo>
                      <a:pt x="756708" y="346604"/>
                    </a:lnTo>
                    <a:lnTo>
                      <a:pt x="756708" y="351896"/>
                    </a:lnTo>
                    <a:lnTo>
                      <a:pt x="759354" y="357188"/>
                    </a:lnTo>
                    <a:lnTo>
                      <a:pt x="756708" y="357188"/>
                    </a:lnTo>
                    <a:lnTo>
                      <a:pt x="746125" y="354542"/>
                    </a:lnTo>
                    <a:lnTo>
                      <a:pt x="740833" y="351896"/>
                    </a:lnTo>
                    <a:lnTo>
                      <a:pt x="738187" y="346604"/>
                    </a:lnTo>
                    <a:lnTo>
                      <a:pt x="738187" y="343959"/>
                    </a:lnTo>
                    <a:lnTo>
                      <a:pt x="738187" y="338667"/>
                    </a:lnTo>
                    <a:lnTo>
                      <a:pt x="743479" y="333375"/>
                    </a:lnTo>
                    <a:lnTo>
                      <a:pt x="743479" y="330729"/>
                    </a:lnTo>
                    <a:lnTo>
                      <a:pt x="743479" y="328084"/>
                    </a:lnTo>
                    <a:lnTo>
                      <a:pt x="735541" y="325438"/>
                    </a:lnTo>
                    <a:lnTo>
                      <a:pt x="727604" y="317500"/>
                    </a:lnTo>
                    <a:lnTo>
                      <a:pt x="724958" y="309563"/>
                    </a:lnTo>
                    <a:lnTo>
                      <a:pt x="724958" y="306917"/>
                    </a:lnTo>
                    <a:lnTo>
                      <a:pt x="727604" y="304271"/>
                    </a:lnTo>
                    <a:lnTo>
                      <a:pt x="730250" y="296334"/>
                    </a:lnTo>
                    <a:lnTo>
                      <a:pt x="732895" y="291042"/>
                    </a:lnTo>
                    <a:lnTo>
                      <a:pt x="727604" y="283104"/>
                    </a:lnTo>
                    <a:lnTo>
                      <a:pt x="724958" y="280459"/>
                    </a:lnTo>
                    <a:lnTo>
                      <a:pt x="719666" y="280459"/>
                    </a:lnTo>
                    <a:lnTo>
                      <a:pt x="719666" y="285750"/>
                    </a:lnTo>
                    <a:lnTo>
                      <a:pt x="717020" y="288396"/>
                    </a:lnTo>
                    <a:lnTo>
                      <a:pt x="711729" y="296334"/>
                    </a:lnTo>
                    <a:lnTo>
                      <a:pt x="706437" y="301625"/>
                    </a:lnTo>
                    <a:lnTo>
                      <a:pt x="706437" y="304271"/>
                    </a:lnTo>
                    <a:lnTo>
                      <a:pt x="709083" y="306917"/>
                    </a:lnTo>
                    <a:lnTo>
                      <a:pt x="711729" y="309563"/>
                    </a:lnTo>
                    <a:lnTo>
                      <a:pt x="714375" y="312209"/>
                    </a:lnTo>
                    <a:lnTo>
                      <a:pt x="711729" y="322792"/>
                    </a:lnTo>
                    <a:lnTo>
                      <a:pt x="709083" y="330729"/>
                    </a:lnTo>
                    <a:lnTo>
                      <a:pt x="709083" y="333375"/>
                    </a:lnTo>
                    <a:lnTo>
                      <a:pt x="711729" y="336021"/>
                    </a:lnTo>
                    <a:lnTo>
                      <a:pt x="714375" y="343959"/>
                    </a:lnTo>
                    <a:lnTo>
                      <a:pt x="714375" y="354542"/>
                    </a:lnTo>
                    <a:lnTo>
                      <a:pt x="714375" y="359834"/>
                    </a:lnTo>
                    <a:lnTo>
                      <a:pt x="711729" y="362479"/>
                    </a:lnTo>
                    <a:lnTo>
                      <a:pt x="709083" y="367771"/>
                    </a:lnTo>
                    <a:lnTo>
                      <a:pt x="706437" y="370417"/>
                    </a:lnTo>
                    <a:lnTo>
                      <a:pt x="711729" y="378354"/>
                    </a:lnTo>
                    <a:lnTo>
                      <a:pt x="711729" y="381000"/>
                    </a:lnTo>
                    <a:lnTo>
                      <a:pt x="701145" y="383646"/>
                    </a:lnTo>
                    <a:lnTo>
                      <a:pt x="693208" y="386292"/>
                    </a:lnTo>
                    <a:lnTo>
                      <a:pt x="685270" y="383646"/>
                    </a:lnTo>
                    <a:lnTo>
                      <a:pt x="682625" y="381000"/>
                    </a:lnTo>
                    <a:lnTo>
                      <a:pt x="679979" y="378354"/>
                    </a:lnTo>
                    <a:lnTo>
                      <a:pt x="679979" y="370417"/>
                    </a:lnTo>
                    <a:lnTo>
                      <a:pt x="682625" y="365125"/>
                    </a:lnTo>
                    <a:lnTo>
                      <a:pt x="682625" y="359834"/>
                    </a:lnTo>
                    <a:lnTo>
                      <a:pt x="682625" y="354542"/>
                    </a:lnTo>
                    <a:lnTo>
                      <a:pt x="685270" y="346604"/>
                    </a:lnTo>
                    <a:lnTo>
                      <a:pt x="687916" y="341313"/>
                    </a:lnTo>
                    <a:lnTo>
                      <a:pt x="690562" y="333375"/>
                    </a:lnTo>
                    <a:lnTo>
                      <a:pt x="685270" y="322792"/>
                    </a:lnTo>
                    <a:lnTo>
                      <a:pt x="677333" y="314854"/>
                    </a:lnTo>
                    <a:lnTo>
                      <a:pt x="674687" y="312209"/>
                    </a:lnTo>
                    <a:lnTo>
                      <a:pt x="672041" y="312209"/>
                    </a:lnTo>
                    <a:lnTo>
                      <a:pt x="666750" y="312209"/>
                    </a:lnTo>
                    <a:lnTo>
                      <a:pt x="664104" y="309563"/>
                    </a:lnTo>
                    <a:lnTo>
                      <a:pt x="664104" y="306917"/>
                    </a:lnTo>
                    <a:lnTo>
                      <a:pt x="666750" y="301625"/>
                    </a:lnTo>
                    <a:lnTo>
                      <a:pt x="672041" y="298979"/>
                    </a:lnTo>
                    <a:lnTo>
                      <a:pt x="672041" y="293688"/>
                    </a:lnTo>
                    <a:lnTo>
                      <a:pt x="672041" y="285750"/>
                    </a:lnTo>
                    <a:lnTo>
                      <a:pt x="669395" y="275167"/>
                    </a:lnTo>
                    <a:lnTo>
                      <a:pt x="672041" y="272521"/>
                    </a:lnTo>
                    <a:lnTo>
                      <a:pt x="677333" y="269875"/>
                    </a:lnTo>
                    <a:lnTo>
                      <a:pt x="674687" y="259292"/>
                    </a:lnTo>
                    <a:lnTo>
                      <a:pt x="674687" y="251354"/>
                    </a:lnTo>
                    <a:lnTo>
                      <a:pt x="677333" y="243417"/>
                    </a:lnTo>
                    <a:lnTo>
                      <a:pt x="679979" y="235479"/>
                    </a:lnTo>
                    <a:lnTo>
                      <a:pt x="685270" y="230188"/>
                    </a:lnTo>
                    <a:lnTo>
                      <a:pt x="687916" y="230188"/>
                    </a:lnTo>
                    <a:lnTo>
                      <a:pt x="690562" y="235479"/>
                    </a:lnTo>
                    <a:lnTo>
                      <a:pt x="690562" y="230188"/>
                    </a:lnTo>
                    <a:lnTo>
                      <a:pt x="687916" y="227542"/>
                    </a:lnTo>
                    <a:lnTo>
                      <a:pt x="685270" y="224896"/>
                    </a:lnTo>
                    <a:lnTo>
                      <a:pt x="687916" y="214313"/>
                    </a:lnTo>
                    <a:lnTo>
                      <a:pt x="687916" y="206375"/>
                    </a:lnTo>
                    <a:lnTo>
                      <a:pt x="687916" y="203729"/>
                    </a:lnTo>
                    <a:lnTo>
                      <a:pt x="687916" y="201084"/>
                    </a:lnTo>
                    <a:lnTo>
                      <a:pt x="690562" y="195792"/>
                    </a:lnTo>
                    <a:lnTo>
                      <a:pt x="690562" y="190500"/>
                    </a:lnTo>
                    <a:lnTo>
                      <a:pt x="687916" y="182563"/>
                    </a:lnTo>
                    <a:lnTo>
                      <a:pt x="687916" y="174625"/>
                    </a:lnTo>
                    <a:lnTo>
                      <a:pt x="690562" y="171979"/>
                    </a:lnTo>
                    <a:lnTo>
                      <a:pt x="693208" y="169334"/>
                    </a:lnTo>
                    <a:lnTo>
                      <a:pt x="695854" y="166688"/>
                    </a:lnTo>
                    <a:lnTo>
                      <a:pt x="695854" y="164042"/>
                    </a:lnTo>
                    <a:lnTo>
                      <a:pt x="693208" y="164042"/>
                    </a:lnTo>
                    <a:lnTo>
                      <a:pt x="695854" y="161396"/>
                    </a:lnTo>
                    <a:lnTo>
                      <a:pt x="698500" y="158750"/>
                    </a:lnTo>
                    <a:lnTo>
                      <a:pt x="701145" y="164042"/>
                    </a:lnTo>
                    <a:lnTo>
                      <a:pt x="703791" y="166688"/>
                    </a:lnTo>
                    <a:lnTo>
                      <a:pt x="709083" y="164042"/>
                    </a:lnTo>
                    <a:lnTo>
                      <a:pt x="714375" y="158750"/>
                    </a:lnTo>
                    <a:lnTo>
                      <a:pt x="714375" y="153459"/>
                    </a:lnTo>
                    <a:lnTo>
                      <a:pt x="717020" y="148167"/>
                    </a:lnTo>
                    <a:lnTo>
                      <a:pt x="722312" y="145521"/>
                    </a:lnTo>
                    <a:lnTo>
                      <a:pt x="727604" y="145521"/>
                    </a:lnTo>
                    <a:lnTo>
                      <a:pt x="730250" y="150813"/>
                    </a:lnTo>
                    <a:lnTo>
                      <a:pt x="735541" y="153459"/>
                    </a:lnTo>
                    <a:lnTo>
                      <a:pt x="740833" y="153459"/>
                    </a:lnTo>
                    <a:lnTo>
                      <a:pt x="748770" y="153459"/>
                    </a:lnTo>
                    <a:lnTo>
                      <a:pt x="756708" y="156104"/>
                    </a:lnTo>
                    <a:lnTo>
                      <a:pt x="762000" y="158750"/>
                    </a:lnTo>
                    <a:lnTo>
                      <a:pt x="769937" y="158750"/>
                    </a:lnTo>
                    <a:lnTo>
                      <a:pt x="775229" y="156104"/>
                    </a:lnTo>
                    <a:lnTo>
                      <a:pt x="783167" y="158750"/>
                    </a:lnTo>
                    <a:lnTo>
                      <a:pt x="791104" y="158750"/>
                    </a:lnTo>
                    <a:lnTo>
                      <a:pt x="801688" y="153459"/>
                    </a:lnTo>
                    <a:lnTo>
                      <a:pt x="812271" y="148167"/>
                    </a:lnTo>
                    <a:lnTo>
                      <a:pt x="817563" y="142875"/>
                    </a:lnTo>
                    <a:lnTo>
                      <a:pt x="817563" y="140229"/>
                    </a:lnTo>
                    <a:lnTo>
                      <a:pt x="820208" y="137584"/>
                    </a:lnTo>
                    <a:lnTo>
                      <a:pt x="825500" y="134938"/>
                    </a:lnTo>
                    <a:close/>
                    <a:moveTo>
                      <a:pt x="907521" y="116417"/>
                    </a:moveTo>
                    <a:lnTo>
                      <a:pt x="910166" y="116417"/>
                    </a:lnTo>
                    <a:lnTo>
                      <a:pt x="912812" y="119063"/>
                    </a:lnTo>
                    <a:lnTo>
                      <a:pt x="910166" y="121709"/>
                    </a:lnTo>
                    <a:lnTo>
                      <a:pt x="907521" y="127000"/>
                    </a:lnTo>
                    <a:lnTo>
                      <a:pt x="907521" y="129646"/>
                    </a:lnTo>
                    <a:lnTo>
                      <a:pt x="910166" y="132292"/>
                    </a:lnTo>
                    <a:lnTo>
                      <a:pt x="912812" y="134938"/>
                    </a:lnTo>
                    <a:lnTo>
                      <a:pt x="912812" y="140229"/>
                    </a:lnTo>
                    <a:lnTo>
                      <a:pt x="910166" y="145521"/>
                    </a:lnTo>
                    <a:lnTo>
                      <a:pt x="907521" y="150813"/>
                    </a:lnTo>
                    <a:lnTo>
                      <a:pt x="904875" y="153459"/>
                    </a:lnTo>
                    <a:lnTo>
                      <a:pt x="907521" y="156105"/>
                    </a:lnTo>
                    <a:lnTo>
                      <a:pt x="912812" y="158750"/>
                    </a:lnTo>
                    <a:lnTo>
                      <a:pt x="912812" y="156105"/>
                    </a:lnTo>
                    <a:lnTo>
                      <a:pt x="912812" y="153459"/>
                    </a:lnTo>
                    <a:lnTo>
                      <a:pt x="918104" y="150813"/>
                    </a:lnTo>
                    <a:lnTo>
                      <a:pt x="920750" y="150813"/>
                    </a:lnTo>
                    <a:lnTo>
                      <a:pt x="918104" y="148167"/>
                    </a:lnTo>
                    <a:lnTo>
                      <a:pt x="920750" y="142875"/>
                    </a:lnTo>
                    <a:lnTo>
                      <a:pt x="931333" y="140229"/>
                    </a:lnTo>
                    <a:lnTo>
                      <a:pt x="933979" y="145521"/>
                    </a:lnTo>
                    <a:lnTo>
                      <a:pt x="933979" y="150813"/>
                    </a:lnTo>
                    <a:lnTo>
                      <a:pt x="931333" y="156105"/>
                    </a:lnTo>
                    <a:lnTo>
                      <a:pt x="928687" y="158750"/>
                    </a:lnTo>
                    <a:lnTo>
                      <a:pt x="920750" y="161396"/>
                    </a:lnTo>
                    <a:lnTo>
                      <a:pt x="920750" y="164042"/>
                    </a:lnTo>
                    <a:lnTo>
                      <a:pt x="926041" y="164042"/>
                    </a:lnTo>
                    <a:lnTo>
                      <a:pt x="933979" y="166688"/>
                    </a:lnTo>
                    <a:lnTo>
                      <a:pt x="933979" y="171980"/>
                    </a:lnTo>
                    <a:lnTo>
                      <a:pt x="933979" y="177271"/>
                    </a:lnTo>
                    <a:lnTo>
                      <a:pt x="936625" y="179917"/>
                    </a:lnTo>
                    <a:lnTo>
                      <a:pt x="941916" y="185209"/>
                    </a:lnTo>
                    <a:lnTo>
                      <a:pt x="920750" y="174625"/>
                    </a:lnTo>
                    <a:lnTo>
                      <a:pt x="915458" y="174625"/>
                    </a:lnTo>
                    <a:lnTo>
                      <a:pt x="912812" y="177271"/>
                    </a:lnTo>
                    <a:lnTo>
                      <a:pt x="912812" y="179917"/>
                    </a:lnTo>
                    <a:lnTo>
                      <a:pt x="915458" y="182563"/>
                    </a:lnTo>
                    <a:lnTo>
                      <a:pt x="915458" y="185209"/>
                    </a:lnTo>
                    <a:lnTo>
                      <a:pt x="915458" y="187855"/>
                    </a:lnTo>
                    <a:lnTo>
                      <a:pt x="915458" y="193146"/>
                    </a:lnTo>
                    <a:lnTo>
                      <a:pt x="918104" y="198438"/>
                    </a:lnTo>
                    <a:lnTo>
                      <a:pt x="926041" y="216959"/>
                    </a:lnTo>
                    <a:lnTo>
                      <a:pt x="918104" y="211667"/>
                    </a:lnTo>
                    <a:lnTo>
                      <a:pt x="910166" y="206376"/>
                    </a:lnTo>
                    <a:lnTo>
                      <a:pt x="907521" y="203730"/>
                    </a:lnTo>
                    <a:lnTo>
                      <a:pt x="907521" y="201084"/>
                    </a:lnTo>
                    <a:lnTo>
                      <a:pt x="904875" y="198438"/>
                    </a:lnTo>
                    <a:lnTo>
                      <a:pt x="902229" y="195792"/>
                    </a:lnTo>
                    <a:lnTo>
                      <a:pt x="902229" y="190500"/>
                    </a:lnTo>
                    <a:lnTo>
                      <a:pt x="904875" y="182563"/>
                    </a:lnTo>
                    <a:lnTo>
                      <a:pt x="902229" y="177271"/>
                    </a:lnTo>
                    <a:lnTo>
                      <a:pt x="902229" y="174625"/>
                    </a:lnTo>
                    <a:lnTo>
                      <a:pt x="899583" y="171980"/>
                    </a:lnTo>
                    <a:lnTo>
                      <a:pt x="896937" y="169334"/>
                    </a:lnTo>
                    <a:lnTo>
                      <a:pt x="896937" y="166688"/>
                    </a:lnTo>
                    <a:lnTo>
                      <a:pt x="904875" y="164042"/>
                    </a:lnTo>
                    <a:lnTo>
                      <a:pt x="899583" y="161396"/>
                    </a:lnTo>
                    <a:lnTo>
                      <a:pt x="896937" y="161396"/>
                    </a:lnTo>
                    <a:lnTo>
                      <a:pt x="896937" y="156105"/>
                    </a:lnTo>
                    <a:lnTo>
                      <a:pt x="896937" y="148167"/>
                    </a:lnTo>
                    <a:lnTo>
                      <a:pt x="896937" y="132292"/>
                    </a:lnTo>
                    <a:lnTo>
                      <a:pt x="904875" y="121709"/>
                    </a:lnTo>
                    <a:close/>
                    <a:moveTo>
                      <a:pt x="584729" y="39688"/>
                    </a:moveTo>
                    <a:lnTo>
                      <a:pt x="590021" y="39688"/>
                    </a:lnTo>
                    <a:lnTo>
                      <a:pt x="592666" y="39688"/>
                    </a:lnTo>
                    <a:lnTo>
                      <a:pt x="597958" y="42334"/>
                    </a:lnTo>
                    <a:lnTo>
                      <a:pt x="605896" y="39688"/>
                    </a:lnTo>
                    <a:lnTo>
                      <a:pt x="621771" y="42334"/>
                    </a:lnTo>
                    <a:lnTo>
                      <a:pt x="627062" y="52917"/>
                    </a:lnTo>
                    <a:lnTo>
                      <a:pt x="629708" y="58209"/>
                    </a:lnTo>
                    <a:lnTo>
                      <a:pt x="632354" y="63500"/>
                    </a:lnTo>
                    <a:lnTo>
                      <a:pt x="627062" y="66146"/>
                    </a:lnTo>
                    <a:lnTo>
                      <a:pt x="624416" y="68792"/>
                    </a:lnTo>
                    <a:lnTo>
                      <a:pt x="624416" y="71438"/>
                    </a:lnTo>
                    <a:lnTo>
                      <a:pt x="619125" y="74084"/>
                    </a:lnTo>
                    <a:lnTo>
                      <a:pt x="621771" y="76730"/>
                    </a:lnTo>
                    <a:lnTo>
                      <a:pt x="627062" y="79375"/>
                    </a:lnTo>
                    <a:lnTo>
                      <a:pt x="629708" y="82021"/>
                    </a:lnTo>
                    <a:lnTo>
                      <a:pt x="632354" y="87313"/>
                    </a:lnTo>
                    <a:lnTo>
                      <a:pt x="632354" y="95250"/>
                    </a:lnTo>
                    <a:lnTo>
                      <a:pt x="635000" y="100542"/>
                    </a:lnTo>
                    <a:lnTo>
                      <a:pt x="640291" y="108480"/>
                    </a:lnTo>
                    <a:lnTo>
                      <a:pt x="645583" y="113771"/>
                    </a:lnTo>
                    <a:lnTo>
                      <a:pt x="648229" y="116417"/>
                    </a:lnTo>
                    <a:lnTo>
                      <a:pt x="645583" y="119063"/>
                    </a:lnTo>
                    <a:lnTo>
                      <a:pt x="635000" y="119063"/>
                    </a:lnTo>
                    <a:lnTo>
                      <a:pt x="640291" y="127000"/>
                    </a:lnTo>
                    <a:lnTo>
                      <a:pt x="645583" y="127000"/>
                    </a:lnTo>
                    <a:lnTo>
                      <a:pt x="650875" y="129646"/>
                    </a:lnTo>
                    <a:lnTo>
                      <a:pt x="658812" y="137584"/>
                    </a:lnTo>
                    <a:lnTo>
                      <a:pt x="664104" y="142875"/>
                    </a:lnTo>
                    <a:lnTo>
                      <a:pt x="666750" y="145521"/>
                    </a:lnTo>
                    <a:lnTo>
                      <a:pt x="666750" y="148167"/>
                    </a:lnTo>
                    <a:lnTo>
                      <a:pt x="666750" y="150813"/>
                    </a:lnTo>
                    <a:lnTo>
                      <a:pt x="664104" y="153459"/>
                    </a:lnTo>
                    <a:lnTo>
                      <a:pt x="653521" y="153459"/>
                    </a:lnTo>
                    <a:lnTo>
                      <a:pt x="645583" y="153459"/>
                    </a:lnTo>
                    <a:lnTo>
                      <a:pt x="645583" y="156105"/>
                    </a:lnTo>
                    <a:lnTo>
                      <a:pt x="640291" y="156105"/>
                    </a:lnTo>
                    <a:lnTo>
                      <a:pt x="637646" y="158750"/>
                    </a:lnTo>
                    <a:lnTo>
                      <a:pt x="635000" y="158750"/>
                    </a:lnTo>
                    <a:lnTo>
                      <a:pt x="637646" y="161396"/>
                    </a:lnTo>
                    <a:lnTo>
                      <a:pt x="635000" y="161396"/>
                    </a:lnTo>
                    <a:lnTo>
                      <a:pt x="635000" y="169334"/>
                    </a:lnTo>
                    <a:lnTo>
                      <a:pt x="632354" y="182563"/>
                    </a:lnTo>
                    <a:lnTo>
                      <a:pt x="632354" y="187855"/>
                    </a:lnTo>
                    <a:lnTo>
                      <a:pt x="629708" y="190500"/>
                    </a:lnTo>
                    <a:lnTo>
                      <a:pt x="627062" y="193146"/>
                    </a:lnTo>
                    <a:lnTo>
                      <a:pt x="629708" y="198438"/>
                    </a:lnTo>
                    <a:lnTo>
                      <a:pt x="632354" y="201084"/>
                    </a:lnTo>
                    <a:lnTo>
                      <a:pt x="635000" y="201084"/>
                    </a:lnTo>
                    <a:lnTo>
                      <a:pt x="637646" y="201084"/>
                    </a:lnTo>
                    <a:lnTo>
                      <a:pt x="635000" y="209021"/>
                    </a:lnTo>
                    <a:lnTo>
                      <a:pt x="632354" y="211667"/>
                    </a:lnTo>
                    <a:lnTo>
                      <a:pt x="627062" y="211667"/>
                    </a:lnTo>
                    <a:lnTo>
                      <a:pt x="621771" y="211667"/>
                    </a:lnTo>
                    <a:lnTo>
                      <a:pt x="621771" y="216959"/>
                    </a:lnTo>
                    <a:lnTo>
                      <a:pt x="619125" y="219605"/>
                    </a:lnTo>
                    <a:lnTo>
                      <a:pt x="613833" y="222250"/>
                    </a:lnTo>
                    <a:lnTo>
                      <a:pt x="608541" y="224896"/>
                    </a:lnTo>
                    <a:lnTo>
                      <a:pt x="605896" y="222250"/>
                    </a:lnTo>
                    <a:lnTo>
                      <a:pt x="605896" y="224896"/>
                    </a:lnTo>
                    <a:lnTo>
                      <a:pt x="608541" y="224896"/>
                    </a:lnTo>
                    <a:lnTo>
                      <a:pt x="608541" y="227542"/>
                    </a:lnTo>
                    <a:lnTo>
                      <a:pt x="603250" y="230188"/>
                    </a:lnTo>
                    <a:lnTo>
                      <a:pt x="597958" y="235480"/>
                    </a:lnTo>
                    <a:lnTo>
                      <a:pt x="600604" y="235480"/>
                    </a:lnTo>
                    <a:lnTo>
                      <a:pt x="603250" y="238125"/>
                    </a:lnTo>
                    <a:lnTo>
                      <a:pt x="600604" y="240771"/>
                    </a:lnTo>
                    <a:lnTo>
                      <a:pt x="597958" y="246063"/>
                    </a:lnTo>
                    <a:lnTo>
                      <a:pt x="600604" y="246063"/>
                    </a:lnTo>
                    <a:lnTo>
                      <a:pt x="592666" y="251355"/>
                    </a:lnTo>
                    <a:lnTo>
                      <a:pt x="595312" y="251355"/>
                    </a:lnTo>
                    <a:lnTo>
                      <a:pt x="597958" y="251355"/>
                    </a:lnTo>
                    <a:lnTo>
                      <a:pt x="597958" y="256646"/>
                    </a:lnTo>
                    <a:lnTo>
                      <a:pt x="597958" y="261938"/>
                    </a:lnTo>
                    <a:lnTo>
                      <a:pt x="603250" y="261938"/>
                    </a:lnTo>
                    <a:lnTo>
                      <a:pt x="605896" y="264584"/>
                    </a:lnTo>
                    <a:lnTo>
                      <a:pt x="597958" y="280459"/>
                    </a:lnTo>
                    <a:lnTo>
                      <a:pt x="592666" y="275167"/>
                    </a:lnTo>
                    <a:lnTo>
                      <a:pt x="595312" y="283105"/>
                    </a:lnTo>
                    <a:lnTo>
                      <a:pt x="597958" y="288396"/>
                    </a:lnTo>
                    <a:lnTo>
                      <a:pt x="595312" y="296334"/>
                    </a:lnTo>
                    <a:lnTo>
                      <a:pt x="582083" y="312209"/>
                    </a:lnTo>
                    <a:lnTo>
                      <a:pt x="574146" y="317501"/>
                    </a:lnTo>
                    <a:lnTo>
                      <a:pt x="563562" y="325438"/>
                    </a:lnTo>
                    <a:lnTo>
                      <a:pt x="555625" y="328084"/>
                    </a:lnTo>
                    <a:lnTo>
                      <a:pt x="552979" y="325438"/>
                    </a:lnTo>
                    <a:lnTo>
                      <a:pt x="552979" y="322792"/>
                    </a:lnTo>
                    <a:lnTo>
                      <a:pt x="550333" y="314855"/>
                    </a:lnTo>
                    <a:lnTo>
                      <a:pt x="547687" y="309563"/>
                    </a:lnTo>
                    <a:lnTo>
                      <a:pt x="542396" y="304271"/>
                    </a:lnTo>
                    <a:lnTo>
                      <a:pt x="539750" y="301626"/>
                    </a:lnTo>
                    <a:lnTo>
                      <a:pt x="534458" y="304271"/>
                    </a:lnTo>
                    <a:lnTo>
                      <a:pt x="529166" y="304271"/>
                    </a:lnTo>
                    <a:lnTo>
                      <a:pt x="526521" y="301626"/>
                    </a:lnTo>
                    <a:lnTo>
                      <a:pt x="529166" y="301626"/>
                    </a:lnTo>
                    <a:lnTo>
                      <a:pt x="529166" y="298980"/>
                    </a:lnTo>
                    <a:lnTo>
                      <a:pt x="526521" y="296334"/>
                    </a:lnTo>
                    <a:lnTo>
                      <a:pt x="521229" y="296334"/>
                    </a:lnTo>
                    <a:lnTo>
                      <a:pt x="518583" y="296334"/>
                    </a:lnTo>
                    <a:lnTo>
                      <a:pt x="518583" y="298980"/>
                    </a:lnTo>
                    <a:lnTo>
                      <a:pt x="513291" y="296334"/>
                    </a:lnTo>
                    <a:lnTo>
                      <a:pt x="510645" y="296334"/>
                    </a:lnTo>
                    <a:lnTo>
                      <a:pt x="505354" y="296334"/>
                    </a:lnTo>
                    <a:lnTo>
                      <a:pt x="502708" y="301626"/>
                    </a:lnTo>
                    <a:lnTo>
                      <a:pt x="500062" y="301626"/>
                    </a:lnTo>
                    <a:lnTo>
                      <a:pt x="494770" y="298980"/>
                    </a:lnTo>
                    <a:lnTo>
                      <a:pt x="489479" y="296334"/>
                    </a:lnTo>
                    <a:lnTo>
                      <a:pt x="484187" y="296334"/>
                    </a:lnTo>
                    <a:lnTo>
                      <a:pt x="481541" y="296334"/>
                    </a:lnTo>
                    <a:lnTo>
                      <a:pt x="470958" y="301626"/>
                    </a:lnTo>
                    <a:lnTo>
                      <a:pt x="470958" y="298980"/>
                    </a:lnTo>
                    <a:lnTo>
                      <a:pt x="468312" y="298980"/>
                    </a:lnTo>
                    <a:lnTo>
                      <a:pt x="468312" y="291042"/>
                    </a:lnTo>
                    <a:lnTo>
                      <a:pt x="468312" y="288396"/>
                    </a:lnTo>
                    <a:lnTo>
                      <a:pt x="465666" y="293688"/>
                    </a:lnTo>
                    <a:lnTo>
                      <a:pt x="463020" y="291042"/>
                    </a:lnTo>
                    <a:lnTo>
                      <a:pt x="460375" y="288396"/>
                    </a:lnTo>
                    <a:lnTo>
                      <a:pt x="457729" y="288396"/>
                    </a:lnTo>
                    <a:lnTo>
                      <a:pt x="455083" y="291042"/>
                    </a:lnTo>
                    <a:lnTo>
                      <a:pt x="452437" y="293688"/>
                    </a:lnTo>
                    <a:lnTo>
                      <a:pt x="449791" y="291042"/>
                    </a:lnTo>
                    <a:lnTo>
                      <a:pt x="444500" y="291042"/>
                    </a:lnTo>
                    <a:lnTo>
                      <a:pt x="441854" y="291042"/>
                    </a:lnTo>
                    <a:lnTo>
                      <a:pt x="439208" y="291042"/>
                    </a:lnTo>
                    <a:lnTo>
                      <a:pt x="436562" y="288396"/>
                    </a:lnTo>
                    <a:lnTo>
                      <a:pt x="433916" y="288396"/>
                    </a:lnTo>
                    <a:lnTo>
                      <a:pt x="428625" y="291042"/>
                    </a:lnTo>
                    <a:lnTo>
                      <a:pt x="425979" y="291042"/>
                    </a:lnTo>
                    <a:lnTo>
                      <a:pt x="423333" y="280459"/>
                    </a:lnTo>
                    <a:lnTo>
                      <a:pt x="423333" y="267230"/>
                    </a:lnTo>
                    <a:lnTo>
                      <a:pt x="423333" y="256646"/>
                    </a:lnTo>
                    <a:lnTo>
                      <a:pt x="423333" y="251355"/>
                    </a:lnTo>
                    <a:lnTo>
                      <a:pt x="420687" y="248709"/>
                    </a:lnTo>
                    <a:lnTo>
                      <a:pt x="418041" y="246063"/>
                    </a:lnTo>
                    <a:lnTo>
                      <a:pt x="423333" y="240771"/>
                    </a:lnTo>
                    <a:lnTo>
                      <a:pt x="423333" y="235480"/>
                    </a:lnTo>
                    <a:lnTo>
                      <a:pt x="420687" y="230188"/>
                    </a:lnTo>
                    <a:lnTo>
                      <a:pt x="418041" y="227542"/>
                    </a:lnTo>
                    <a:lnTo>
                      <a:pt x="415395" y="222250"/>
                    </a:lnTo>
                    <a:lnTo>
                      <a:pt x="415395" y="219605"/>
                    </a:lnTo>
                    <a:lnTo>
                      <a:pt x="410104" y="222250"/>
                    </a:lnTo>
                    <a:lnTo>
                      <a:pt x="404812" y="222250"/>
                    </a:lnTo>
                    <a:lnTo>
                      <a:pt x="404812" y="219605"/>
                    </a:lnTo>
                    <a:lnTo>
                      <a:pt x="404812" y="216959"/>
                    </a:lnTo>
                    <a:lnTo>
                      <a:pt x="407458" y="209021"/>
                    </a:lnTo>
                    <a:lnTo>
                      <a:pt x="404812" y="209021"/>
                    </a:lnTo>
                    <a:lnTo>
                      <a:pt x="399520" y="209021"/>
                    </a:lnTo>
                    <a:lnTo>
                      <a:pt x="396875" y="209021"/>
                    </a:lnTo>
                    <a:lnTo>
                      <a:pt x="396875" y="203730"/>
                    </a:lnTo>
                    <a:lnTo>
                      <a:pt x="396875" y="195792"/>
                    </a:lnTo>
                    <a:lnTo>
                      <a:pt x="399520" y="195792"/>
                    </a:lnTo>
                    <a:lnTo>
                      <a:pt x="402166" y="198438"/>
                    </a:lnTo>
                    <a:lnTo>
                      <a:pt x="404812" y="195792"/>
                    </a:lnTo>
                    <a:lnTo>
                      <a:pt x="402166" y="193146"/>
                    </a:lnTo>
                    <a:lnTo>
                      <a:pt x="399520" y="193146"/>
                    </a:lnTo>
                    <a:lnTo>
                      <a:pt x="396875" y="193146"/>
                    </a:lnTo>
                    <a:lnTo>
                      <a:pt x="394229" y="187855"/>
                    </a:lnTo>
                    <a:lnTo>
                      <a:pt x="396875" y="182563"/>
                    </a:lnTo>
                    <a:lnTo>
                      <a:pt x="399520" y="179917"/>
                    </a:lnTo>
                    <a:lnTo>
                      <a:pt x="399520" y="177271"/>
                    </a:lnTo>
                    <a:lnTo>
                      <a:pt x="396875" y="171980"/>
                    </a:lnTo>
                    <a:lnTo>
                      <a:pt x="394229" y="169334"/>
                    </a:lnTo>
                    <a:lnTo>
                      <a:pt x="396875" y="164042"/>
                    </a:lnTo>
                    <a:lnTo>
                      <a:pt x="396875" y="158750"/>
                    </a:lnTo>
                    <a:lnTo>
                      <a:pt x="399520" y="153459"/>
                    </a:lnTo>
                    <a:lnTo>
                      <a:pt x="396875" y="142875"/>
                    </a:lnTo>
                    <a:lnTo>
                      <a:pt x="396875" y="137584"/>
                    </a:lnTo>
                    <a:lnTo>
                      <a:pt x="399520" y="132292"/>
                    </a:lnTo>
                    <a:lnTo>
                      <a:pt x="402166" y="129646"/>
                    </a:lnTo>
                    <a:lnTo>
                      <a:pt x="402166" y="127000"/>
                    </a:lnTo>
                    <a:lnTo>
                      <a:pt x="402166" y="124355"/>
                    </a:lnTo>
                    <a:lnTo>
                      <a:pt x="407458" y="121709"/>
                    </a:lnTo>
                    <a:lnTo>
                      <a:pt x="410104" y="124355"/>
                    </a:lnTo>
                    <a:lnTo>
                      <a:pt x="410104" y="127000"/>
                    </a:lnTo>
                    <a:lnTo>
                      <a:pt x="412750" y="127000"/>
                    </a:lnTo>
                    <a:lnTo>
                      <a:pt x="415395" y="132292"/>
                    </a:lnTo>
                    <a:lnTo>
                      <a:pt x="420687" y="134938"/>
                    </a:lnTo>
                    <a:lnTo>
                      <a:pt x="420687" y="140230"/>
                    </a:lnTo>
                    <a:lnTo>
                      <a:pt x="420687" y="142875"/>
                    </a:lnTo>
                    <a:lnTo>
                      <a:pt x="423333" y="145521"/>
                    </a:lnTo>
                    <a:lnTo>
                      <a:pt x="428625" y="148167"/>
                    </a:lnTo>
                    <a:lnTo>
                      <a:pt x="428625" y="150813"/>
                    </a:lnTo>
                    <a:lnTo>
                      <a:pt x="431270" y="156105"/>
                    </a:lnTo>
                    <a:lnTo>
                      <a:pt x="436562" y="158750"/>
                    </a:lnTo>
                    <a:lnTo>
                      <a:pt x="447145" y="156105"/>
                    </a:lnTo>
                    <a:lnTo>
                      <a:pt x="457729" y="153459"/>
                    </a:lnTo>
                    <a:lnTo>
                      <a:pt x="465666" y="153459"/>
                    </a:lnTo>
                    <a:lnTo>
                      <a:pt x="468312" y="153459"/>
                    </a:lnTo>
                    <a:lnTo>
                      <a:pt x="473604" y="150813"/>
                    </a:lnTo>
                    <a:lnTo>
                      <a:pt x="478895" y="148167"/>
                    </a:lnTo>
                    <a:lnTo>
                      <a:pt x="481541" y="145521"/>
                    </a:lnTo>
                    <a:lnTo>
                      <a:pt x="481541" y="142875"/>
                    </a:lnTo>
                    <a:lnTo>
                      <a:pt x="486833" y="140230"/>
                    </a:lnTo>
                    <a:lnTo>
                      <a:pt x="492125" y="137584"/>
                    </a:lnTo>
                    <a:lnTo>
                      <a:pt x="497416" y="137584"/>
                    </a:lnTo>
                    <a:lnTo>
                      <a:pt x="500062" y="137584"/>
                    </a:lnTo>
                    <a:lnTo>
                      <a:pt x="500062" y="140230"/>
                    </a:lnTo>
                    <a:lnTo>
                      <a:pt x="502708" y="142875"/>
                    </a:lnTo>
                    <a:lnTo>
                      <a:pt x="508000" y="145521"/>
                    </a:lnTo>
                    <a:lnTo>
                      <a:pt x="518583" y="145521"/>
                    </a:lnTo>
                    <a:lnTo>
                      <a:pt x="531812" y="140230"/>
                    </a:lnTo>
                    <a:lnTo>
                      <a:pt x="537104" y="137584"/>
                    </a:lnTo>
                    <a:lnTo>
                      <a:pt x="539750" y="134938"/>
                    </a:lnTo>
                    <a:lnTo>
                      <a:pt x="545041" y="129646"/>
                    </a:lnTo>
                    <a:lnTo>
                      <a:pt x="547687" y="124355"/>
                    </a:lnTo>
                    <a:lnTo>
                      <a:pt x="550333" y="119063"/>
                    </a:lnTo>
                    <a:lnTo>
                      <a:pt x="552979" y="108480"/>
                    </a:lnTo>
                    <a:lnTo>
                      <a:pt x="555625" y="95250"/>
                    </a:lnTo>
                    <a:lnTo>
                      <a:pt x="558271" y="89959"/>
                    </a:lnTo>
                    <a:lnTo>
                      <a:pt x="563562" y="84667"/>
                    </a:lnTo>
                    <a:lnTo>
                      <a:pt x="568854" y="79375"/>
                    </a:lnTo>
                    <a:lnTo>
                      <a:pt x="574146" y="74084"/>
                    </a:lnTo>
                    <a:lnTo>
                      <a:pt x="574146" y="63500"/>
                    </a:lnTo>
                    <a:lnTo>
                      <a:pt x="574146" y="52917"/>
                    </a:lnTo>
                    <a:lnTo>
                      <a:pt x="574146" y="50271"/>
                    </a:lnTo>
                    <a:lnTo>
                      <a:pt x="576791" y="47625"/>
                    </a:lnTo>
                    <a:lnTo>
                      <a:pt x="576791" y="44980"/>
                    </a:lnTo>
                    <a:lnTo>
                      <a:pt x="579437" y="42334"/>
                    </a:lnTo>
                    <a:close/>
                    <a:moveTo>
                      <a:pt x="10583" y="0"/>
                    </a:moveTo>
                    <a:lnTo>
                      <a:pt x="13229" y="0"/>
                    </a:lnTo>
                    <a:lnTo>
                      <a:pt x="23812" y="5292"/>
                    </a:lnTo>
                    <a:lnTo>
                      <a:pt x="34396" y="10583"/>
                    </a:lnTo>
                    <a:lnTo>
                      <a:pt x="42333" y="13229"/>
                    </a:lnTo>
                    <a:lnTo>
                      <a:pt x="47625" y="13229"/>
                    </a:lnTo>
                    <a:lnTo>
                      <a:pt x="55562" y="10583"/>
                    </a:lnTo>
                    <a:lnTo>
                      <a:pt x="60854" y="10583"/>
                    </a:lnTo>
                    <a:lnTo>
                      <a:pt x="63500" y="10583"/>
                    </a:lnTo>
                    <a:lnTo>
                      <a:pt x="68791" y="13229"/>
                    </a:lnTo>
                    <a:lnTo>
                      <a:pt x="71437" y="13229"/>
                    </a:lnTo>
                    <a:lnTo>
                      <a:pt x="74083" y="15875"/>
                    </a:lnTo>
                    <a:lnTo>
                      <a:pt x="76729" y="21167"/>
                    </a:lnTo>
                    <a:lnTo>
                      <a:pt x="79375" y="29104"/>
                    </a:lnTo>
                    <a:lnTo>
                      <a:pt x="82021" y="31750"/>
                    </a:lnTo>
                    <a:lnTo>
                      <a:pt x="87312" y="34396"/>
                    </a:lnTo>
                    <a:lnTo>
                      <a:pt x="89958" y="37042"/>
                    </a:lnTo>
                    <a:lnTo>
                      <a:pt x="92604" y="39687"/>
                    </a:lnTo>
                    <a:lnTo>
                      <a:pt x="92604" y="44979"/>
                    </a:lnTo>
                    <a:lnTo>
                      <a:pt x="89958" y="47625"/>
                    </a:lnTo>
                    <a:lnTo>
                      <a:pt x="97895" y="52917"/>
                    </a:lnTo>
                    <a:lnTo>
                      <a:pt x="105833" y="55562"/>
                    </a:lnTo>
                    <a:lnTo>
                      <a:pt x="105833" y="58208"/>
                    </a:lnTo>
                    <a:lnTo>
                      <a:pt x="108479" y="60854"/>
                    </a:lnTo>
                    <a:lnTo>
                      <a:pt x="116416" y="63500"/>
                    </a:lnTo>
                    <a:lnTo>
                      <a:pt x="129645" y="71437"/>
                    </a:lnTo>
                    <a:lnTo>
                      <a:pt x="137583" y="79375"/>
                    </a:lnTo>
                    <a:lnTo>
                      <a:pt x="140229" y="87312"/>
                    </a:lnTo>
                    <a:lnTo>
                      <a:pt x="142875" y="92604"/>
                    </a:lnTo>
                    <a:lnTo>
                      <a:pt x="145520" y="92604"/>
                    </a:lnTo>
                    <a:lnTo>
                      <a:pt x="148166" y="95250"/>
                    </a:lnTo>
                    <a:lnTo>
                      <a:pt x="150812" y="103187"/>
                    </a:lnTo>
                    <a:lnTo>
                      <a:pt x="153458" y="108479"/>
                    </a:lnTo>
                    <a:lnTo>
                      <a:pt x="158750" y="108479"/>
                    </a:lnTo>
                    <a:lnTo>
                      <a:pt x="161395" y="113771"/>
                    </a:lnTo>
                    <a:lnTo>
                      <a:pt x="169333" y="124354"/>
                    </a:lnTo>
                    <a:lnTo>
                      <a:pt x="169333" y="119062"/>
                    </a:lnTo>
                    <a:lnTo>
                      <a:pt x="166687" y="113771"/>
                    </a:lnTo>
                    <a:lnTo>
                      <a:pt x="166687" y="111125"/>
                    </a:lnTo>
                    <a:lnTo>
                      <a:pt x="169333" y="111125"/>
                    </a:lnTo>
                    <a:lnTo>
                      <a:pt x="171979" y="111125"/>
                    </a:lnTo>
                    <a:lnTo>
                      <a:pt x="174625" y="113771"/>
                    </a:lnTo>
                    <a:lnTo>
                      <a:pt x="177270" y="119062"/>
                    </a:lnTo>
                    <a:lnTo>
                      <a:pt x="179916" y="124354"/>
                    </a:lnTo>
                    <a:lnTo>
                      <a:pt x="182562" y="127000"/>
                    </a:lnTo>
                    <a:lnTo>
                      <a:pt x="185208" y="127000"/>
                    </a:lnTo>
                    <a:lnTo>
                      <a:pt x="190500" y="127000"/>
                    </a:lnTo>
                    <a:lnTo>
                      <a:pt x="193145" y="129646"/>
                    </a:lnTo>
                    <a:lnTo>
                      <a:pt x="201083" y="142875"/>
                    </a:lnTo>
                    <a:lnTo>
                      <a:pt x="209020" y="156104"/>
                    </a:lnTo>
                    <a:lnTo>
                      <a:pt x="211666" y="158750"/>
                    </a:lnTo>
                    <a:lnTo>
                      <a:pt x="216958" y="161396"/>
                    </a:lnTo>
                    <a:lnTo>
                      <a:pt x="222250" y="164042"/>
                    </a:lnTo>
                    <a:lnTo>
                      <a:pt x="227541" y="166687"/>
                    </a:lnTo>
                    <a:lnTo>
                      <a:pt x="230187" y="171979"/>
                    </a:lnTo>
                    <a:lnTo>
                      <a:pt x="230187" y="174625"/>
                    </a:lnTo>
                    <a:lnTo>
                      <a:pt x="219604" y="179917"/>
                    </a:lnTo>
                    <a:lnTo>
                      <a:pt x="211666" y="185208"/>
                    </a:lnTo>
                    <a:lnTo>
                      <a:pt x="232833" y="177271"/>
                    </a:lnTo>
                    <a:lnTo>
                      <a:pt x="238125" y="174625"/>
                    </a:lnTo>
                    <a:lnTo>
                      <a:pt x="240770" y="174625"/>
                    </a:lnTo>
                    <a:lnTo>
                      <a:pt x="246062" y="177271"/>
                    </a:lnTo>
                    <a:lnTo>
                      <a:pt x="251354" y="182562"/>
                    </a:lnTo>
                    <a:lnTo>
                      <a:pt x="253999" y="185208"/>
                    </a:lnTo>
                    <a:lnTo>
                      <a:pt x="251354" y="187854"/>
                    </a:lnTo>
                    <a:lnTo>
                      <a:pt x="240770" y="193146"/>
                    </a:lnTo>
                    <a:lnTo>
                      <a:pt x="232833" y="198437"/>
                    </a:lnTo>
                    <a:lnTo>
                      <a:pt x="230187" y="198437"/>
                    </a:lnTo>
                    <a:lnTo>
                      <a:pt x="232833" y="201083"/>
                    </a:lnTo>
                    <a:lnTo>
                      <a:pt x="238125" y="203729"/>
                    </a:lnTo>
                    <a:lnTo>
                      <a:pt x="238125" y="206375"/>
                    </a:lnTo>
                    <a:lnTo>
                      <a:pt x="238125" y="209021"/>
                    </a:lnTo>
                    <a:lnTo>
                      <a:pt x="238125" y="214312"/>
                    </a:lnTo>
                    <a:lnTo>
                      <a:pt x="238125" y="216958"/>
                    </a:lnTo>
                    <a:lnTo>
                      <a:pt x="243416" y="219604"/>
                    </a:lnTo>
                    <a:lnTo>
                      <a:pt x="248708" y="224896"/>
                    </a:lnTo>
                    <a:lnTo>
                      <a:pt x="251354" y="224896"/>
                    </a:lnTo>
                    <a:lnTo>
                      <a:pt x="259291" y="224896"/>
                    </a:lnTo>
                    <a:lnTo>
                      <a:pt x="264583" y="224896"/>
                    </a:lnTo>
                    <a:lnTo>
                      <a:pt x="267229" y="224896"/>
                    </a:lnTo>
                    <a:lnTo>
                      <a:pt x="269874" y="232833"/>
                    </a:lnTo>
                    <a:lnTo>
                      <a:pt x="267229" y="240771"/>
                    </a:lnTo>
                    <a:lnTo>
                      <a:pt x="267229" y="248708"/>
                    </a:lnTo>
                    <a:lnTo>
                      <a:pt x="269874" y="251354"/>
                    </a:lnTo>
                    <a:lnTo>
                      <a:pt x="275166" y="251354"/>
                    </a:lnTo>
                    <a:lnTo>
                      <a:pt x="277812" y="251354"/>
                    </a:lnTo>
                    <a:lnTo>
                      <a:pt x="280458" y="251354"/>
                    </a:lnTo>
                    <a:lnTo>
                      <a:pt x="280458" y="256646"/>
                    </a:lnTo>
                    <a:lnTo>
                      <a:pt x="277812" y="267229"/>
                    </a:lnTo>
                    <a:lnTo>
                      <a:pt x="277812" y="275167"/>
                    </a:lnTo>
                    <a:lnTo>
                      <a:pt x="280458" y="267229"/>
                    </a:lnTo>
                    <a:lnTo>
                      <a:pt x="280458" y="264583"/>
                    </a:lnTo>
                    <a:lnTo>
                      <a:pt x="291041" y="267229"/>
                    </a:lnTo>
                    <a:lnTo>
                      <a:pt x="298979" y="269875"/>
                    </a:lnTo>
                    <a:lnTo>
                      <a:pt x="301624" y="275167"/>
                    </a:lnTo>
                    <a:lnTo>
                      <a:pt x="301624" y="277812"/>
                    </a:lnTo>
                    <a:lnTo>
                      <a:pt x="304270" y="277812"/>
                    </a:lnTo>
                    <a:lnTo>
                      <a:pt x="306916" y="280458"/>
                    </a:lnTo>
                    <a:lnTo>
                      <a:pt x="309562" y="283104"/>
                    </a:lnTo>
                    <a:lnTo>
                      <a:pt x="306916" y="283104"/>
                    </a:lnTo>
                    <a:lnTo>
                      <a:pt x="309562" y="285750"/>
                    </a:lnTo>
                    <a:lnTo>
                      <a:pt x="312208" y="285750"/>
                    </a:lnTo>
                    <a:lnTo>
                      <a:pt x="312208" y="288396"/>
                    </a:lnTo>
                    <a:lnTo>
                      <a:pt x="306916" y="291042"/>
                    </a:lnTo>
                    <a:lnTo>
                      <a:pt x="304270" y="296333"/>
                    </a:lnTo>
                    <a:lnTo>
                      <a:pt x="304270" y="298979"/>
                    </a:lnTo>
                    <a:lnTo>
                      <a:pt x="304270" y="304271"/>
                    </a:lnTo>
                    <a:lnTo>
                      <a:pt x="306916" y="306917"/>
                    </a:lnTo>
                    <a:lnTo>
                      <a:pt x="306916" y="309562"/>
                    </a:lnTo>
                    <a:lnTo>
                      <a:pt x="304270" y="317500"/>
                    </a:lnTo>
                    <a:lnTo>
                      <a:pt x="301624" y="328083"/>
                    </a:lnTo>
                    <a:lnTo>
                      <a:pt x="301624" y="330729"/>
                    </a:lnTo>
                    <a:lnTo>
                      <a:pt x="304270" y="336021"/>
                    </a:lnTo>
                    <a:lnTo>
                      <a:pt x="301624" y="351896"/>
                    </a:lnTo>
                    <a:lnTo>
                      <a:pt x="304270" y="378354"/>
                    </a:lnTo>
                    <a:lnTo>
                      <a:pt x="304270" y="381000"/>
                    </a:lnTo>
                    <a:lnTo>
                      <a:pt x="301624" y="383646"/>
                    </a:lnTo>
                    <a:lnTo>
                      <a:pt x="296333" y="378354"/>
                    </a:lnTo>
                    <a:lnTo>
                      <a:pt x="293687" y="373063"/>
                    </a:lnTo>
                    <a:lnTo>
                      <a:pt x="291041" y="373063"/>
                    </a:lnTo>
                    <a:lnTo>
                      <a:pt x="291041" y="375708"/>
                    </a:lnTo>
                    <a:lnTo>
                      <a:pt x="291041" y="381000"/>
                    </a:lnTo>
                    <a:lnTo>
                      <a:pt x="285749" y="381000"/>
                    </a:lnTo>
                    <a:lnTo>
                      <a:pt x="280458" y="378354"/>
                    </a:lnTo>
                    <a:lnTo>
                      <a:pt x="275166" y="375708"/>
                    </a:lnTo>
                    <a:lnTo>
                      <a:pt x="272520" y="375708"/>
                    </a:lnTo>
                    <a:lnTo>
                      <a:pt x="269874" y="375708"/>
                    </a:lnTo>
                    <a:lnTo>
                      <a:pt x="267229" y="373063"/>
                    </a:lnTo>
                    <a:lnTo>
                      <a:pt x="264583" y="373063"/>
                    </a:lnTo>
                    <a:lnTo>
                      <a:pt x="267229" y="378354"/>
                    </a:lnTo>
                    <a:lnTo>
                      <a:pt x="272520" y="381000"/>
                    </a:lnTo>
                    <a:lnTo>
                      <a:pt x="269874" y="383646"/>
                    </a:lnTo>
                    <a:lnTo>
                      <a:pt x="264583" y="378354"/>
                    </a:lnTo>
                    <a:lnTo>
                      <a:pt x="261937" y="373063"/>
                    </a:lnTo>
                    <a:lnTo>
                      <a:pt x="259291" y="367771"/>
                    </a:lnTo>
                    <a:lnTo>
                      <a:pt x="253999" y="365125"/>
                    </a:lnTo>
                    <a:lnTo>
                      <a:pt x="251354" y="359833"/>
                    </a:lnTo>
                    <a:lnTo>
                      <a:pt x="248708" y="357188"/>
                    </a:lnTo>
                    <a:lnTo>
                      <a:pt x="246062" y="351896"/>
                    </a:lnTo>
                    <a:lnTo>
                      <a:pt x="240770" y="351896"/>
                    </a:lnTo>
                    <a:lnTo>
                      <a:pt x="232833" y="349250"/>
                    </a:lnTo>
                    <a:lnTo>
                      <a:pt x="227541" y="341313"/>
                    </a:lnTo>
                    <a:lnTo>
                      <a:pt x="222250" y="333375"/>
                    </a:lnTo>
                    <a:lnTo>
                      <a:pt x="211666" y="325437"/>
                    </a:lnTo>
                    <a:lnTo>
                      <a:pt x="206375" y="317500"/>
                    </a:lnTo>
                    <a:lnTo>
                      <a:pt x="201083" y="312208"/>
                    </a:lnTo>
                    <a:lnTo>
                      <a:pt x="198437" y="304271"/>
                    </a:lnTo>
                    <a:lnTo>
                      <a:pt x="195791" y="296333"/>
                    </a:lnTo>
                    <a:lnTo>
                      <a:pt x="193145" y="293687"/>
                    </a:lnTo>
                    <a:lnTo>
                      <a:pt x="187854" y="291042"/>
                    </a:lnTo>
                    <a:lnTo>
                      <a:pt x="177270" y="285750"/>
                    </a:lnTo>
                    <a:lnTo>
                      <a:pt x="174625" y="277812"/>
                    </a:lnTo>
                    <a:lnTo>
                      <a:pt x="169333" y="269875"/>
                    </a:lnTo>
                    <a:lnTo>
                      <a:pt x="164041" y="259292"/>
                    </a:lnTo>
                    <a:lnTo>
                      <a:pt x="161395" y="256646"/>
                    </a:lnTo>
                    <a:lnTo>
                      <a:pt x="161395" y="254000"/>
                    </a:lnTo>
                    <a:lnTo>
                      <a:pt x="164041" y="251354"/>
                    </a:lnTo>
                    <a:lnTo>
                      <a:pt x="158750" y="240771"/>
                    </a:lnTo>
                    <a:lnTo>
                      <a:pt x="142875" y="216958"/>
                    </a:lnTo>
                    <a:lnTo>
                      <a:pt x="137583" y="198437"/>
                    </a:lnTo>
                    <a:lnTo>
                      <a:pt x="134937" y="190500"/>
                    </a:lnTo>
                    <a:lnTo>
                      <a:pt x="134937" y="187854"/>
                    </a:lnTo>
                    <a:lnTo>
                      <a:pt x="132291" y="185208"/>
                    </a:lnTo>
                    <a:lnTo>
                      <a:pt x="124354" y="182562"/>
                    </a:lnTo>
                    <a:lnTo>
                      <a:pt x="119062" y="179917"/>
                    </a:lnTo>
                    <a:lnTo>
                      <a:pt x="116416" y="179917"/>
                    </a:lnTo>
                    <a:lnTo>
                      <a:pt x="116416" y="174625"/>
                    </a:lnTo>
                    <a:lnTo>
                      <a:pt x="116416" y="169333"/>
                    </a:lnTo>
                    <a:lnTo>
                      <a:pt x="113770" y="166687"/>
                    </a:lnTo>
                    <a:lnTo>
                      <a:pt x="113770" y="161396"/>
                    </a:lnTo>
                    <a:lnTo>
                      <a:pt x="113770" y="156104"/>
                    </a:lnTo>
                    <a:lnTo>
                      <a:pt x="113770" y="150812"/>
                    </a:lnTo>
                    <a:lnTo>
                      <a:pt x="111125" y="145521"/>
                    </a:lnTo>
                    <a:lnTo>
                      <a:pt x="108479" y="137583"/>
                    </a:lnTo>
                    <a:lnTo>
                      <a:pt x="111125" y="132292"/>
                    </a:lnTo>
                    <a:lnTo>
                      <a:pt x="92604" y="116417"/>
                    </a:lnTo>
                    <a:lnTo>
                      <a:pt x="84666" y="113771"/>
                    </a:lnTo>
                    <a:lnTo>
                      <a:pt x="79375" y="111125"/>
                    </a:lnTo>
                    <a:lnTo>
                      <a:pt x="76729" y="113771"/>
                    </a:lnTo>
                    <a:lnTo>
                      <a:pt x="74083" y="111125"/>
                    </a:lnTo>
                    <a:lnTo>
                      <a:pt x="76729" y="100542"/>
                    </a:lnTo>
                    <a:lnTo>
                      <a:pt x="74083" y="95250"/>
                    </a:lnTo>
                    <a:lnTo>
                      <a:pt x="71437" y="89958"/>
                    </a:lnTo>
                    <a:lnTo>
                      <a:pt x="68791" y="87312"/>
                    </a:lnTo>
                    <a:lnTo>
                      <a:pt x="66146" y="82021"/>
                    </a:lnTo>
                    <a:lnTo>
                      <a:pt x="63500" y="76729"/>
                    </a:lnTo>
                    <a:lnTo>
                      <a:pt x="60854" y="74083"/>
                    </a:lnTo>
                    <a:lnTo>
                      <a:pt x="55562" y="71437"/>
                    </a:lnTo>
                    <a:lnTo>
                      <a:pt x="50271" y="66146"/>
                    </a:lnTo>
                    <a:lnTo>
                      <a:pt x="47625" y="60854"/>
                    </a:lnTo>
                    <a:lnTo>
                      <a:pt x="44979" y="60854"/>
                    </a:lnTo>
                    <a:lnTo>
                      <a:pt x="39687" y="60854"/>
                    </a:lnTo>
                    <a:lnTo>
                      <a:pt x="34396" y="60854"/>
                    </a:lnTo>
                    <a:lnTo>
                      <a:pt x="34396" y="52917"/>
                    </a:lnTo>
                    <a:lnTo>
                      <a:pt x="31750" y="47625"/>
                    </a:lnTo>
                    <a:lnTo>
                      <a:pt x="29104" y="44979"/>
                    </a:lnTo>
                    <a:lnTo>
                      <a:pt x="23812" y="37042"/>
                    </a:lnTo>
                    <a:lnTo>
                      <a:pt x="15875" y="31750"/>
                    </a:lnTo>
                    <a:lnTo>
                      <a:pt x="10583" y="23812"/>
                    </a:lnTo>
                    <a:lnTo>
                      <a:pt x="7937" y="15875"/>
                    </a:lnTo>
                    <a:lnTo>
                      <a:pt x="2646" y="10583"/>
                    </a:lnTo>
                    <a:lnTo>
                      <a:pt x="0" y="10583"/>
                    </a:lnTo>
                    <a:lnTo>
                      <a:pt x="5291"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0" name="Iraq">
                <a:extLst>
                  <a:ext uri="{FF2B5EF4-FFF2-40B4-BE49-F238E27FC236}">
                    <a16:creationId xmlns:a16="http://schemas.microsoft.com/office/drawing/2014/main" id="{679D525F-93C4-4CC5-A016-C96C3F87B327}"/>
                  </a:ext>
                </a:extLst>
              </p:cNvPr>
              <p:cNvSpPr>
                <a:spLocks/>
              </p:cNvSpPr>
              <p:nvPr/>
            </p:nvSpPr>
            <p:spPr bwMode="auto">
              <a:xfrm>
                <a:off x="5129431" y="1256553"/>
                <a:ext cx="313671" cy="271062"/>
              </a:xfrm>
              <a:custGeom>
                <a:avLst/>
                <a:gdLst/>
                <a:ahLst/>
                <a:cxnLst>
                  <a:cxn ang="0">
                    <a:pos x="34" y="126"/>
                  </a:cxn>
                  <a:cxn ang="0">
                    <a:pos x="72" y="142"/>
                  </a:cxn>
                  <a:cxn ang="0">
                    <a:pos x="94" y="158"/>
                  </a:cxn>
                  <a:cxn ang="0">
                    <a:pos x="120" y="180"/>
                  </a:cxn>
                  <a:cxn ang="0">
                    <a:pos x="172" y="186"/>
                  </a:cxn>
                  <a:cxn ang="0">
                    <a:pos x="182" y="180"/>
                  </a:cxn>
                  <a:cxn ang="0">
                    <a:pos x="192" y="168"/>
                  </a:cxn>
                  <a:cxn ang="0">
                    <a:pos x="202" y="172"/>
                  </a:cxn>
                  <a:cxn ang="0">
                    <a:pos x="208" y="170"/>
                  </a:cxn>
                  <a:cxn ang="0">
                    <a:pos x="214" y="176"/>
                  </a:cxn>
                  <a:cxn ang="0">
                    <a:pos x="218" y="172"/>
                  </a:cxn>
                  <a:cxn ang="0">
                    <a:pos x="212" y="160"/>
                  </a:cxn>
                  <a:cxn ang="0">
                    <a:pos x="204" y="158"/>
                  </a:cxn>
                  <a:cxn ang="0">
                    <a:pos x="198" y="146"/>
                  </a:cxn>
                  <a:cxn ang="0">
                    <a:pos x="196" y="136"/>
                  </a:cxn>
                  <a:cxn ang="0">
                    <a:pos x="182" y="116"/>
                  </a:cxn>
                  <a:cxn ang="0">
                    <a:pos x="172" y="108"/>
                  </a:cxn>
                  <a:cxn ang="0">
                    <a:pos x="156" y="100"/>
                  </a:cxn>
                  <a:cxn ang="0">
                    <a:pos x="148" y="94"/>
                  </a:cxn>
                  <a:cxn ang="0">
                    <a:pos x="148" y="86"/>
                  </a:cxn>
                  <a:cxn ang="0">
                    <a:pos x="138" y="78"/>
                  </a:cxn>
                  <a:cxn ang="0">
                    <a:pos x="142" y="74"/>
                  </a:cxn>
                  <a:cxn ang="0">
                    <a:pos x="138" y="68"/>
                  </a:cxn>
                  <a:cxn ang="0">
                    <a:pos x="146" y="50"/>
                  </a:cxn>
                  <a:cxn ang="0">
                    <a:pos x="144" y="44"/>
                  </a:cxn>
                  <a:cxn ang="0">
                    <a:pos x="148" y="36"/>
                  </a:cxn>
                  <a:cxn ang="0">
                    <a:pos x="148" y="32"/>
                  </a:cxn>
                  <a:cxn ang="0">
                    <a:pos x="134" y="32"/>
                  </a:cxn>
                  <a:cxn ang="0">
                    <a:pos x="128" y="22"/>
                  </a:cxn>
                  <a:cxn ang="0">
                    <a:pos x="128" y="20"/>
                  </a:cxn>
                  <a:cxn ang="0">
                    <a:pos x="124" y="18"/>
                  </a:cxn>
                  <a:cxn ang="0">
                    <a:pos x="116" y="8"/>
                  </a:cxn>
                  <a:cxn ang="0">
                    <a:pos x="106" y="10"/>
                  </a:cxn>
                  <a:cxn ang="0">
                    <a:pos x="98" y="6"/>
                  </a:cxn>
                  <a:cxn ang="0">
                    <a:pos x="90" y="4"/>
                  </a:cxn>
                  <a:cxn ang="0">
                    <a:pos x="76" y="0"/>
                  </a:cxn>
                  <a:cxn ang="0">
                    <a:pos x="62" y="6"/>
                  </a:cxn>
                  <a:cxn ang="0">
                    <a:pos x="50" y="16"/>
                  </a:cxn>
                  <a:cxn ang="0">
                    <a:pos x="46" y="26"/>
                  </a:cxn>
                  <a:cxn ang="0">
                    <a:pos x="48" y="42"/>
                  </a:cxn>
                  <a:cxn ang="0">
                    <a:pos x="50" y="58"/>
                  </a:cxn>
                  <a:cxn ang="0">
                    <a:pos x="44" y="64"/>
                  </a:cxn>
                  <a:cxn ang="0">
                    <a:pos x="8" y="110"/>
                  </a:cxn>
                  <a:cxn ang="0">
                    <a:pos x="12" y="124"/>
                  </a:cxn>
                </a:cxnLst>
                <a:rect l="0" t="0" r="r" b="b"/>
                <a:pathLst>
                  <a:path w="218" h="186">
                    <a:moveTo>
                      <a:pt x="12" y="124"/>
                    </a:moveTo>
                    <a:lnTo>
                      <a:pt x="12" y="124"/>
                    </a:lnTo>
                    <a:lnTo>
                      <a:pt x="34" y="126"/>
                    </a:lnTo>
                    <a:lnTo>
                      <a:pt x="46" y="128"/>
                    </a:lnTo>
                    <a:lnTo>
                      <a:pt x="72" y="142"/>
                    </a:lnTo>
                    <a:lnTo>
                      <a:pt x="72" y="142"/>
                    </a:lnTo>
                    <a:lnTo>
                      <a:pt x="84" y="146"/>
                    </a:lnTo>
                    <a:lnTo>
                      <a:pt x="88" y="150"/>
                    </a:lnTo>
                    <a:lnTo>
                      <a:pt x="94" y="158"/>
                    </a:lnTo>
                    <a:lnTo>
                      <a:pt x="108" y="170"/>
                    </a:lnTo>
                    <a:lnTo>
                      <a:pt x="108" y="170"/>
                    </a:lnTo>
                    <a:lnTo>
                      <a:pt x="120" y="180"/>
                    </a:lnTo>
                    <a:lnTo>
                      <a:pt x="132" y="184"/>
                    </a:lnTo>
                    <a:lnTo>
                      <a:pt x="148" y="186"/>
                    </a:lnTo>
                    <a:lnTo>
                      <a:pt x="172" y="186"/>
                    </a:lnTo>
                    <a:lnTo>
                      <a:pt x="172" y="186"/>
                    </a:lnTo>
                    <a:lnTo>
                      <a:pt x="178" y="184"/>
                    </a:lnTo>
                    <a:lnTo>
                      <a:pt x="182" y="180"/>
                    </a:lnTo>
                    <a:lnTo>
                      <a:pt x="186" y="172"/>
                    </a:lnTo>
                    <a:lnTo>
                      <a:pt x="188" y="170"/>
                    </a:lnTo>
                    <a:lnTo>
                      <a:pt x="192" y="168"/>
                    </a:lnTo>
                    <a:lnTo>
                      <a:pt x="196" y="170"/>
                    </a:lnTo>
                    <a:lnTo>
                      <a:pt x="202" y="172"/>
                    </a:lnTo>
                    <a:lnTo>
                      <a:pt x="202" y="172"/>
                    </a:lnTo>
                    <a:lnTo>
                      <a:pt x="204" y="168"/>
                    </a:lnTo>
                    <a:lnTo>
                      <a:pt x="206" y="168"/>
                    </a:lnTo>
                    <a:lnTo>
                      <a:pt x="208" y="170"/>
                    </a:lnTo>
                    <a:lnTo>
                      <a:pt x="208" y="170"/>
                    </a:lnTo>
                    <a:lnTo>
                      <a:pt x="212" y="176"/>
                    </a:lnTo>
                    <a:lnTo>
                      <a:pt x="214" y="176"/>
                    </a:lnTo>
                    <a:lnTo>
                      <a:pt x="214" y="174"/>
                    </a:lnTo>
                    <a:lnTo>
                      <a:pt x="218" y="172"/>
                    </a:lnTo>
                    <a:lnTo>
                      <a:pt x="218" y="172"/>
                    </a:lnTo>
                    <a:lnTo>
                      <a:pt x="214" y="166"/>
                    </a:lnTo>
                    <a:lnTo>
                      <a:pt x="212" y="162"/>
                    </a:lnTo>
                    <a:lnTo>
                      <a:pt x="212" y="160"/>
                    </a:lnTo>
                    <a:lnTo>
                      <a:pt x="208" y="158"/>
                    </a:lnTo>
                    <a:lnTo>
                      <a:pt x="208" y="158"/>
                    </a:lnTo>
                    <a:lnTo>
                      <a:pt x="204" y="158"/>
                    </a:lnTo>
                    <a:lnTo>
                      <a:pt x="202" y="154"/>
                    </a:lnTo>
                    <a:lnTo>
                      <a:pt x="200" y="150"/>
                    </a:lnTo>
                    <a:lnTo>
                      <a:pt x="198" y="146"/>
                    </a:lnTo>
                    <a:lnTo>
                      <a:pt x="198" y="146"/>
                    </a:lnTo>
                    <a:lnTo>
                      <a:pt x="198" y="142"/>
                    </a:lnTo>
                    <a:lnTo>
                      <a:pt x="196" y="136"/>
                    </a:lnTo>
                    <a:lnTo>
                      <a:pt x="188" y="120"/>
                    </a:lnTo>
                    <a:lnTo>
                      <a:pt x="188" y="120"/>
                    </a:lnTo>
                    <a:lnTo>
                      <a:pt x="182" y="116"/>
                    </a:lnTo>
                    <a:lnTo>
                      <a:pt x="180" y="114"/>
                    </a:lnTo>
                    <a:lnTo>
                      <a:pt x="178" y="112"/>
                    </a:lnTo>
                    <a:lnTo>
                      <a:pt x="172" y="108"/>
                    </a:lnTo>
                    <a:lnTo>
                      <a:pt x="172" y="108"/>
                    </a:lnTo>
                    <a:lnTo>
                      <a:pt x="164" y="102"/>
                    </a:lnTo>
                    <a:lnTo>
                      <a:pt x="156" y="100"/>
                    </a:lnTo>
                    <a:lnTo>
                      <a:pt x="150" y="98"/>
                    </a:lnTo>
                    <a:lnTo>
                      <a:pt x="148" y="96"/>
                    </a:lnTo>
                    <a:lnTo>
                      <a:pt x="148" y="94"/>
                    </a:lnTo>
                    <a:lnTo>
                      <a:pt x="148" y="94"/>
                    </a:lnTo>
                    <a:lnTo>
                      <a:pt x="148" y="90"/>
                    </a:lnTo>
                    <a:lnTo>
                      <a:pt x="148" y="86"/>
                    </a:lnTo>
                    <a:lnTo>
                      <a:pt x="142" y="82"/>
                    </a:lnTo>
                    <a:lnTo>
                      <a:pt x="138" y="80"/>
                    </a:lnTo>
                    <a:lnTo>
                      <a:pt x="138" y="78"/>
                    </a:lnTo>
                    <a:lnTo>
                      <a:pt x="140" y="76"/>
                    </a:lnTo>
                    <a:lnTo>
                      <a:pt x="140" y="76"/>
                    </a:lnTo>
                    <a:lnTo>
                      <a:pt x="142" y="74"/>
                    </a:lnTo>
                    <a:lnTo>
                      <a:pt x="140" y="74"/>
                    </a:lnTo>
                    <a:lnTo>
                      <a:pt x="138" y="72"/>
                    </a:lnTo>
                    <a:lnTo>
                      <a:pt x="138" y="68"/>
                    </a:lnTo>
                    <a:lnTo>
                      <a:pt x="138" y="68"/>
                    </a:lnTo>
                    <a:lnTo>
                      <a:pt x="144" y="56"/>
                    </a:lnTo>
                    <a:lnTo>
                      <a:pt x="146" y="50"/>
                    </a:lnTo>
                    <a:lnTo>
                      <a:pt x="144" y="48"/>
                    </a:lnTo>
                    <a:lnTo>
                      <a:pt x="144" y="48"/>
                    </a:lnTo>
                    <a:lnTo>
                      <a:pt x="144" y="44"/>
                    </a:lnTo>
                    <a:lnTo>
                      <a:pt x="146" y="42"/>
                    </a:lnTo>
                    <a:lnTo>
                      <a:pt x="146" y="40"/>
                    </a:lnTo>
                    <a:lnTo>
                      <a:pt x="148" y="36"/>
                    </a:lnTo>
                    <a:lnTo>
                      <a:pt x="148" y="36"/>
                    </a:lnTo>
                    <a:lnTo>
                      <a:pt x="148" y="32"/>
                    </a:lnTo>
                    <a:lnTo>
                      <a:pt x="148" y="32"/>
                    </a:lnTo>
                    <a:lnTo>
                      <a:pt x="140" y="34"/>
                    </a:lnTo>
                    <a:lnTo>
                      <a:pt x="140" y="34"/>
                    </a:lnTo>
                    <a:lnTo>
                      <a:pt x="134" y="32"/>
                    </a:lnTo>
                    <a:lnTo>
                      <a:pt x="132" y="28"/>
                    </a:lnTo>
                    <a:lnTo>
                      <a:pt x="130" y="26"/>
                    </a:lnTo>
                    <a:lnTo>
                      <a:pt x="128" y="22"/>
                    </a:lnTo>
                    <a:lnTo>
                      <a:pt x="128" y="22"/>
                    </a:lnTo>
                    <a:lnTo>
                      <a:pt x="126" y="22"/>
                    </a:lnTo>
                    <a:lnTo>
                      <a:pt x="128" y="20"/>
                    </a:lnTo>
                    <a:lnTo>
                      <a:pt x="128" y="20"/>
                    </a:lnTo>
                    <a:lnTo>
                      <a:pt x="124" y="18"/>
                    </a:lnTo>
                    <a:lnTo>
                      <a:pt x="124" y="18"/>
                    </a:lnTo>
                    <a:lnTo>
                      <a:pt x="122" y="14"/>
                    </a:lnTo>
                    <a:lnTo>
                      <a:pt x="120" y="10"/>
                    </a:lnTo>
                    <a:lnTo>
                      <a:pt x="116" y="8"/>
                    </a:lnTo>
                    <a:lnTo>
                      <a:pt x="116" y="8"/>
                    </a:lnTo>
                    <a:lnTo>
                      <a:pt x="108" y="12"/>
                    </a:lnTo>
                    <a:lnTo>
                      <a:pt x="106" y="10"/>
                    </a:lnTo>
                    <a:lnTo>
                      <a:pt x="104" y="6"/>
                    </a:lnTo>
                    <a:lnTo>
                      <a:pt x="102" y="6"/>
                    </a:lnTo>
                    <a:lnTo>
                      <a:pt x="98" y="6"/>
                    </a:lnTo>
                    <a:lnTo>
                      <a:pt x="98" y="6"/>
                    </a:lnTo>
                    <a:lnTo>
                      <a:pt x="94" y="4"/>
                    </a:lnTo>
                    <a:lnTo>
                      <a:pt x="90" y="4"/>
                    </a:lnTo>
                    <a:lnTo>
                      <a:pt x="86" y="2"/>
                    </a:lnTo>
                    <a:lnTo>
                      <a:pt x="76" y="0"/>
                    </a:lnTo>
                    <a:lnTo>
                      <a:pt x="76" y="0"/>
                    </a:lnTo>
                    <a:lnTo>
                      <a:pt x="70" y="0"/>
                    </a:lnTo>
                    <a:lnTo>
                      <a:pt x="66" y="2"/>
                    </a:lnTo>
                    <a:lnTo>
                      <a:pt x="62" y="6"/>
                    </a:lnTo>
                    <a:lnTo>
                      <a:pt x="62" y="6"/>
                    </a:lnTo>
                    <a:lnTo>
                      <a:pt x="56" y="12"/>
                    </a:lnTo>
                    <a:lnTo>
                      <a:pt x="50" y="16"/>
                    </a:lnTo>
                    <a:lnTo>
                      <a:pt x="50" y="16"/>
                    </a:lnTo>
                    <a:lnTo>
                      <a:pt x="46" y="22"/>
                    </a:lnTo>
                    <a:lnTo>
                      <a:pt x="46" y="26"/>
                    </a:lnTo>
                    <a:lnTo>
                      <a:pt x="48" y="32"/>
                    </a:lnTo>
                    <a:lnTo>
                      <a:pt x="50" y="36"/>
                    </a:lnTo>
                    <a:lnTo>
                      <a:pt x="48" y="42"/>
                    </a:lnTo>
                    <a:lnTo>
                      <a:pt x="48" y="42"/>
                    </a:lnTo>
                    <a:lnTo>
                      <a:pt x="48" y="52"/>
                    </a:lnTo>
                    <a:lnTo>
                      <a:pt x="50" y="58"/>
                    </a:lnTo>
                    <a:lnTo>
                      <a:pt x="50" y="60"/>
                    </a:lnTo>
                    <a:lnTo>
                      <a:pt x="44" y="64"/>
                    </a:lnTo>
                    <a:lnTo>
                      <a:pt x="44" y="64"/>
                    </a:lnTo>
                    <a:lnTo>
                      <a:pt x="0" y="92"/>
                    </a:lnTo>
                    <a:lnTo>
                      <a:pt x="0" y="92"/>
                    </a:lnTo>
                    <a:lnTo>
                      <a:pt x="8" y="110"/>
                    </a:lnTo>
                    <a:lnTo>
                      <a:pt x="10" y="118"/>
                    </a:lnTo>
                    <a:lnTo>
                      <a:pt x="12" y="124"/>
                    </a:lnTo>
                    <a:lnTo>
                      <a:pt x="12" y="1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1" name="Ireland">
                <a:extLst>
                  <a:ext uri="{FF2B5EF4-FFF2-40B4-BE49-F238E27FC236}">
                    <a16:creationId xmlns:a16="http://schemas.microsoft.com/office/drawing/2014/main" id="{98EB92F4-BACE-4601-B21B-54DFBCAD2F04}"/>
                  </a:ext>
                </a:extLst>
              </p:cNvPr>
              <p:cNvSpPr>
                <a:spLocks/>
              </p:cNvSpPr>
              <p:nvPr/>
            </p:nvSpPr>
            <p:spPr bwMode="auto">
              <a:xfrm>
                <a:off x="3771149" y="729005"/>
                <a:ext cx="109355" cy="102012"/>
              </a:xfrm>
              <a:custGeom>
                <a:avLst/>
                <a:gdLst/>
                <a:ahLst/>
                <a:cxnLst>
                  <a:cxn ang="0">
                    <a:pos x="66" y="2"/>
                  </a:cxn>
                  <a:cxn ang="0">
                    <a:pos x="58" y="2"/>
                  </a:cxn>
                  <a:cxn ang="0">
                    <a:pos x="56" y="4"/>
                  </a:cxn>
                  <a:cxn ang="0">
                    <a:pos x="50" y="2"/>
                  </a:cxn>
                  <a:cxn ang="0">
                    <a:pos x="44" y="4"/>
                  </a:cxn>
                  <a:cxn ang="0">
                    <a:pos x="42" y="8"/>
                  </a:cxn>
                  <a:cxn ang="0">
                    <a:pos x="36" y="10"/>
                  </a:cxn>
                  <a:cxn ang="0">
                    <a:pos x="44" y="14"/>
                  </a:cxn>
                  <a:cxn ang="0">
                    <a:pos x="42" y="16"/>
                  </a:cxn>
                  <a:cxn ang="0">
                    <a:pos x="38" y="20"/>
                  </a:cxn>
                  <a:cxn ang="0">
                    <a:pos x="32" y="18"/>
                  </a:cxn>
                  <a:cxn ang="0">
                    <a:pos x="20" y="18"/>
                  </a:cxn>
                  <a:cxn ang="0">
                    <a:pos x="16" y="20"/>
                  </a:cxn>
                  <a:cxn ang="0">
                    <a:pos x="14" y="22"/>
                  </a:cxn>
                  <a:cxn ang="0">
                    <a:pos x="14" y="24"/>
                  </a:cxn>
                  <a:cxn ang="0">
                    <a:pos x="18" y="28"/>
                  </a:cxn>
                  <a:cxn ang="0">
                    <a:pos x="16" y="30"/>
                  </a:cxn>
                  <a:cxn ang="0">
                    <a:pos x="12" y="32"/>
                  </a:cxn>
                  <a:cxn ang="0">
                    <a:pos x="10" y="34"/>
                  </a:cxn>
                  <a:cxn ang="0">
                    <a:pos x="14" y="36"/>
                  </a:cxn>
                  <a:cxn ang="0">
                    <a:pos x="20" y="38"/>
                  </a:cxn>
                  <a:cxn ang="0">
                    <a:pos x="28" y="38"/>
                  </a:cxn>
                  <a:cxn ang="0">
                    <a:pos x="22" y="42"/>
                  </a:cxn>
                  <a:cxn ang="0">
                    <a:pos x="20" y="46"/>
                  </a:cxn>
                  <a:cxn ang="0">
                    <a:pos x="14" y="48"/>
                  </a:cxn>
                  <a:cxn ang="0">
                    <a:pos x="20" y="50"/>
                  </a:cxn>
                  <a:cxn ang="0">
                    <a:pos x="28" y="46"/>
                  </a:cxn>
                  <a:cxn ang="0">
                    <a:pos x="32" y="48"/>
                  </a:cxn>
                  <a:cxn ang="0">
                    <a:pos x="14" y="52"/>
                  </a:cxn>
                  <a:cxn ang="0">
                    <a:pos x="14" y="56"/>
                  </a:cxn>
                  <a:cxn ang="0">
                    <a:pos x="8" y="56"/>
                  </a:cxn>
                  <a:cxn ang="0">
                    <a:pos x="2" y="58"/>
                  </a:cxn>
                  <a:cxn ang="0">
                    <a:pos x="14" y="58"/>
                  </a:cxn>
                  <a:cxn ang="0">
                    <a:pos x="0" y="62"/>
                  </a:cxn>
                  <a:cxn ang="0">
                    <a:pos x="6" y="64"/>
                  </a:cxn>
                  <a:cxn ang="0">
                    <a:pos x="6" y="66"/>
                  </a:cxn>
                  <a:cxn ang="0">
                    <a:pos x="10" y="66"/>
                  </a:cxn>
                  <a:cxn ang="0">
                    <a:pos x="12" y="68"/>
                  </a:cxn>
                  <a:cxn ang="0">
                    <a:pos x="12" y="70"/>
                  </a:cxn>
                  <a:cxn ang="0">
                    <a:pos x="26" y="68"/>
                  </a:cxn>
                  <a:cxn ang="0">
                    <a:pos x="36" y="66"/>
                  </a:cxn>
                  <a:cxn ang="0">
                    <a:pos x="42" y="64"/>
                  </a:cxn>
                  <a:cxn ang="0">
                    <a:pos x="48" y="60"/>
                  </a:cxn>
                  <a:cxn ang="0">
                    <a:pos x="58" y="60"/>
                  </a:cxn>
                  <a:cxn ang="0">
                    <a:pos x="60" y="60"/>
                  </a:cxn>
                  <a:cxn ang="0">
                    <a:pos x="68" y="60"/>
                  </a:cxn>
                  <a:cxn ang="0">
                    <a:pos x="70" y="56"/>
                  </a:cxn>
                  <a:cxn ang="0">
                    <a:pos x="76" y="50"/>
                  </a:cxn>
                  <a:cxn ang="0">
                    <a:pos x="76" y="44"/>
                  </a:cxn>
                  <a:cxn ang="0">
                    <a:pos x="74" y="38"/>
                  </a:cxn>
                  <a:cxn ang="0">
                    <a:pos x="76" y="34"/>
                  </a:cxn>
                  <a:cxn ang="0">
                    <a:pos x="74" y="30"/>
                  </a:cxn>
                  <a:cxn ang="0">
                    <a:pos x="74" y="26"/>
                  </a:cxn>
                  <a:cxn ang="0">
                    <a:pos x="72" y="24"/>
                  </a:cxn>
                  <a:cxn ang="0">
                    <a:pos x="66" y="20"/>
                  </a:cxn>
                  <a:cxn ang="0">
                    <a:pos x="58" y="20"/>
                  </a:cxn>
                  <a:cxn ang="0">
                    <a:pos x="52" y="12"/>
                  </a:cxn>
                  <a:cxn ang="0">
                    <a:pos x="56" y="8"/>
                  </a:cxn>
                </a:cxnLst>
                <a:rect l="0" t="0" r="r" b="b"/>
                <a:pathLst>
                  <a:path w="76" h="70">
                    <a:moveTo>
                      <a:pt x="60" y="6"/>
                    </a:moveTo>
                    <a:lnTo>
                      <a:pt x="60" y="6"/>
                    </a:lnTo>
                    <a:lnTo>
                      <a:pt x="64" y="4"/>
                    </a:lnTo>
                    <a:lnTo>
                      <a:pt x="64" y="4"/>
                    </a:lnTo>
                    <a:lnTo>
                      <a:pt x="66" y="2"/>
                    </a:lnTo>
                    <a:lnTo>
                      <a:pt x="62" y="0"/>
                    </a:lnTo>
                    <a:lnTo>
                      <a:pt x="62" y="0"/>
                    </a:lnTo>
                    <a:lnTo>
                      <a:pt x="60" y="0"/>
                    </a:lnTo>
                    <a:lnTo>
                      <a:pt x="58" y="2"/>
                    </a:lnTo>
                    <a:lnTo>
                      <a:pt x="58" y="2"/>
                    </a:lnTo>
                    <a:lnTo>
                      <a:pt x="58" y="2"/>
                    </a:lnTo>
                    <a:lnTo>
                      <a:pt x="58" y="4"/>
                    </a:lnTo>
                    <a:lnTo>
                      <a:pt x="56" y="6"/>
                    </a:lnTo>
                    <a:lnTo>
                      <a:pt x="56" y="6"/>
                    </a:lnTo>
                    <a:lnTo>
                      <a:pt x="56" y="4"/>
                    </a:lnTo>
                    <a:lnTo>
                      <a:pt x="54" y="2"/>
                    </a:lnTo>
                    <a:lnTo>
                      <a:pt x="54" y="2"/>
                    </a:lnTo>
                    <a:lnTo>
                      <a:pt x="52" y="2"/>
                    </a:lnTo>
                    <a:lnTo>
                      <a:pt x="50" y="2"/>
                    </a:lnTo>
                    <a:lnTo>
                      <a:pt x="50" y="2"/>
                    </a:lnTo>
                    <a:lnTo>
                      <a:pt x="48" y="2"/>
                    </a:lnTo>
                    <a:lnTo>
                      <a:pt x="46" y="2"/>
                    </a:lnTo>
                    <a:lnTo>
                      <a:pt x="46" y="2"/>
                    </a:lnTo>
                    <a:lnTo>
                      <a:pt x="44" y="2"/>
                    </a:lnTo>
                    <a:lnTo>
                      <a:pt x="44" y="4"/>
                    </a:lnTo>
                    <a:lnTo>
                      <a:pt x="42" y="6"/>
                    </a:lnTo>
                    <a:lnTo>
                      <a:pt x="42" y="6"/>
                    </a:lnTo>
                    <a:lnTo>
                      <a:pt x="40" y="6"/>
                    </a:lnTo>
                    <a:lnTo>
                      <a:pt x="42" y="8"/>
                    </a:lnTo>
                    <a:lnTo>
                      <a:pt x="42" y="8"/>
                    </a:lnTo>
                    <a:lnTo>
                      <a:pt x="40" y="8"/>
                    </a:lnTo>
                    <a:lnTo>
                      <a:pt x="40" y="8"/>
                    </a:lnTo>
                    <a:lnTo>
                      <a:pt x="38" y="10"/>
                    </a:lnTo>
                    <a:lnTo>
                      <a:pt x="36" y="10"/>
                    </a:lnTo>
                    <a:lnTo>
                      <a:pt x="36" y="10"/>
                    </a:lnTo>
                    <a:lnTo>
                      <a:pt x="34" y="12"/>
                    </a:lnTo>
                    <a:lnTo>
                      <a:pt x="36" y="12"/>
                    </a:lnTo>
                    <a:lnTo>
                      <a:pt x="36" y="12"/>
                    </a:lnTo>
                    <a:lnTo>
                      <a:pt x="40" y="14"/>
                    </a:lnTo>
                    <a:lnTo>
                      <a:pt x="44" y="14"/>
                    </a:lnTo>
                    <a:lnTo>
                      <a:pt x="44" y="14"/>
                    </a:lnTo>
                    <a:lnTo>
                      <a:pt x="44" y="14"/>
                    </a:lnTo>
                    <a:lnTo>
                      <a:pt x="42" y="16"/>
                    </a:lnTo>
                    <a:lnTo>
                      <a:pt x="42" y="16"/>
                    </a:lnTo>
                    <a:lnTo>
                      <a:pt x="42" y="16"/>
                    </a:lnTo>
                    <a:lnTo>
                      <a:pt x="38" y="18"/>
                    </a:lnTo>
                    <a:lnTo>
                      <a:pt x="38" y="18"/>
                    </a:lnTo>
                    <a:lnTo>
                      <a:pt x="36" y="18"/>
                    </a:lnTo>
                    <a:lnTo>
                      <a:pt x="38" y="20"/>
                    </a:lnTo>
                    <a:lnTo>
                      <a:pt x="38" y="20"/>
                    </a:lnTo>
                    <a:lnTo>
                      <a:pt x="38" y="20"/>
                    </a:lnTo>
                    <a:lnTo>
                      <a:pt x="38" y="20"/>
                    </a:lnTo>
                    <a:lnTo>
                      <a:pt x="36" y="20"/>
                    </a:lnTo>
                    <a:lnTo>
                      <a:pt x="32" y="18"/>
                    </a:lnTo>
                    <a:lnTo>
                      <a:pt x="32" y="18"/>
                    </a:lnTo>
                    <a:lnTo>
                      <a:pt x="30" y="20"/>
                    </a:lnTo>
                    <a:lnTo>
                      <a:pt x="28" y="20"/>
                    </a:lnTo>
                    <a:lnTo>
                      <a:pt x="28" y="18"/>
                    </a:lnTo>
                    <a:lnTo>
                      <a:pt x="28" y="18"/>
                    </a:lnTo>
                    <a:lnTo>
                      <a:pt x="20" y="18"/>
                    </a:lnTo>
                    <a:lnTo>
                      <a:pt x="20" y="18"/>
                    </a:lnTo>
                    <a:lnTo>
                      <a:pt x="16" y="18"/>
                    </a:lnTo>
                    <a:lnTo>
                      <a:pt x="16" y="18"/>
                    </a:lnTo>
                    <a:lnTo>
                      <a:pt x="14" y="20"/>
                    </a:lnTo>
                    <a:lnTo>
                      <a:pt x="16" y="20"/>
                    </a:lnTo>
                    <a:lnTo>
                      <a:pt x="16" y="20"/>
                    </a:lnTo>
                    <a:lnTo>
                      <a:pt x="16" y="20"/>
                    </a:lnTo>
                    <a:lnTo>
                      <a:pt x="16" y="24"/>
                    </a:lnTo>
                    <a:lnTo>
                      <a:pt x="16" y="24"/>
                    </a:lnTo>
                    <a:lnTo>
                      <a:pt x="14" y="22"/>
                    </a:lnTo>
                    <a:lnTo>
                      <a:pt x="12" y="24"/>
                    </a:lnTo>
                    <a:lnTo>
                      <a:pt x="12" y="24"/>
                    </a:lnTo>
                    <a:lnTo>
                      <a:pt x="12" y="24"/>
                    </a:lnTo>
                    <a:lnTo>
                      <a:pt x="14" y="24"/>
                    </a:lnTo>
                    <a:lnTo>
                      <a:pt x="14" y="24"/>
                    </a:lnTo>
                    <a:lnTo>
                      <a:pt x="16" y="26"/>
                    </a:lnTo>
                    <a:lnTo>
                      <a:pt x="18" y="26"/>
                    </a:lnTo>
                    <a:lnTo>
                      <a:pt x="18" y="26"/>
                    </a:lnTo>
                    <a:lnTo>
                      <a:pt x="20" y="26"/>
                    </a:lnTo>
                    <a:lnTo>
                      <a:pt x="18" y="28"/>
                    </a:lnTo>
                    <a:lnTo>
                      <a:pt x="18" y="28"/>
                    </a:lnTo>
                    <a:lnTo>
                      <a:pt x="14" y="28"/>
                    </a:lnTo>
                    <a:lnTo>
                      <a:pt x="16" y="30"/>
                    </a:lnTo>
                    <a:lnTo>
                      <a:pt x="16" y="30"/>
                    </a:lnTo>
                    <a:lnTo>
                      <a:pt x="16" y="30"/>
                    </a:lnTo>
                    <a:lnTo>
                      <a:pt x="16" y="32"/>
                    </a:lnTo>
                    <a:lnTo>
                      <a:pt x="12" y="30"/>
                    </a:lnTo>
                    <a:lnTo>
                      <a:pt x="12" y="30"/>
                    </a:lnTo>
                    <a:lnTo>
                      <a:pt x="10" y="32"/>
                    </a:lnTo>
                    <a:lnTo>
                      <a:pt x="12" y="32"/>
                    </a:lnTo>
                    <a:lnTo>
                      <a:pt x="12" y="32"/>
                    </a:lnTo>
                    <a:lnTo>
                      <a:pt x="10" y="34"/>
                    </a:lnTo>
                    <a:lnTo>
                      <a:pt x="10" y="34"/>
                    </a:lnTo>
                    <a:lnTo>
                      <a:pt x="10" y="34"/>
                    </a:lnTo>
                    <a:lnTo>
                      <a:pt x="10" y="34"/>
                    </a:lnTo>
                    <a:lnTo>
                      <a:pt x="14" y="34"/>
                    </a:lnTo>
                    <a:lnTo>
                      <a:pt x="14" y="34"/>
                    </a:lnTo>
                    <a:lnTo>
                      <a:pt x="16" y="34"/>
                    </a:lnTo>
                    <a:lnTo>
                      <a:pt x="14" y="36"/>
                    </a:lnTo>
                    <a:lnTo>
                      <a:pt x="14" y="36"/>
                    </a:lnTo>
                    <a:lnTo>
                      <a:pt x="14" y="36"/>
                    </a:lnTo>
                    <a:lnTo>
                      <a:pt x="18" y="36"/>
                    </a:lnTo>
                    <a:lnTo>
                      <a:pt x="18" y="36"/>
                    </a:lnTo>
                    <a:lnTo>
                      <a:pt x="20" y="36"/>
                    </a:lnTo>
                    <a:lnTo>
                      <a:pt x="20" y="38"/>
                    </a:lnTo>
                    <a:lnTo>
                      <a:pt x="20" y="38"/>
                    </a:lnTo>
                    <a:lnTo>
                      <a:pt x="20" y="38"/>
                    </a:lnTo>
                    <a:lnTo>
                      <a:pt x="22" y="38"/>
                    </a:lnTo>
                    <a:lnTo>
                      <a:pt x="28" y="38"/>
                    </a:lnTo>
                    <a:lnTo>
                      <a:pt x="28" y="38"/>
                    </a:lnTo>
                    <a:lnTo>
                      <a:pt x="30" y="38"/>
                    </a:lnTo>
                    <a:lnTo>
                      <a:pt x="26" y="40"/>
                    </a:lnTo>
                    <a:lnTo>
                      <a:pt x="26" y="40"/>
                    </a:lnTo>
                    <a:lnTo>
                      <a:pt x="24" y="40"/>
                    </a:lnTo>
                    <a:lnTo>
                      <a:pt x="22" y="42"/>
                    </a:lnTo>
                    <a:lnTo>
                      <a:pt x="22" y="42"/>
                    </a:lnTo>
                    <a:lnTo>
                      <a:pt x="20" y="44"/>
                    </a:lnTo>
                    <a:lnTo>
                      <a:pt x="22" y="44"/>
                    </a:lnTo>
                    <a:lnTo>
                      <a:pt x="22" y="44"/>
                    </a:lnTo>
                    <a:lnTo>
                      <a:pt x="20" y="46"/>
                    </a:lnTo>
                    <a:lnTo>
                      <a:pt x="18" y="46"/>
                    </a:lnTo>
                    <a:lnTo>
                      <a:pt x="18" y="46"/>
                    </a:lnTo>
                    <a:lnTo>
                      <a:pt x="18" y="46"/>
                    </a:lnTo>
                    <a:lnTo>
                      <a:pt x="14" y="48"/>
                    </a:lnTo>
                    <a:lnTo>
                      <a:pt x="14" y="48"/>
                    </a:lnTo>
                    <a:lnTo>
                      <a:pt x="12" y="50"/>
                    </a:lnTo>
                    <a:lnTo>
                      <a:pt x="14" y="50"/>
                    </a:lnTo>
                    <a:lnTo>
                      <a:pt x="14" y="50"/>
                    </a:lnTo>
                    <a:lnTo>
                      <a:pt x="18" y="50"/>
                    </a:lnTo>
                    <a:lnTo>
                      <a:pt x="20" y="50"/>
                    </a:lnTo>
                    <a:lnTo>
                      <a:pt x="20" y="50"/>
                    </a:lnTo>
                    <a:lnTo>
                      <a:pt x="24" y="50"/>
                    </a:lnTo>
                    <a:lnTo>
                      <a:pt x="28" y="48"/>
                    </a:lnTo>
                    <a:lnTo>
                      <a:pt x="28" y="48"/>
                    </a:lnTo>
                    <a:lnTo>
                      <a:pt x="28" y="46"/>
                    </a:lnTo>
                    <a:lnTo>
                      <a:pt x="28" y="48"/>
                    </a:lnTo>
                    <a:lnTo>
                      <a:pt x="28" y="48"/>
                    </a:lnTo>
                    <a:lnTo>
                      <a:pt x="28" y="48"/>
                    </a:lnTo>
                    <a:lnTo>
                      <a:pt x="32" y="48"/>
                    </a:lnTo>
                    <a:lnTo>
                      <a:pt x="32" y="48"/>
                    </a:lnTo>
                    <a:lnTo>
                      <a:pt x="18" y="50"/>
                    </a:lnTo>
                    <a:lnTo>
                      <a:pt x="18" y="50"/>
                    </a:lnTo>
                    <a:lnTo>
                      <a:pt x="16" y="50"/>
                    </a:lnTo>
                    <a:lnTo>
                      <a:pt x="14" y="52"/>
                    </a:lnTo>
                    <a:lnTo>
                      <a:pt x="14" y="52"/>
                    </a:lnTo>
                    <a:lnTo>
                      <a:pt x="12" y="54"/>
                    </a:lnTo>
                    <a:lnTo>
                      <a:pt x="12" y="54"/>
                    </a:lnTo>
                    <a:lnTo>
                      <a:pt x="12" y="54"/>
                    </a:lnTo>
                    <a:lnTo>
                      <a:pt x="12" y="54"/>
                    </a:lnTo>
                    <a:lnTo>
                      <a:pt x="14" y="56"/>
                    </a:lnTo>
                    <a:lnTo>
                      <a:pt x="14" y="56"/>
                    </a:lnTo>
                    <a:lnTo>
                      <a:pt x="12" y="56"/>
                    </a:lnTo>
                    <a:lnTo>
                      <a:pt x="10" y="56"/>
                    </a:lnTo>
                    <a:lnTo>
                      <a:pt x="10" y="56"/>
                    </a:lnTo>
                    <a:lnTo>
                      <a:pt x="8" y="56"/>
                    </a:lnTo>
                    <a:lnTo>
                      <a:pt x="4" y="56"/>
                    </a:lnTo>
                    <a:lnTo>
                      <a:pt x="4" y="56"/>
                    </a:lnTo>
                    <a:lnTo>
                      <a:pt x="0" y="58"/>
                    </a:lnTo>
                    <a:lnTo>
                      <a:pt x="0" y="58"/>
                    </a:lnTo>
                    <a:lnTo>
                      <a:pt x="2" y="58"/>
                    </a:lnTo>
                    <a:lnTo>
                      <a:pt x="2" y="58"/>
                    </a:lnTo>
                    <a:lnTo>
                      <a:pt x="6" y="58"/>
                    </a:lnTo>
                    <a:lnTo>
                      <a:pt x="6" y="58"/>
                    </a:lnTo>
                    <a:lnTo>
                      <a:pt x="14" y="58"/>
                    </a:lnTo>
                    <a:lnTo>
                      <a:pt x="14" y="58"/>
                    </a:lnTo>
                    <a:lnTo>
                      <a:pt x="10" y="58"/>
                    </a:lnTo>
                    <a:lnTo>
                      <a:pt x="10" y="58"/>
                    </a:lnTo>
                    <a:lnTo>
                      <a:pt x="2" y="62"/>
                    </a:lnTo>
                    <a:lnTo>
                      <a:pt x="2" y="62"/>
                    </a:lnTo>
                    <a:lnTo>
                      <a:pt x="0" y="62"/>
                    </a:lnTo>
                    <a:lnTo>
                      <a:pt x="0" y="64"/>
                    </a:lnTo>
                    <a:lnTo>
                      <a:pt x="4" y="64"/>
                    </a:lnTo>
                    <a:lnTo>
                      <a:pt x="4" y="64"/>
                    </a:lnTo>
                    <a:lnTo>
                      <a:pt x="6" y="64"/>
                    </a:lnTo>
                    <a:lnTo>
                      <a:pt x="6" y="64"/>
                    </a:lnTo>
                    <a:lnTo>
                      <a:pt x="8" y="64"/>
                    </a:lnTo>
                    <a:lnTo>
                      <a:pt x="8" y="64"/>
                    </a:lnTo>
                    <a:lnTo>
                      <a:pt x="16" y="62"/>
                    </a:lnTo>
                    <a:lnTo>
                      <a:pt x="16" y="62"/>
                    </a:lnTo>
                    <a:lnTo>
                      <a:pt x="6" y="66"/>
                    </a:lnTo>
                    <a:lnTo>
                      <a:pt x="6" y="66"/>
                    </a:lnTo>
                    <a:lnTo>
                      <a:pt x="6" y="66"/>
                    </a:lnTo>
                    <a:lnTo>
                      <a:pt x="6" y="68"/>
                    </a:lnTo>
                    <a:lnTo>
                      <a:pt x="10" y="66"/>
                    </a:lnTo>
                    <a:lnTo>
                      <a:pt x="10" y="66"/>
                    </a:lnTo>
                    <a:lnTo>
                      <a:pt x="12" y="66"/>
                    </a:lnTo>
                    <a:lnTo>
                      <a:pt x="16" y="66"/>
                    </a:lnTo>
                    <a:lnTo>
                      <a:pt x="16" y="66"/>
                    </a:lnTo>
                    <a:lnTo>
                      <a:pt x="14" y="68"/>
                    </a:lnTo>
                    <a:lnTo>
                      <a:pt x="12" y="68"/>
                    </a:lnTo>
                    <a:lnTo>
                      <a:pt x="12" y="68"/>
                    </a:lnTo>
                    <a:lnTo>
                      <a:pt x="10" y="70"/>
                    </a:lnTo>
                    <a:lnTo>
                      <a:pt x="10" y="70"/>
                    </a:lnTo>
                    <a:lnTo>
                      <a:pt x="12" y="70"/>
                    </a:lnTo>
                    <a:lnTo>
                      <a:pt x="12" y="70"/>
                    </a:lnTo>
                    <a:lnTo>
                      <a:pt x="16" y="70"/>
                    </a:lnTo>
                    <a:lnTo>
                      <a:pt x="18" y="70"/>
                    </a:lnTo>
                    <a:lnTo>
                      <a:pt x="18" y="70"/>
                    </a:lnTo>
                    <a:lnTo>
                      <a:pt x="22" y="70"/>
                    </a:lnTo>
                    <a:lnTo>
                      <a:pt x="26" y="68"/>
                    </a:lnTo>
                    <a:lnTo>
                      <a:pt x="26" y="68"/>
                    </a:lnTo>
                    <a:lnTo>
                      <a:pt x="30" y="68"/>
                    </a:lnTo>
                    <a:lnTo>
                      <a:pt x="32" y="68"/>
                    </a:lnTo>
                    <a:lnTo>
                      <a:pt x="32" y="68"/>
                    </a:lnTo>
                    <a:lnTo>
                      <a:pt x="36" y="66"/>
                    </a:lnTo>
                    <a:lnTo>
                      <a:pt x="38" y="66"/>
                    </a:lnTo>
                    <a:lnTo>
                      <a:pt x="38" y="66"/>
                    </a:lnTo>
                    <a:lnTo>
                      <a:pt x="40" y="64"/>
                    </a:lnTo>
                    <a:lnTo>
                      <a:pt x="42" y="64"/>
                    </a:lnTo>
                    <a:lnTo>
                      <a:pt x="42" y="64"/>
                    </a:lnTo>
                    <a:lnTo>
                      <a:pt x="44" y="62"/>
                    </a:lnTo>
                    <a:lnTo>
                      <a:pt x="44" y="62"/>
                    </a:lnTo>
                    <a:lnTo>
                      <a:pt x="46" y="62"/>
                    </a:lnTo>
                    <a:lnTo>
                      <a:pt x="48" y="60"/>
                    </a:lnTo>
                    <a:lnTo>
                      <a:pt x="48" y="60"/>
                    </a:lnTo>
                    <a:lnTo>
                      <a:pt x="50" y="60"/>
                    </a:lnTo>
                    <a:lnTo>
                      <a:pt x="52" y="60"/>
                    </a:lnTo>
                    <a:lnTo>
                      <a:pt x="52" y="60"/>
                    </a:lnTo>
                    <a:lnTo>
                      <a:pt x="58" y="60"/>
                    </a:lnTo>
                    <a:lnTo>
                      <a:pt x="58" y="60"/>
                    </a:lnTo>
                    <a:lnTo>
                      <a:pt x="60" y="54"/>
                    </a:lnTo>
                    <a:lnTo>
                      <a:pt x="60" y="54"/>
                    </a:lnTo>
                    <a:lnTo>
                      <a:pt x="60" y="60"/>
                    </a:lnTo>
                    <a:lnTo>
                      <a:pt x="60" y="60"/>
                    </a:lnTo>
                    <a:lnTo>
                      <a:pt x="60" y="60"/>
                    </a:lnTo>
                    <a:lnTo>
                      <a:pt x="62" y="60"/>
                    </a:lnTo>
                    <a:lnTo>
                      <a:pt x="64" y="58"/>
                    </a:lnTo>
                    <a:lnTo>
                      <a:pt x="64" y="58"/>
                    </a:lnTo>
                    <a:lnTo>
                      <a:pt x="64" y="58"/>
                    </a:lnTo>
                    <a:lnTo>
                      <a:pt x="68" y="60"/>
                    </a:lnTo>
                    <a:lnTo>
                      <a:pt x="70" y="60"/>
                    </a:lnTo>
                    <a:lnTo>
                      <a:pt x="70" y="60"/>
                    </a:lnTo>
                    <a:lnTo>
                      <a:pt x="72" y="60"/>
                    </a:lnTo>
                    <a:lnTo>
                      <a:pt x="70" y="58"/>
                    </a:lnTo>
                    <a:lnTo>
                      <a:pt x="70" y="56"/>
                    </a:lnTo>
                    <a:lnTo>
                      <a:pt x="70" y="56"/>
                    </a:lnTo>
                    <a:lnTo>
                      <a:pt x="74" y="52"/>
                    </a:lnTo>
                    <a:lnTo>
                      <a:pt x="74" y="52"/>
                    </a:lnTo>
                    <a:lnTo>
                      <a:pt x="74" y="50"/>
                    </a:lnTo>
                    <a:lnTo>
                      <a:pt x="76" y="50"/>
                    </a:lnTo>
                    <a:lnTo>
                      <a:pt x="76" y="50"/>
                    </a:lnTo>
                    <a:lnTo>
                      <a:pt x="76" y="48"/>
                    </a:lnTo>
                    <a:lnTo>
                      <a:pt x="76" y="46"/>
                    </a:lnTo>
                    <a:lnTo>
                      <a:pt x="76" y="46"/>
                    </a:lnTo>
                    <a:lnTo>
                      <a:pt x="76" y="44"/>
                    </a:lnTo>
                    <a:lnTo>
                      <a:pt x="76" y="42"/>
                    </a:lnTo>
                    <a:lnTo>
                      <a:pt x="76" y="42"/>
                    </a:lnTo>
                    <a:lnTo>
                      <a:pt x="74" y="38"/>
                    </a:lnTo>
                    <a:lnTo>
                      <a:pt x="74" y="38"/>
                    </a:lnTo>
                    <a:lnTo>
                      <a:pt x="74" y="38"/>
                    </a:lnTo>
                    <a:lnTo>
                      <a:pt x="74" y="38"/>
                    </a:lnTo>
                    <a:lnTo>
                      <a:pt x="76" y="36"/>
                    </a:lnTo>
                    <a:lnTo>
                      <a:pt x="76" y="36"/>
                    </a:lnTo>
                    <a:lnTo>
                      <a:pt x="76" y="36"/>
                    </a:lnTo>
                    <a:lnTo>
                      <a:pt x="76" y="34"/>
                    </a:lnTo>
                    <a:lnTo>
                      <a:pt x="76" y="34"/>
                    </a:lnTo>
                    <a:lnTo>
                      <a:pt x="76" y="34"/>
                    </a:lnTo>
                    <a:lnTo>
                      <a:pt x="76" y="34"/>
                    </a:lnTo>
                    <a:lnTo>
                      <a:pt x="74" y="30"/>
                    </a:lnTo>
                    <a:lnTo>
                      <a:pt x="74" y="30"/>
                    </a:lnTo>
                    <a:lnTo>
                      <a:pt x="74" y="30"/>
                    </a:lnTo>
                    <a:lnTo>
                      <a:pt x="72" y="28"/>
                    </a:lnTo>
                    <a:lnTo>
                      <a:pt x="72" y="28"/>
                    </a:lnTo>
                    <a:lnTo>
                      <a:pt x="72" y="26"/>
                    </a:lnTo>
                    <a:lnTo>
                      <a:pt x="74" y="26"/>
                    </a:lnTo>
                    <a:lnTo>
                      <a:pt x="74" y="26"/>
                    </a:lnTo>
                    <a:lnTo>
                      <a:pt x="76" y="26"/>
                    </a:lnTo>
                    <a:lnTo>
                      <a:pt x="76" y="26"/>
                    </a:lnTo>
                    <a:lnTo>
                      <a:pt x="76" y="26"/>
                    </a:lnTo>
                    <a:lnTo>
                      <a:pt x="72" y="24"/>
                    </a:lnTo>
                    <a:lnTo>
                      <a:pt x="68" y="24"/>
                    </a:lnTo>
                    <a:lnTo>
                      <a:pt x="68" y="24"/>
                    </a:lnTo>
                    <a:lnTo>
                      <a:pt x="68" y="24"/>
                    </a:lnTo>
                    <a:lnTo>
                      <a:pt x="66" y="22"/>
                    </a:lnTo>
                    <a:lnTo>
                      <a:pt x="66" y="20"/>
                    </a:lnTo>
                    <a:lnTo>
                      <a:pt x="66" y="20"/>
                    </a:lnTo>
                    <a:lnTo>
                      <a:pt x="62" y="16"/>
                    </a:lnTo>
                    <a:lnTo>
                      <a:pt x="60" y="18"/>
                    </a:lnTo>
                    <a:lnTo>
                      <a:pt x="60" y="18"/>
                    </a:lnTo>
                    <a:lnTo>
                      <a:pt x="58" y="20"/>
                    </a:lnTo>
                    <a:lnTo>
                      <a:pt x="56" y="20"/>
                    </a:lnTo>
                    <a:lnTo>
                      <a:pt x="50" y="18"/>
                    </a:lnTo>
                    <a:lnTo>
                      <a:pt x="50" y="18"/>
                    </a:lnTo>
                    <a:lnTo>
                      <a:pt x="48" y="14"/>
                    </a:lnTo>
                    <a:lnTo>
                      <a:pt x="52" y="12"/>
                    </a:lnTo>
                    <a:lnTo>
                      <a:pt x="52" y="12"/>
                    </a:lnTo>
                    <a:lnTo>
                      <a:pt x="52" y="12"/>
                    </a:lnTo>
                    <a:lnTo>
                      <a:pt x="52" y="10"/>
                    </a:lnTo>
                    <a:lnTo>
                      <a:pt x="54" y="8"/>
                    </a:lnTo>
                    <a:lnTo>
                      <a:pt x="56" y="8"/>
                    </a:lnTo>
                    <a:lnTo>
                      <a:pt x="56" y="8"/>
                    </a:lnTo>
                    <a:lnTo>
                      <a:pt x="58" y="8"/>
                    </a:lnTo>
                    <a:lnTo>
                      <a:pt x="60" y="6"/>
                    </a:lnTo>
                    <a:lnTo>
                      <a:pt x="60"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2" name="Israel">
                <a:extLst>
                  <a:ext uri="{FF2B5EF4-FFF2-40B4-BE49-F238E27FC236}">
                    <a16:creationId xmlns:a16="http://schemas.microsoft.com/office/drawing/2014/main" id="{D0E88FE3-E87D-4769-B9CA-C7DC38B4B0B7}"/>
                  </a:ext>
                </a:extLst>
              </p:cNvPr>
              <p:cNvSpPr>
                <a:spLocks/>
              </p:cNvSpPr>
              <p:nvPr/>
            </p:nvSpPr>
            <p:spPr bwMode="auto">
              <a:xfrm>
                <a:off x="5011444" y="1405200"/>
                <a:ext cx="43167" cy="116585"/>
              </a:xfrm>
              <a:custGeom>
                <a:avLst/>
                <a:gdLst/>
                <a:ahLst/>
                <a:cxnLst>
                  <a:cxn ang="0">
                    <a:pos x="20" y="80"/>
                  </a:cxn>
                  <a:cxn ang="0">
                    <a:pos x="20" y="80"/>
                  </a:cxn>
                  <a:cxn ang="0">
                    <a:pos x="2" y="50"/>
                  </a:cxn>
                  <a:cxn ang="0">
                    <a:pos x="2" y="50"/>
                  </a:cxn>
                  <a:cxn ang="0">
                    <a:pos x="0" y="48"/>
                  </a:cxn>
                  <a:cxn ang="0">
                    <a:pos x="0" y="44"/>
                  </a:cxn>
                  <a:cxn ang="0">
                    <a:pos x="2" y="42"/>
                  </a:cxn>
                  <a:cxn ang="0">
                    <a:pos x="4" y="40"/>
                  </a:cxn>
                  <a:cxn ang="0">
                    <a:pos x="2" y="36"/>
                  </a:cxn>
                  <a:cxn ang="0">
                    <a:pos x="2" y="36"/>
                  </a:cxn>
                  <a:cxn ang="0">
                    <a:pos x="4" y="28"/>
                  </a:cxn>
                  <a:cxn ang="0">
                    <a:pos x="6" y="24"/>
                  </a:cxn>
                  <a:cxn ang="0">
                    <a:pos x="6" y="22"/>
                  </a:cxn>
                  <a:cxn ang="0">
                    <a:pos x="8" y="16"/>
                  </a:cxn>
                  <a:cxn ang="0">
                    <a:pos x="8" y="16"/>
                  </a:cxn>
                  <a:cxn ang="0">
                    <a:pos x="8" y="12"/>
                  </a:cxn>
                  <a:cxn ang="0">
                    <a:pos x="10" y="8"/>
                  </a:cxn>
                  <a:cxn ang="0">
                    <a:pos x="12" y="4"/>
                  </a:cxn>
                  <a:cxn ang="0">
                    <a:pos x="12" y="0"/>
                  </a:cxn>
                  <a:cxn ang="0">
                    <a:pos x="30" y="0"/>
                  </a:cxn>
                  <a:cxn ang="0">
                    <a:pos x="28" y="6"/>
                  </a:cxn>
                  <a:cxn ang="0">
                    <a:pos x="28" y="6"/>
                  </a:cxn>
                  <a:cxn ang="0">
                    <a:pos x="24" y="6"/>
                  </a:cxn>
                  <a:cxn ang="0">
                    <a:pos x="24" y="8"/>
                  </a:cxn>
                  <a:cxn ang="0">
                    <a:pos x="24" y="10"/>
                  </a:cxn>
                  <a:cxn ang="0">
                    <a:pos x="22" y="12"/>
                  </a:cxn>
                  <a:cxn ang="0">
                    <a:pos x="22" y="12"/>
                  </a:cxn>
                  <a:cxn ang="0">
                    <a:pos x="20" y="12"/>
                  </a:cxn>
                  <a:cxn ang="0">
                    <a:pos x="20" y="10"/>
                  </a:cxn>
                  <a:cxn ang="0">
                    <a:pos x="18" y="8"/>
                  </a:cxn>
                  <a:cxn ang="0">
                    <a:pos x="16" y="8"/>
                  </a:cxn>
                  <a:cxn ang="0">
                    <a:pos x="16" y="8"/>
                  </a:cxn>
                  <a:cxn ang="0">
                    <a:pos x="14" y="10"/>
                  </a:cxn>
                  <a:cxn ang="0">
                    <a:pos x="12" y="12"/>
                  </a:cxn>
                  <a:cxn ang="0">
                    <a:pos x="12" y="18"/>
                  </a:cxn>
                  <a:cxn ang="0">
                    <a:pos x="14" y="24"/>
                  </a:cxn>
                  <a:cxn ang="0">
                    <a:pos x="14" y="26"/>
                  </a:cxn>
                  <a:cxn ang="0">
                    <a:pos x="14" y="26"/>
                  </a:cxn>
                  <a:cxn ang="0">
                    <a:pos x="16" y="28"/>
                  </a:cxn>
                  <a:cxn ang="0">
                    <a:pos x="18" y="30"/>
                  </a:cxn>
                  <a:cxn ang="0">
                    <a:pos x="16" y="34"/>
                  </a:cxn>
                  <a:cxn ang="0">
                    <a:pos x="12" y="36"/>
                  </a:cxn>
                  <a:cxn ang="0">
                    <a:pos x="12" y="40"/>
                  </a:cxn>
                  <a:cxn ang="0">
                    <a:pos x="12" y="40"/>
                  </a:cxn>
                  <a:cxn ang="0">
                    <a:pos x="14" y="40"/>
                  </a:cxn>
                  <a:cxn ang="0">
                    <a:pos x="16" y="40"/>
                  </a:cxn>
                  <a:cxn ang="0">
                    <a:pos x="20" y="38"/>
                  </a:cxn>
                  <a:cxn ang="0">
                    <a:pos x="22" y="38"/>
                  </a:cxn>
                  <a:cxn ang="0">
                    <a:pos x="24" y="40"/>
                  </a:cxn>
                  <a:cxn ang="0">
                    <a:pos x="24" y="46"/>
                  </a:cxn>
                  <a:cxn ang="0">
                    <a:pos x="24" y="46"/>
                  </a:cxn>
                  <a:cxn ang="0">
                    <a:pos x="22" y="64"/>
                  </a:cxn>
                  <a:cxn ang="0">
                    <a:pos x="20" y="80"/>
                  </a:cxn>
                  <a:cxn ang="0">
                    <a:pos x="20" y="80"/>
                  </a:cxn>
                </a:cxnLst>
                <a:rect l="0" t="0" r="r" b="b"/>
                <a:pathLst>
                  <a:path w="30" h="80">
                    <a:moveTo>
                      <a:pt x="20" y="80"/>
                    </a:moveTo>
                    <a:lnTo>
                      <a:pt x="20" y="80"/>
                    </a:lnTo>
                    <a:lnTo>
                      <a:pt x="2" y="50"/>
                    </a:lnTo>
                    <a:lnTo>
                      <a:pt x="2" y="50"/>
                    </a:lnTo>
                    <a:lnTo>
                      <a:pt x="0" y="48"/>
                    </a:lnTo>
                    <a:lnTo>
                      <a:pt x="0" y="44"/>
                    </a:lnTo>
                    <a:lnTo>
                      <a:pt x="2" y="42"/>
                    </a:lnTo>
                    <a:lnTo>
                      <a:pt x="4" y="40"/>
                    </a:lnTo>
                    <a:lnTo>
                      <a:pt x="2" y="36"/>
                    </a:lnTo>
                    <a:lnTo>
                      <a:pt x="2" y="36"/>
                    </a:lnTo>
                    <a:lnTo>
                      <a:pt x="4" y="28"/>
                    </a:lnTo>
                    <a:lnTo>
                      <a:pt x="6" y="24"/>
                    </a:lnTo>
                    <a:lnTo>
                      <a:pt x="6" y="22"/>
                    </a:lnTo>
                    <a:lnTo>
                      <a:pt x="8" y="16"/>
                    </a:lnTo>
                    <a:lnTo>
                      <a:pt x="8" y="16"/>
                    </a:lnTo>
                    <a:lnTo>
                      <a:pt x="8" y="12"/>
                    </a:lnTo>
                    <a:lnTo>
                      <a:pt x="10" y="8"/>
                    </a:lnTo>
                    <a:lnTo>
                      <a:pt x="12" y="4"/>
                    </a:lnTo>
                    <a:lnTo>
                      <a:pt x="12" y="0"/>
                    </a:lnTo>
                    <a:lnTo>
                      <a:pt x="30" y="0"/>
                    </a:lnTo>
                    <a:lnTo>
                      <a:pt x="28" y="6"/>
                    </a:lnTo>
                    <a:lnTo>
                      <a:pt x="28" y="6"/>
                    </a:lnTo>
                    <a:lnTo>
                      <a:pt x="24" y="6"/>
                    </a:lnTo>
                    <a:lnTo>
                      <a:pt x="24" y="8"/>
                    </a:lnTo>
                    <a:lnTo>
                      <a:pt x="24" y="10"/>
                    </a:lnTo>
                    <a:lnTo>
                      <a:pt x="22" y="12"/>
                    </a:lnTo>
                    <a:lnTo>
                      <a:pt x="22" y="12"/>
                    </a:lnTo>
                    <a:lnTo>
                      <a:pt x="20" y="12"/>
                    </a:lnTo>
                    <a:lnTo>
                      <a:pt x="20" y="10"/>
                    </a:lnTo>
                    <a:lnTo>
                      <a:pt x="18" y="8"/>
                    </a:lnTo>
                    <a:lnTo>
                      <a:pt x="16" y="8"/>
                    </a:lnTo>
                    <a:lnTo>
                      <a:pt x="16" y="8"/>
                    </a:lnTo>
                    <a:lnTo>
                      <a:pt x="14" y="10"/>
                    </a:lnTo>
                    <a:lnTo>
                      <a:pt x="12" y="12"/>
                    </a:lnTo>
                    <a:lnTo>
                      <a:pt x="12" y="18"/>
                    </a:lnTo>
                    <a:lnTo>
                      <a:pt x="14" y="24"/>
                    </a:lnTo>
                    <a:lnTo>
                      <a:pt x="14" y="26"/>
                    </a:lnTo>
                    <a:lnTo>
                      <a:pt x="14" y="26"/>
                    </a:lnTo>
                    <a:lnTo>
                      <a:pt x="16" y="28"/>
                    </a:lnTo>
                    <a:lnTo>
                      <a:pt x="18" y="30"/>
                    </a:lnTo>
                    <a:lnTo>
                      <a:pt x="16" y="34"/>
                    </a:lnTo>
                    <a:lnTo>
                      <a:pt x="12" y="36"/>
                    </a:lnTo>
                    <a:lnTo>
                      <a:pt x="12" y="40"/>
                    </a:lnTo>
                    <a:lnTo>
                      <a:pt x="12" y="40"/>
                    </a:lnTo>
                    <a:lnTo>
                      <a:pt x="14" y="40"/>
                    </a:lnTo>
                    <a:lnTo>
                      <a:pt x="16" y="40"/>
                    </a:lnTo>
                    <a:lnTo>
                      <a:pt x="20" y="38"/>
                    </a:lnTo>
                    <a:lnTo>
                      <a:pt x="22" y="38"/>
                    </a:lnTo>
                    <a:lnTo>
                      <a:pt x="24" y="40"/>
                    </a:lnTo>
                    <a:lnTo>
                      <a:pt x="24" y="46"/>
                    </a:lnTo>
                    <a:lnTo>
                      <a:pt x="24" y="46"/>
                    </a:lnTo>
                    <a:lnTo>
                      <a:pt x="22" y="64"/>
                    </a:lnTo>
                    <a:lnTo>
                      <a:pt x="20" y="80"/>
                    </a:lnTo>
                    <a:lnTo>
                      <a:pt x="20" y="8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3" name="Italy">
                <a:extLst>
                  <a:ext uri="{FF2B5EF4-FFF2-40B4-BE49-F238E27FC236}">
                    <a16:creationId xmlns:a16="http://schemas.microsoft.com/office/drawing/2014/main" id="{91C66EBE-5BB4-485E-AD56-88A82578210F}"/>
                  </a:ext>
                </a:extLst>
              </p:cNvPr>
              <p:cNvSpPr>
                <a:spLocks/>
              </p:cNvSpPr>
              <p:nvPr/>
            </p:nvSpPr>
            <p:spPr bwMode="auto">
              <a:xfrm>
                <a:off x="4205684" y="968003"/>
                <a:ext cx="325181" cy="311865"/>
              </a:xfrm>
              <a:custGeom>
                <a:avLst/>
                <a:gdLst/>
                <a:ahLst/>
                <a:cxnLst/>
                <a:rect l="l" t="t" r="r" b="b"/>
                <a:pathLst>
                  <a:path w="298979" h="283104">
                    <a:moveTo>
                      <a:pt x="235479" y="238125"/>
                    </a:moveTo>
                    <a:lnTo>
                      <a:pt x="235479" y="240771"/>
                    </a:lnTo>
                    <a:lnTo>
                      <a:pt x="232833" y="248708"/>
                    </a:lnTo>
                    <a:lnTo>
                      <a:pt x="227542" y="254000"/>
                    </a:lnTo>
                    <a:lnTo>
                      <a:pt x="224896" y="256646"/>
                    </a:lnTo>
                    <a:lnTo>
                      <a:pt x="224896" y="259292"/>
                    </a:lnTo>
                    <a:lnTo>
                      <a:pt x="227542" y="261938"/>
                    </a:lnTo>
                    <a:lnTo>
                      <a:pt x="224896" y="261938"/>
                    </a:lnTo>
                    <a:lnTo>
                      <a:pt x="224896" y="264583"/>
                    </a:lnTo>
                    <a:lnTo>
                      <a:pt x="224896" y="267229"/>
                    </a:lnTo>
                    <a:lnTo>
                      <a:pt x="224896" y="269875"/>
                    </a:lnTo>
                    <a:lnTo>
                      <a:pt x="224896" y="275167"/>
                    </a:lnTo>
                    <a:lnTo>
                      <a:pt x="222250" y="280458"/>
                    </a:lnTo>
                    <a:lnTo>
                      <a:pt x="222250" y="283104"/>
                    </a:lnTo>
                    <a:lnTo>
                      <a:pt x="219604" y="283104"/>
                    </a:lnTo>
                    <a:lnTo>
                      <a:pt x="214313" y="280458"/>
                    </a:lnTo>
                    <a:lnTo>
                      <a:pt x="211667" y="280458"/>
                    </a:lnTo>
                    <a:lnTo>
                      <a:pt x="209021" y="280458"/>
                    </a:lnTo>
                    <a:lnTo>
                      <a:pt x="206375" y="280458"/>
                    </a:lnTo>
                    <a:lnTo>
                      <a:pt x="201083" y="275167"/>
                    </a:lnTo>
                    <a:lnTo>
                      <a:pt x="198438" y="272521"/>
                    </a:lnTo>
                    <a:lnTo>
                      <a:pt x="190500" y="272521"/>
                    </a:lnTo>
                    <a:lnTo>
                      <a:pt x="185208" y="272521"/>
                    </a:lnTo>
                    <a:lnTo>
                      <a:pt x="182562" y="269875"/>
                    </a:lnTo>
                    <a:lnTo>
                      <a:pt x="177271" y="264583"/>
                    </a:lnTo>
                    <a:lnTo>
                      <a:pt x="169333" y="261938"/>
                    </a:lnTo>
                    <a:lnTo>
                      <a:pt x="164042" y="259292"/>
                    </a:lnTo>
                    <a:lnTo>
                      <a:pt x="156104" y="256646"/>
                    </a:lnTo>
                    <a:lnTo>
                      <a:pt x="153458" y="254000"/>
                    </a:lnTo>
                    <a:lnTo>
                      <a:pt x="156104" y="248708"/>
                    </a:lnTo>
                    <a:lnTo>
                      <a:pt x="161396" y="243417"/>
                    </a:lnTo>
                    <a:lnTo>
                      <a:pt x="164042" y="243417"/>
                    </a:lnTo>
                    <a:lnTo>
                      <a:pt x="166687" y="243417"/>
                    </a:lnTo>
                    <a:lnTo>
                      <a:pt x="171979" y="246063"/>
                    </a:lnTo>
                    <a:lnTo>
                      <a:pt x="174625" y="243417"/>
                    </a:lnTo>
                    <a:lnTo>
                      <a:pt x="179917" y="243417"/>
                    </a:lnTo>
                    <a:lnTo>
                      <a:pt x="182562" y="243417"/>
                    </a:lnTo>
                    <a:lnTo>
                      <a:pt x="187854" y="246063"/>
                    </a:lnTo>
                    <a:lnTo>
                      <a:pt x="190500" y="246063"/>
                    </a:lnTo>
                    <a:lnTo>
                      <a:pt x="195792" y="248708"/>
                    </a:lnTo>
                    <a:lnTo>
                      <a:pt x="198438" y="246063"/>
                    </a:lnTo>
                    <a:lnTo>
                      <a:pt x="201083" y="246063"/>
                    </a:lnTo>
                    <a:lnTo>
                      <a:pt x="203729" y="246063"/>
                    </a:lnTo>
                    <a:lnTo>
                      <a:pt x="209021" y="246063"/>
                    </a:lnTo>
                    <a:lnTo>
                      <a:pt x="211667" y="243417"/>
                    </a:lnTo>
                    <a:lnTo>
                      <a:pt x="214313" y="240771"/>
                    </a:lnTo>
                    <a:lnTo>
                      <a:pt x="219604" y="243417"/>
                    </a:lnTo>
                    <a:lnTo>
                      <a:pt x="222250" y="243417"/>
                    </a:lnTo>
                    <a:lnTo>
                      <a:pt x="224896" y="243417"/>
                    </a:lnTo>
                    <a:lnTo>
                      <a:pt x="227542" y="240771"/>
                    </a:lnTo>
                    <a:lnTo>
                      <a:pt x="232833" y="240771"/>
                    </a:lnTo>
                    <a:close/>
                    <a:moveTo>
                      <a:pt x="127000" y="0"/>
                    </a:moveTo>
                    <a:lnTo>
                      <a:pt x="129646" y="2646"/>
                    </a:lnTo>
                    <a:lnTo>
                      <a:pt x="129646" y="5292"/>
                    </a:lnTo>
                    <a:lnTo>
                      <a:pt x="132291" y="5292"/>
                    </a:lnTo>
                    <a:lnTo>
                      <a:pt x="137583" y="7937"/>
                    </a:lnTo>
                    <a:lnTo>
                      <a:pt x="140229" y="10583"/>
                    </a:lnTo>
                    <a:lnTo>
                      <a:pt x="145521" y="10583"/>
                    </a:lnTo>
                    <a:lnTo>
                      <a:pt x="150812" y="13229"/>
                    </a:lnTo>
                    <a:lnTo>
                      <a:pt x="156104" y="13229"/>
                    </a:lnTo>
                    <a:lnTo>
                      <a:pt x="161396" y="13229"/>
                    </a:lnTo>
                    <a:lnTo>
                      <a:pt x="161396" y="15875"/>
                    </a:lnTo>
                    <a:lnTo>
                      <a:pt x="164042" y="18521"/>
                    </a:lnTo>
                    <a:lnTo>
                      <a:pt x="164042" y="21167"/>
                    </a:lnTo>
                    <a:lnTo>
                      <a:pt x="166688" y="23812"/>
                    </a:lnTo>
                    <a:lnTo>
                      <a:pt x="169333" y="26458"/>
                    </a:lnTo>
                    <a:lnTo>
                      <a:pt x="174625" y="29104"/>
                    </a:lnTo>
                    <a:lnTo>
                      <a:pt x="174625" y="34396"/>
                    </a:lnTo>
                    <a:lnTo>
                      <a:pt x="171979" y="34396"/>
                    </a:lnTo>
                    <a:lnTo>
                      <a:pt x="169333" y="31750"/>
                    </a:lnTo>
                    <a:lnTo>
                      <a:pt x="169333" y="29104"/>
                    </a:lnTo>
                    <a:lnTo>
                      <a:pt x="166688" y="31750"/>
                    </a:lnTo>
                    <a:lnTo>
                      <a:pt x="164042" y="37042"/>
                    </a:lnTo>
                    <a:lnTo>
                      <a:pt x="158750" y="39687"/>
                    </a:lnTo>
                    <a:lnTo>
                      <a:pt x="148166" y="39687"/>
                    </a:lnTo>
                    <a:lnTo>
                      <a:pt x="145521" y="42333"/>
                    </a:lnTo>
                    <a:lnTo>
                      <a:pt x="145521" y="44979"/>
                    </a:lnTo>
                    <a:lnTo>
                      <a:pt x="148166" y="50271"/>
                    </a:lnTo>
                    <a:lnTo>
                      <a:pt x="148166" y="52917"/>
                    </a:lnTo>
                    <a:lnTo>
                      <a:pt x="145521" y="52917"/>
                    </a:lnTo>
                    <a:lnTo>
                      <a:pt x="142875" y="55562"/>
                    </a:lnTo>
                    <a:lnTo>
                      <a:pt x="145521" y="60854"/>
                    </a:lnTo>
                    <a:lnTo>
                      <a:pt x="145521" y="63500"/>
                    </a:lnTo>
                    <a:lnTo>
                      <a:pt x="145521" y="68791"/>
                    </a:lnTo>
                    <a:lnTo>
                      <a:pt x="145521" y="71437"/>
                    </a:lnTo>
                    <a:lnTo>
                      <a:pt x="148166" y="74083"/>
                    </a:lnTo>
                    <a:lnTo>
                      <a:pt x="156104" y="76729"/>
                    </a:lnTo>
                    <a:lnTo>
                      <a:pt x="166688" y="82021"/>
                    </a:lnTo>
                    <a:lnTo>
                      <a:pt x="171979" y="89958"/>
                    </a:lnTo>
                    <a:lnTo>
                      <a:pt x="177271" y="97896"/>
                    </a:lnTo>
                    <a:lnTo>
                      <a:pt x="182563" y="108479"/>
                    </a:lnTo>
                    <a:lnTo>
                      <a:pt x="187854" y="113771"/>
                    </a:lnTo>
                    <a:lnTo>
                      <a:pt x="193146" y="119062"/>
                    </a:lnTo>
                    <a:lnTo>
                      <a:pt x="206375" y="132291"/>
                    </a:lnTo>
                    <a:lnTo>
                      <a:pt x="211667" y="134937"/>
                    </a:lnTo>
                    <a:lnTo>
                      <a:pt x="214313" y="134937"/>
                    </a:lnTo>
                    <a:lnTo>
                      <a:pt x="222250" y="137583"/>
                    </a:lnTo>
                    <a:lnTo>
                      <a:pt x="224896" y="137583"/>
                    </a:lnTo>
                    <a:lnTo>
                      <a:pt x="230188" y="137583"/>
                    </a:lnTo>
                    <a:lnTo>
                      <a:pt x="232833" y="137583"/>
                    </a:lnTo>
                    <a:lnTo>
                      <a:pt x="238125" y="137583"/>
                    </a:lnTo>
                    <a:lnTo>
                      <a:pt x="243417" y="142875"/>
                    </a:lnTo>
                    <a:lnTo>
                      <a:pt x="240771" y="145521"/>
                    </a:lnTo>
                    <a:lnTo>
                      <a:pt x="235479" y="148166"/>
                    </a:lnTo>
                    <a:lnTo>
                      <a:pt x="240771" y="150812"/>
                    </a:lnTo>
                    <a:lnTo>
                      <a:pt x="254000" y="156104"/>
                    </a:lnTo>
                    <a:lnTo>
                      <a:pt x="264583" y="161396"/>
                    </a:lnTo>
                    <a:lnTo>
                      <a:pt x="272521" y="166687"/>
                    </a:lnTo>
                    <a:lnTo>
                      <a:pt x="277813" y="171979"/>
                    </a:lnTo>
                    <a:lnTo>
                      <a:pt x="285750" y="171979"/>
                    </a:lnTo>
                    <a:lnTo>
                      <a:pt x="293688" y="177271"/>
                    </a:lnTo>
                    <a:lnTo>
                      <a:pt x="298979" y="182562"/>
                    </a:lnTo>
                    <a:lnTo>
                      <a:pt x="298979" y="185208"/>
                    </a:lnTo>
                    <a:lnTo>
                      <a:pt x="296333" y="187854"/>
                    </a:lnTo>
                    <a:lnTo>
                      <a:pt x="296333" y="190500"/>
                    </a:lnTo>
                    <a:lnTo>
                      <a:pt x="296333" y="193146"/>
                    </a:lnTo>
                    <a:lnTo>
                      <a:pt x="293688" y="193146"/>
                    </a:lnTo>
                    <a:lnTo>
                      <a:pt x="291042" y="187854"/>
                    </a:lnTo>
                    <a:lnTo>
                      <a:pt x="285750" y="182562"/>
                    </a:lnTo>
                    <a:lnTo>
                      <a:pt x="277813" y="182562"/>
                    </a:lnTo>
                    <a:lnTo>
                      <a:pt x="275167" y="182562"/>
                    </a:lnTo>
                    <a:lnTo>
                      <a:pt x="272521" y="179916"/>
                    </a:lnTo>
                    <a:lnTo>
                      <a:pt x="269875" y="177271"/>
                    </a:lnTo>
                    <a:lnTo>
                      <a:pt x="267229" y="179916"/>
                    </a:lnTo>
                    <a:lnTo>
                      <a:pt x="261938" y="185208"/>
                    </a:lnTo>
                    <a:lnTo>
                      <a:pt x="261938" y="187854"/>
                    </a:lnTo>
                    <a:lnTo>
                      <a:pt x="261938" y="193146"/>
                    </a:lnTo>
                    <a:lnTo>
                      <a:pt x="261938" y="195791"/>
                    </a:lnTo>
                    <a:lnTo>
                      <a:pt x="259292" y="198437"/>
                    </a:lnTo>
                    <a:lnTo>
                      <a:pt x="264583" y="198437"/>
                    </a:lnTo>
                    <a:lnTo>
                      <a:pt x="269875" y="203729"/>
                    </a:lnTo>
                    <a:lnTo>
                      <a:pt x="269875" y="206375"/>
                    </a:lnTo>
                    <a:lnTo>
                      <a:pt x="275167" y="211666"/>
                    </a:lnTo>
                    <a:lnTo>
                      <a:pt x="275167" y="214312"/>
                    </a:lnTo>
                    <a:lnTo>
                      <a:pt x="275167" y="216958"/>
                    </a:lnTo>
                    <a:lnTo>
                      <a:pt x="272521" y="216958"/>
                    </a:lnTo>
                    <a:lnTo>
                      <a:pt x="269875" y="216958"/>
                    </a:lnTo>
                    <a:lnTo>
                      <a:pt x="267229" y="216958"/>
                    </a:lnTo>
                    <a:lnTo>
                      <a:pt x="267229" y="222250"/>
                    </a:lnTo>
                    <a:lnTo>
                      <a:pt x="267229" y="227541"/>
                    </a:lnTo>
                    <a:lnTo>
                      <a:pt x="261938" y="232833"/>
                    </a:lnTo>
                    <a:lnTo>
                      <a:pt x="259292" y="235479"/>
                    </a:lnTo>
                    <a:lnTo>
                      <a:pt x="256646" y="240771"/>
                    </a:lnTo>
                    <a:lnTo>
                      <a:pt x="254000" y="246062"/>
                    </a:lnTo>
                    <a:lnTo>
                      <a:pt x="251354" y="248708"/>
                    </a:lnTo>
                    <a:lnTo>
                      <a:pt x="243417" y="251354"/>
                    </a:lnTo>
                    <a:lnTo>
                      <a:pt x="240771" y="251354"/>
                    </a:lnTo>
                    <a:lnTo>
                      <a:pt x="238125" y="248708"/>
                    </a:lnTo>
                    <a:lnTo>
                      <a:pt x="235479" y="246062"/>
                    </a:lnTo>
                    <a:lnTo>
                      <a:pt x="238125" y="243417"/>
                    </a:lnTo>
                    <a:lnTo>
                      <a:pt x="240771" y="235479"/>
                    </a:lnTo>
                    <a:lnTo>
                      <a:pt x="240771" y="232833"/>
                    </a:lnTo>
                    <a:lnTo>
                      <a:pt x="238125" y="230187"/>
                    </a:lnTo>
                    <a:lnTo>
                      <a:pt x="240771" y="227541"/>
                    </a:lnTo>
                    <a:lnTo>
                      <a:pt x="246063" y="222250"/>
                    </a:lnTo>
                    <a:lnTo>
                      <a:pt x="243417" y="216958"/>
                    </a:lnTo>
                    <a:lnTo>
                      <a:pt x="238125" y="206375"/>
                    </a:lnTo>
                    <a:lnTo>
                      <a:pt x="235479" y="201083"/>
                    </a:lnTo>
                    <a:lnTo>
                      <a:pt x="232833" y="195791"/>
                    </a:lnTo>
                    <a:lnTo>
                      <a:pt x="232833" y="190500"/>
                    </a:lnTo>
                    <a:lnTo>
                      <a:pt x="227542" y="190500"/>
                    </a:lnTo>
                    <a:lnTo>
                      <a:pt x="222250" y="190500"/>
                    </a:lnTo>
                    <a:lnTo>
                      <a:pt x="216958" y="187854"/>
                    </a:lnTo>
                    <a:lnTo>
                      <a:pt x="211667" y="185208"/>
                    </a:lnTo>
                    <a:lnTo>
                      <a:pt x="209021" y="182562"/>
                    </a:lnTo>
                    <a:lnTo>
                      <a:pt x="209021" y="179916"/>
                    </a:lnTo>
                    <a:lnTo>
                      <a:pt x="211667" y="179916"/>
                    </a:lnTo>
                    <a:lnTo>
                      <a:pt x="206375" y="177271"/>
                    </a:lnTo>
                    <a:lnTo>
                      <a:pt x="198438" y="174625"/>
                    </a:lnTo>
                    <a:lnTo>
                      <a:pt x="195792" y="171979"/>
                    </a:lnTo>
                    <a:lnTo>
                      <a:pt x="195792" y="166687"/>
                    </a:lnTo>
                    <a:lnTo>
                      <a:pt x="193146" y="169333"/>
                    </a:lnTo>
                    <a:lnTo>
                      <a:pt x="187854" y="169333"/>
                    </a:lnTo>
                    <a:lnTo>
                      <a:pt x="185208" y="166687"/>
                    </a:lnTo>
                    <a:lnTo>
                      <a:pt x="182563" y="164041"/>
                    </a:lnTo>
                    <a:lnTo>
                      <a:pt x="179917" y="161396"/>
                    </a:lnTo>
                    <a:lnTo>
                      <a:pt x="171979" y="161396"/>
                    </a:lnTo>
                    <a:lnTo>
                      <a:pt x="164042" y="158750"/>
                    </a:lnTo>
                    <a:lnTo>
                      <a:pt x="148166" y="145521"/>
                    </a:lnTo>
                    <a:lnTo>
                      <a:pt x="145521" y="142875"/>
                    </a:lnTo>
                    <a:lnTo>
                      <a:pt x="142875" y="140229"/>
                    </a:lnTo>
                    <a:lnTo>
                      <a:pt x="140229" y="137583"/>
                    </a:lnTo>
                    <a:lnTo>
                      <a:pt x="132291" y="132291"/>
                    </a:lnTo>
                    <a:lnTo>
                      <a:pt x="129646" y="127000"/>
                    </a:lnTo>
                    <a:lnTo>
                      <a:pt x="129646" y="124354"/>
                    </a:lnTo>
                    <a:lnTo>
                      <a:pt x="127000" y="124354"/>
                    </a:lnTo>
                    <a:lnTo>
                      <a:pt x="121708" y="124354"/>
                    </a:lnTo>
                    <a:lnTo>
                      <a:pt x="119062" y="124354"/>
                    </a:lnTo>
                    <a:lnTo>
                      <a:pt x="116416" y="119062"/>
                    </a:lnTo>
                    <a:lnTo>
                      <a:pt x="111125" y="111125"/>
                    </a:lnTo>
                    <a:lnTo>
                      <a:pt x="103187" y="103187"/>
                    </a:lnTo>
                    <a:lnTo>
                      <a:pt x="100541" y="100541"/>
                    </a:lnTo>
                    <a:lnTo>
                      <a:pt x="97896" y="97896"/>
                    </a:lnTo>
                    <a:lnTo>
                      <a:pt x="97896" y="95250"/>
                    </a:lnTo>
                    <a:lnTo>
                      <a:pt x="95250" y="92604"/>
                    </a:lnTo>
                    <a:lnTo>
                      <a:pt x="92604" y="89958"/>
                    </a:lnTo>
                    <a:lnTo>
                      <a:pt x="89958" y="84666"/>
                    </a:lnTo>
                    <a:lnTo>
                      <a:pt x="84666" y="79375"/>
                    </a:lnTo>
                    <a:lnTo>
                      <a:pt x="74083" y="74083"/>
                    </a:lnTo>
                    <a:lnTo>
                      <a:pt x="63500" y="71437"/>
                    </a:lnTo>
                    <a:lnTo>
                      <a:pt x="52916" y="71437"/>
                    </a:lnTo>
                    <a:lnTo>
                      <a:pt x="47625" y="71437"/>
                    </a:lnTo>
                    <a:lnTo>
                      <a:pt x="42333" y="74083"/>
                    </a:lnTo>
                    <a:lnTo>
                      <a:pt x="29104" y="82021"/>
                    </a:lnTo>
                    <a:lnTo>
                      <a:pt x="18521" y="87312"/>
                    </a:lnTo>
                    <a:lnTo>
                      <a:pt x="21166" y="82021"/>
                    </a:lnTo>
                    <a:lnTo>
                      <a:pt x="21166" y="79375"/>
                    </a:lnTo>
                    <a:lnTo>
                      <a:pt x="18521" y="79375"/>
                    </a:lnTo>
                    <a:lnTo>
                      <a:pt x="10583" y="79375"/>
                    </a:lnTo>
                    <a:lnTo>
                      <a:pt x="7937" y="76729"/>
                    </a:lnTo>
                    <a:lnTo>
                      <a:pt x="5291" y="68791"/>
                    </a:lnTo>
                    <a:lnTo>
                      <a:pt x="5291" y="63500"/>
                    </a:lnTo>
                    <a:lnTo>
                      <a:pt x="7937" y="58208"/>
                    </a:lnTo>
                    <a:lnTo>
                      <a:pt x="7937" y="55562"/>
                    </a:lnTo>
                    <a:lnTo>
                      <a:pt x="2646" y="52917"/>
                    </a:lnTo>
                    <a:lnTo>
                      <a:pt x="0" y="52917"/>
                    </a:lnTo>
                    <a:lnTo>
                      <a:pt x="0" y="50271"/>
                    </a:lnTo>
                    <a:lnTo>
                      <a:pt x="7937" y="42333"/>
                    </a:lnTo>
                    <a:lnTo>
                      <a:pt x="7937" y="39687"/>
                    </a:lnTo>
                    <a:lnTo>
                      <a:pt x="5291" y="39687"/>
                    </a:lnTo>
                    <a:lnTo>
                      <a:pt x="2646" y="34396"/>
                    </a:lnTo>
                    <a:lnTo>
                      <a:pt x="2646" y="29104"/>
                    </a:lnTo>
                    <a:lnTo>
                      <a:pt x="7937" y="26458"/>
                    </a:lnTo>
                    <a:lnTo>
                      <a:pt x="15875" y="26458"/>
                    </a:lnTo>
                    <a:lnTo>
                      <a:pt x="21166" y="29104"/>
                    </a:lnTo>
                    <a:lnTo>
                      <a:pt x="23812" y="26458"/>
                    </a:lnTo>
                    <a:lnTo>
                      <a:pt x="29104" y="21167"/>
                    </a:lnTo>
                    <a:lnTo>
                      <a:pt x="34396" y="15875"/>
                    </a:lnTo>
                    <a:lnTo>
                      <a:pt x="39687" y="15875"/>
                    </a:lnTo>
                    <a:lnTo>
                      <a:pt x="39687" y="18521"/>
                    </a:lnTo>
                    <a:lnTo>
                      <a:pt x="39687" y="21167"/>
                    </a:lnTo>
                    <a:lnTo>
                      <a:pt x="42333" y="23812"/>
                    </a:lnTo>
                    <a:lnTo>
                      <a:pt x="50271" y="26458"/>
                    </a:lnTo>
                    <a:lnTo>
                      <a:pt x="52916" y="26458"/>
                    </a:lnTo>
                    <a:lnTo>
                      <a:pt x="55562" y="21167"/>
                    </a:lnTo>
                    <a:lnTo>
                      <a:pt x="58208" y="18521"/>
                    </a:lnTo>
                    <a:lnTo>
                      <a:pt x="60854" y="15875"/>
                    </a:lnTo>
                    <a:lnTo>
                      <a:pt x="60854" y="13229"/>
                    </a:lnTo>
                    <a:lnTo>
                      <a:pt x="63500" y="13229"/>
                    </a:lnTo>
                    <a:lnTo>
                      <a:pt x="66146" y="15875"/>
                    </a:lnTo>
                    <a:lnTo>
                      <a:pt x="68791" y="15875"/>
                    </a:lnTo>
                    <a:lnTo>
                      <a:pt x="71437" y="15875"/>
                    </a:lnTo>
                    <a:lnTo>
                      <a:pt x="74083" y="18521"/>
                    </a:lnTo>
                    <a:lnTo>
                      <a:pt x="76729" y="18521"/>
                    </a:lnTo>
                    <a:lnTo>
                      <a:pt x="76729" y="15875"/>
                    </a:lnTo>
                    <a:lnTo>
                      <a:pt x="74083" y="10583"/>
                    </a:lnTo>
                    <a:lnTo>
                      <a:pt x="76729" y="10583"/>
                    </a:lnTo>
                    <a:lnTo>
                      <a:pt x="82021" y="10583"/>
                    </a:lnTo>
                    <a:lnTo>
                      <a:pt x="82021" y="7937"/>
                    </a:lnTo>
                    <a:lnTo>
                      <a:pt x="87312" y="5292"/>
                    </a:lnTo>
                    <a:lnTo>
                      <a:pt x="92604" y="7937"/>
                    </a:lnTo>
                    <a:lnTo>
                      <a:pt x="95250" y="7937"/>
                    </a:lnTo>
                    <a:lnTo>
                      <a:pt x="97896" y="7937"/>
                    </a:lnTo>
                    <a:lnTo>
                      <a:pt x="100541" y="5292"/>
                    </a:lnTo>
                    <a:lnTo>
                      <a:pt x="103187" y="2646"/>
                    </a:lnTo>
                    <a:lnTo>
                      <a:pt x="111125" y="2646"/>
                    </a:lnTo>
                    <a:lnTo>
                      <a:pt x="11906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4" name="Japan">
                <a:extLst>
                  <a:ext uri="{FF2B5EF4-FFF2-40B4-BE49-F238E27FC236}">
                    <a16:creationId xmlns:a16="http://schemas.microsoft.com/office/drawing/2014/main" id="{94A9640D-F02D-4594-A56A-D8CB93E257B8}"/>
                  </a:ext>
                </a:extLst>
              </p:cNvPr>
              <p:cNvSpPr>
                <a:spLocks/>
              </p:cNvSpPr>
              <p:nvPr/>
            </p:nvSpPr>
            <p:spPr bwMode="auto">
              <a:xfrm>
                <a:off x="7702105" y="1005895"/>
                <a:ext cx="273382" cy="460512"/>
              </a:xfrm>
              <a:custGeom>
                <a:avLst/>
                <a:gdLst/>
                <a:ahLst/>
                <a:cxnLst/>
                <a:rect l="l" t="t" r="r" b="b"/>
                <a:pathLst>
                  <a:path w="251354" h="418042">
                    <a:moveTo>
                      <a:pt x="21166" y="336021"/>
                    </a:moveTo>
                    <a:lnTo>
                      <a:pt x="29104" y="336021"/>
                    </a:lnTo>
                    <a:lnTo>
                      <a:pt x="29104" y="338667"/>
                    </a:lnTo>
                    <a:lnTo>
                      <a:pt x="29104" y="341313"/>
                    </a:lnTo>
                    <a:lnTo>
                      <a:pt x="34396" y="343959"/>
                    </a:lnTo>
                    <a:lnTo>
                      <a:pt x="39687" y="343959"/>
                    </a:lnTo>
                    <a:lnTo>
                      <a:pt x="42333" y="343959"/>
                    </a:lnTo>
                    <a:lnTo>
                      <a:pt x="44979" y="341313"/>
                    </a:lnTo>
                    <a:lnTo>
                      <a:pt x="47625" y="341313"/>
                    </a:lnTo>
                    <a:lnTo>
                      <a:pt x="52917" y="346604"/>
                    </a:lnTo>
                    <a:lnTo>
                      <a:pt x="52917" y="351896"/>
                    </a:lnTo>
                    <a:lnTo>
                      <a:pt x="55562" y="351896"/>
                    </a:lnTo>
                    <a:lnTo>
                      <a:pt x="60854" y="354542"/>
                    </a:lnTo>
                    <a:lnTo>
                      <a:pt x="63500" y="357188"/>
                    </a:lnTo>
                    <a:lnTo>
                      <a:pt x="66146" y="359834"/>
                    </a:lnTo>
                    <a:lnTo>
                      <a:pt x="66146" y="362480"/>
                    </a:lnTo>
                    <a:lnTo>
                      <a:pt x="66146" y="365125"/>
                    </a:lnTo>
                    <a:lnTo>
                      <a:pt x="63500" y="370417"/>
                    </a:lnTo>
                    <a:lnTo>
                      <a:pt x="63500" y="378355"/>
                    </a:lnTo>
                    <a:lnTo>
                      <a:pt x="66146" y="391584"/>
                    </a:lnTo>
                    <a:lnTo>
                      <a:pt x="66146" y="394230"/>
                    </a:lnTo>
                    <a:lnTo>
                      <a:pt x="66146" y="396875"/>
                    </a:lnTo>
                    <a:lnTo>
                      <a:pt x="63500" y="402167"/>
                    </a:lnTo>
                    <a:lnTo>
                      <a:pt x="63500" y="410105"/>
                    </a:lnTo>
                    <a:lnTo>
                      <a:pt x="63500" y="412750"/>
                    </a:lnTo>
                    <a:lnTo>
                      <a:pt x="60854" y="415396"/>
                    </a:lnTo>
                    <a:lnTo>
                      <a:pt x="55562" y="418042"/>
                    </a:lnTo>
                    <a:lnTo>
                      <a:pt x="55562" y="415396"/>
                    </a:lnTo>
                    <a:lnTo>
                      <a:pt x="58208" y="412750"/>
                    </a:lnTo>
                    <a:lnTo>
                      <a:pt x="58208" y="410105"/>
                    </a:lnTo>
                    <a:lnTo>
                      <a:pt x="55562" y="410105"/>
                    </a:lnTo>
                    <a:lnTo>
                      <a:pt x="52917" y="407459"/>
                    </a:lnTo>
                    <a:lnTo>
                      <a:pt x="52917" y="410105"/>
                    </a:lnTo>
                    <a:lnTo>
                      <a:pt x="52917" y="412750"/>
                    </a:lnTo>
                    <a:lnTo>
                      <a:pt x="50271" y="415396"/>
                    </a:lnTo>
                    <a:lnTo>
                      <a:pt x="47625" y="415396"/>
                    </a:lnTo>
                    <a:lnTo>
                      <a:pt x="42333" y="415396"/>
                    </a:lnTo>
                    <a:lnTo>
                      <a:pt x="42333" y="412750"/>
                    </a:lnTo>
                    <a:lnTo>
                      <a:pt x="42333" y="410105"/>
                    </a:lnTo>
                    <a:lnTo>
                      <a:pt x="39687" y="407459"/>
                    </a:lnTo>
                    <a:lnTo>
                      <a:pt x="37042" y="404813"/>
                    </a:lnTo>
                    <a:lnTo>
                      <a:pt x="31750" y="402167"/>
                    </a:lnTo>
                    <a:lnTo>
                      <a:pt x="29104" y="399521"/>
                    </a:lnTo>
                    <a:lnTo>
                      <a:pt x="29104" y="396875"/>
                    </a:lnTo>
                    <a:lnTo>
                      <a:pt x="34396" y="394230"/>
                    </a:lnTo>
                    <a:lnTo>
                      <a:pt x="34396" y="388938"/>
                    </a:lnTo>
                    <a:lnTo>
                      <a:pt x="34396" y="383646"/>
                    </a:lnTo>
                    <a:lnTo>
                      <a:pt x="29104" y="381000"/>
                    </a:lnTo>
                    <a:lnTo>
                      <a:pt x="29104" y="378355"/>
                    </a:lnTo>
                    <a:lnTo>
                      <a:pt x="29104" y="375709"/>
                    </a:lnTo>
                    <a:lnTo>
                      <a:pt x="26458" y="370417"/>
                    </a:lnTo>
                    <a:lnTo>
                      <a:pt x="18521" y="365125"/>
                    </a:lnTo>
                    <a:lnTo>
                      <a:pt x="18521" y="367771"/>
                    </a:lnTo>
                    <a:lnTo>
                      <a:pt x="21166" y="370417"/>
                    </a:lnTo>
                    <a:lnTo>
                      <a:pt x="18521" y="373063"/>
                    </a:lnTo>
                    <a:lnTo>
                      <a:pt x="15875" y="375709"/>
                    </a:lnTo>
                    <a:lnTo>
                      <a:pt x="13229" y="373063"/>
                    </a:lnTo>
                    <a:lnTo>
                      <a:pt x="13229" y="370417"/>
                    </a:lnTo>
                    <a:lnTo>
                      <a:pt x="10583" y="370417"/>
                    </a:lnTo>
                    <a:lnTo>
                      <a:pt x="5291" y="367771"/>
                    </a:lnTo>
                    <a:lnTo>
                      <a:pt x="2646" y="359834"/>
                    </a:lnTo>
                    <a:lnTo>
                      <a:pt x="0" y="357188"/>
                    </a:lnTo>
                    <a:lnTo>
                      <a:pt x="0" y="354542"/>
                    </a:lnTo>
                    <a:lnTo>
                      <a:pt x="2646" y="349250"/>
                    </a:lnTo>
                    <a:lnTo>
                      <a:pt x="5291" y="351896"/>
                    </a:lnTo>
                    <a:lnTo>
                      <a:pt x="7937" y="351896"/>
                    </a:lnTo>
                    <a:lnTo>
                      <a:pt x="7937" y="343959"/>
                    </a:lnTo>
                    <a:lnTo>
                      <a:pt x="10583" y="341313"/>
                    </a:lnTo>
                    <a:lnTo>
                      <a:pt x="13229" y="338667"/>
                    </a:lnTo>
                    <a:close/>
                    <a:moveTo>
                      <a:pt x="89959" y="325438"/>
                    </a:moveTo>
                    <a:lnTo>
                      <a:pt x="97896" y="325438"/>
                    </a:lnTo>
                    <a:lnTo>
                      <a:pt x="105834" y="325438"/>
                    </a:lnTo>
                    <a:lnTo>
                      <a:pt x="105834" y="328084"/>
                    </a:lnTo>
                    <a:lnTo>
                      <a:pt x="111126" y="328084"/>
                    </a:lnTo>
                    <a:lnTo>
                      <a:pt x="116417" y="333376"/>
                    </a:lnTo>
                    <a:lnTo>
                      <a:pt x="119063" y="336021"/>
                    </a:lnTo>
                    <a:lnTo>
                      <a:pt x="119063" y="338667"/>
                    </a:lnTo>
                    <a:lnTo>
                      <a:pt x="119063" y="341313"/>
                    </a:lnTo>
                    <a:lnTo>
                      <a:pt x="113772" y="349250"/>
                    </a:lnTo>
                    <a:lnTo>
                      <a:pt x="113772" y="351896"/>
                    </a:lnTo>
                    <a:lnTo>
                      <a:pt x="113772" y="354542"/>
                    </a:lnTo>
                    <a:lnTo>
                      <a:pt x="111126" y="354542"/>
                    </a:lnTo>
                    <a:lnTo>
                      <a:pt x="105834" y="351896"/>
                    </a:lnTo>
                    <a:lnTo>
                      <a:pt x="103188" y="349250"/>
                    </a:lnTo>
                    <a:lnTo>
                      <a:pt x="97896" y="351896"/>
                    </a:lnTo>
                    <a:lnTo>
                      <a:pt x="95251" y="354542"/>
                    </a:lnTo>
                    <a:lnTo>
                      <a:pt x="95251" y="359834"/>
                    </a:lnTo>
                    <a:lnTo>
                      <a:pt x="92605" y="365125"/>
                    </a:lnTo>
                    <a:lnTo>
                      <a:pt x="95251" y="367771"/>
                    </a:lnTo>
                    <a:lnTo>
                      <a:pt x="89959" y="367771"/>
                    </a:lnTo>
                    <a:lnTo>
                      <a:pt x="87313" y="367771"/>
                    </a:lnTo>
                    <a:lnTo>
                      <a:pt x="84667" y="365125"/>
                    </a:lnTo>
                    <a:lnTo>
                      <a:pt x="82021" y="365125"/>
                    </a:lnTo>
                    <a:lnTo>
                      <a:pt x="79375" y="359834"/>
                    </a:lnTo>
                    <a:lnTo>
                      <a:pt x="79375" y="357188"/>
                    </a:lnTo>
                    <a:lnTo>
                      <a:pt x="76729" y="354542"/>
                    </a:lnTo>
                    <a:lnTo>
                      <a:pt x="74083" y="354542"/>
                    </a:lnTo>
                    <a:lnTo>
                      <a:pt x="68792" y="354542"/>
                    </a:lnTo>
                    <a:lnTo>
                      <a:pt x="66146" y="357188"/>
                    </a:lnTo>
                    <a:lnTo>
                      <a:pt x="66146" y="354542"/>
                    </a:lnTo>
                    <a:lnTo>
                      <a:pt x="68792" y="351896"/>
                    </a:lnTo>
                    <a:lnTo>
                      <a:pt x="68792" y="343959"/>
                    </a:lnTo>
                    <a:lnTo>
                      <a:pt x="71437" y="338667"/>
                    </a:lnTo>
                    <a:lnTo>
                      <a:pt x="76729" y="330730"/>
                    </a:lnTo>
                    <a:lnTo>
                      <a:pt x="79375" y="330730"/>
                    </a:lnTo>
                    <a:lnTo>
                      <a:pt x="82021" y="330730"/>
                    </a:lnTo>
                    <a:lnTo>
                      <a:pt x="82021" y="333376"/>
                    </a:lnTo>
                    <a:lnTo>
                      <a:pt x="87313" y="330730"/>
                    </a:lnTo>
                    <a:lnTo>
                      <a:pt x="87313" y="328084"/>
                    </a:lnTo>
                    <a:close/>
                    <a:moveTo>
                      <a:pt x="150813" y="111125"/>
                    </a:moveTo>
                    <a:lnTo>
                      <a:pt x="158750" y="113771"/>
                    </a:lnTo>
                    <a:lnTo>
                      <a:pt x="164042" y="113771"/>
                    </a:lnTo>
                    <a:lnTo>
                      <a:pt x="166688" y="113771"/>
                    </a:lnTo>
                    <a:lnTo>
                      <a:pt x="169333" y="116417"/>
                    </a:lnTo>
                    <a:lnTo>
                      <a:pt x="169333" y="121708"/>
                    </a:lnTo>
                    <a:lnTo>
                      <a:pt x="169333" y="127000"/>
                    </a:lnTo>
                    <a:lnTo>
                      <a:pt x="171979" y="129646"/>
                    </a:lnTo>
                    <a:lnTo>
                      <a:pt x="182563" y="132292"/>
                    </a:lnTo>
                    <a:lnTo>
                      <a:pt x="193146" y="137584"/>
                    </a:lnTo>
                    <a:lnTo>
                      <a:pt x="203729" y="142875"/>
                    </a:lnTo>
                    <a:lnTo>
                      <a:pt x="214313" y="156104"/>
                    </a:lnTo>
                    <a:lnTo>
                      <a:pt x="216958" y="164042"/>
                    </a:lnTo>
                    <a:lnTo>
                      <a:pt x="219604" y="171979"/>
                    </a:lnTo>
                    <a:lnTo>
                      <a:pt x="224896" y="190500"/>
                    </a:lnTo>
                    <a:lnTo>
                      <a:pt x="227542" y="195792"/>
                    </a:lnTo>
                    <a:lnTo>
                      <a:pt x="224896" y="198438"/>
                    </a:lnTo>
                    <a:lnTo>
                      <a:pt x="222250" y="195792"/>
                    </a:lnTo>
                    <a:lnTo>
                      <a:pt x="219604" y="195792"/>
                    </a:lnTo>
                    <a:lnTo>
                      <a:pt x="216958" y="198438"/>
                    </a:lnTo>
                    <a:lnTo>
                      <a:pt x="216958" y="206375"/>
                    </a:lnTo>
                    <a:lnTo>
                      <a:pt x="222250" y="211667"/>
                    </a:lnTo>
                    <a:lnTo>
                      <a:pt x="230188" y="219605"/>
                    </a:lnTo>
                    <a:lnTo>
                      <a:pt x="235479" y="227542"/>
                    </a:lnTo>
                    <a:lnTo>
                      <a:pt x="235479" y="235480"/>
                    </a:lnTo>
                    <a:lnTo>
                      <a:pt x="235479" y="254000"/>
                    </a:lnTo>
                    <a:lnTo>
                      <a:pt x="238125" y="261938"/>
                    </a:lnTo>
                    <a:lnTo>
                      <a:pt x="240771" y="264584"/>
                    </a:lnTo>
                    <a:lnTo>
                      <a:pt x="248708" y="269875"/>
                    </a:lnTo>
                    <a:lnTo>
                      <a:pt x="251354" y="275167"/>
                    </a:lnTo>
                    <a:lnTo>
                      <a:pt x="248708" y="280459"/>
                    </a:lnTo>
                    <a:lnTo>
                      <a:pt x="246063" y="288396"/>
                    </a:lnTo>
                    <a:lnTo>
                      <a:pt x="246063" y="293688"/>
                    </a:lnTo>
                    <a:lnTo>
                      <a:pt x="243417" y="296334"/>
                    </a:lnTo>
                    <a:lnTo>
                      <a:pt x="238125" y="301626"/>
                    </a:lnTo>
                    <a:lnTo>
                      <a:pt x="238125" y="293688"/>
                    </a:lnTo>
                    <a:lnTo>
                      <a:pt x="235479" y="283105"/>
                    </a:lnTo>
                    <a:lnTo>
                      <a:pt x="232833" y="280459"/>
                    </a:lnTo>
                    <a:lnTo>
                      <a:pt x="230188" y="280459"/>
                    </a:lnTo>
                    <a:lnTo>
                      <a:pt x="227542" y="283105"/>
                    </a:lnTo>
                    <a:lnTo>
                      <a:pt x="227542" y="285751"/>
                    </a:lnTo>
                    <a:lnTo>
                      <a:pt x="230188" y="288396"/>
                    </a:lnTo>
                    <a:lnTo>
                      <a:pt x="230188" y="291042"/>
                    </a:lnTo>
                    <a:lnTo>
                      <a:pt x="230188" y="293688"/>
                    </a:lnTo>
                    <a:lnTo>
                      <a:pt x="230188" y="296334"/>
                    </a:lnTo>
                    <a:lnTo>
                      <a:pt x="227542" y="296334"/>
                    </a:lnTo>
                    <a:lnTo>
                      <a:pt x="222250" y="298980"/>
                    </a:lnTo>
                    <a:lnTo>
                      <a:pt x="224896" y="301626"/>
                    </a:lnTo>
                    <a:lnTo>
                      <a:pt x="224896" y="306917"/>
                    </a:lnTo>
                    <a:lnTo>
                      <a:pt x="222250" y="309563"/>
                    </a:lnTo>
                    <a:lnTo>
                      <a:pt x="219604" y="309563"/>
                    </a:lnTo>
                    <a:lnTo>
                      <a:pt x="216958" y="306917"/>
                    </a:lnTo>
                    <a:lnTo>
                      <a:pt x="214313" y="304271"/>
                    </a:lnTo>
                    <a:lnTo>
                      <a:pt x="211667" y="301626"/>
                    </a:lnTo>
                    <a:lnTo>
                      <a:pt x="209021" y="301626"/>
                    </a:lnTo>
                    <a:lnTo>
                      <a:pt x="206375" y="306917"/>
                    </a:lnTo>
                    <a:lnTo>
                      <a:pt x="203729" y="309563"/>
                    </a:lnTo>
                    <a:lnTo>
                      <a:pt x="198438" y="312209"/>
                    </a:lnTo>
                    <a:lnTo>
                      <a:pt x="190500" y="312209"/>
                    </a:lnTo>
                    <a:lnTo>
                      <a:pt x="174625" y="309563"/>
                    </a:lnTo>
                    <a:lnTo>
                      <a:pt x="171979" y="309563"/>
                    </a:lnTo>
                    <a:lnTo>
                      <a:pt x="174625" y="306917"/>
                    </a:lnTo>
                    <a:lnTo>
                      <a:pt x="171979" y="306917"/>
                    </a:lnTo>
                    <a:lnTo>
                      <a:pt x="164042" y="306917"/>
                    </a:lnTo>
                    <a:lnTo>
                      <a:pt x="161396" y="304271"/>
                    </a:lnTo>
                    <a:lnTo>
                      <a:pt x="158750" y="304271"/>
                    </a:lnTo>
                    <a:lnTo>
                      <a:pt x="158750" y="306917"/>
                    </a:lnTo>
                    <a:lnTo>
                      <a:pt x="158750" y="309563"/>
                    </a:lnTo>
                    <a:lnTo>
                      <a:pt x="161396" y="312209"/>
                    </a:lnTo>
                    <a:lnTo>
                      <a:pt x="164042" y="312209"/>
                    </a:lnTo>
                    <a:lnTo>
                      <a:pt x="166688" y="312209"/>
                    </a:lnTo>
                    <a:lnTo>
                      <a:pt x="169333" y="314855"/>
                    </a:lnTo>
                    <a:lnTo>
                      <a:pt x="171979" y="317501"/>
                    </a:lnTo>
                    <a:lnTo>
                      <a:pt x="169333" y="320146"/>
                    </a:lnTo>
                    <a:lnTo>
                      <a:pt x="166688" y="322792"/>
                    </a:lnTo>
                    <a:lnTo>
                      <a:pt x="164042" y="328084"/>
                    </a:lnTo>
                    <a:lnTo>
                      <a:pt x="164042" y="333376"/>
                    </a:lnTo>
                    <a:lnTo>
                      <a:pt x="164042" y="336021"/>
                    </a:lnTo>
                    <a:lnTo>
                      <a:pt x="166688" y="338667"/>
                    </a:lnTo>
                    <a:lnTo>
                      <a:pt x="161396" y="341313"/>
                    </a:lnTo>
                    <a:lnTo>
                      <a:pt x="153458" y="338667"/>
                    </a:lnTo>
                    <a:lnTo>
                      <a:pt x="145521" y="336021"/>
                    </a:lnTo>
                    <a:lnTo>
                      <a:pt x="140229" y="336021"/>
                    </a:lnTo>
                    <a:lnTo>
                      <a:pt x="134938" y="333376"/>
                    </a:lnTo>
                    <a:lnTo>
                      <a:pt x="132292" y="333376"/>
                    </a:lnTo>
                    <a:lnTo>
                      <a:pt x="132292" y="325438"/>
                    </a:lnTo>
                    <a:lnTo>
                      <a:pt x="132292" y="320146"/>
                    </a:lnTo>
                    <a:lnTo>
                      <a:pt x="129646" y="317501"/>
                    </a:lnTo>
                    <a:lnTo>
                      <a:pt x="127000" y="314855"/>
                    </a:lnTo>
                    <a:lnTo>
                      <a:pt x="129646" y="309563"/>
                    </a:lnTo>
                    <a:lnTo>
                      <a:pt x="119063" y="312209"/>
                    </a:lnTo>
                    <a:lnTo>
                      <a:pt x="105833" y="309563"/>
                    </a:lnTo>
                    <a:lnTo>
                      <a:pt x="100542" y="312209"/>
                    </a:lnTo>
                    <a:lnTo>
                      <a:pt x="97896" y="312209"/>
                    </a:lnTo>
                    <a:lnTo>
                      <a:pt x="97896" y="314855"/>
                    </a:lnTo>
                    <a:lnTo>
                      <a:pt x="92604" y="314855"/>
                    </a:lnTo>
                    <a:lnTo>
                      <a:pt x="87313" y="314855"/>
                    </a:lnTo>
                    <a:lnTo>
                      <a:pt x="84667" y="317501"/>
                    </a:lnTo>
                    <a:lnTo>
                      <a:pt x="82020" y="320146"/>
                    </a:lnTo>
                    <a:lnTo>
                      <a:pt x="76729" y="317501"/>
                    </a:lnTo>
                    <a:lnTo>
                      <a:pt x="74083" y="317501"/>
                    </a:lnTo>
                    <a:lnTo>
                      <a:pt x="71437" y="320146"/>
                    </a:lnTo>
                    <a:lnTo>
                      <a:pt x="71437" y="322792"/>
                    </a:lnTo>
                    <a:lnTo>
                      <a:pt x="66145" y="320146"/>
                    </a:lnTo>
                    <a:lnTo>
                      <a:pt x="63500" y="322792"/>
                    </a:lnTo>
                    <a:lnTo>
                      <a:pt x="60854" y="328084"/>
                    </a:lnTo>
                    <a:lnTo>
                      <a:pt x="58208" y="333376"/>
                    </a:lnTo>
                    <a:lnTo>
                      <a:pt x="55562" y="333376"/>
                    </a:lnTo>
                    <a:lnTo>
                      <a:pt x="52916" y="333376"/>
                    </a:lnTo>
                    <a:lnTo>
                      <a:pt x="44979" y="330730"/>
                    </a:lnTo>
                    <a:lnTo>
                      <a:pt x="37041" y="333376"/>
                    </a:lnTo>
                    <a:lnTo>
                      <a:pt x="29104" y="333376"/>
                    </a:lnTo>
                    <a:lnTo>
                      <a:pt x="23812" y="333376"/>
                    </a:lnTo>
                    <a:lnTo>
                      <a:pt x="18520" y="328084"/>
                    </a:lnTo>
                    <a:lnTo>
                      <a:pt x="13229" y="322792"/>
                    </a:lnTo>
                    <a:lnTo>
                      <a:pt x="13229" y="320146"/>
                    </a:lnTo>
                    <a:lnTo>
                      <a:pt x="15875" y="320146"/>
                    </a:lnTo>
                    <a:lnTo>
                      <a:pt x="23812" y="317501"/>
                    </a:lnTo>
                    <a:lnTo>
                      <a:pt x="26458" y="317501"/>
                    </a:lnTo>
                    <a:lnTo>
                      <a:pt x="29104" y="314855"/>
                    </a:lnTo>
                    <a:lnTo>
                      <a:pt x="34395" y="304271"/>
                    </a:lnTo>
                    <a:lnTo>
                      <a:pt x="39687" y="296334"/>
                    </a:lnTo>
                    <a:lnTo>
                      <a:pt x="44979" y="291042"/>
                    </a:lnTo>
                    <a:lnTo>
                      <a:pt x="42333" y="288396"/>
                    </a:lnTo>
                    <a:lnTo>
                      <a:pt x="50270" y="285751"/>
                    </a:lnTo>
                    <a:lnTo>
                      <a:pt x="58208" y="283105"/>
                    </a:lnTo>
                    <a:lnTo>
                      <a:pt x="63500" y="283105"/>
                    </a:lnTo>
                    <a:lnTo>
                      <a:pt x="76729" y="280459"/>
                    </a:lnTo>
                    <a:lnTo>
                      <a:pt x="95250" y="275167"/>
                    </a:lnTo>
                    <a:lnTo>
                      <a:pt x="97896" y="275167"/>
                    </a:lnTo>
                    <a:lnTo>
                      <a:pt x="100542" y="275167"/>
                    </a:lnTo>
                    <a:lnTo>
                      <a:pt x="103188" y="277813"/>
                    </a:lnTo>
                    <a:lnTo>
                      <a:pt x="105833" y="275167"/>
                    </a:lnTo>
                    <a:lnTo>
                      <a:pt x="111125" y="275167"/>
                    </a:lnTo>
                    <a:lnTo>
                      <a:pt x="113771" y="277813"/>
                    </a:lnTo>
                    <a:lnTo>
                      <a:pt x="116417" y="280459"/>
                    </a:lnTo>
                    <a:lnTo>
                      <a:pt x="121708" y="277813"/>
                    </a:lnTo>
                    <a:lnTo>
                      <a:pt x="124354" y="275167"/>
                    </a:lnTo>
                    <a:lnTo>
                      <a:pt x="121708" y="272521"/>
                    </a:lnTo>
                    <a:lnTo>
                      <a:pt x="119063" y="269875"/>
                    </a:lnTo>
                    <a:lnTo>
                      <a:pt x="119063" y="261938"/>
                    </a:lnTo>
                    <a:lnTo>
                      <a:pt x="119063" y="254000"/>
                    </a:lnTo>
                    <a:lnTo>
                      <a:pt x="116417" y="248709"/>
                    </a:lnTo>
                    <a:lnTo>
                      <a:pt x="113771" y="243417"/>
                    </a:lnTo>
                    <a:lnTo>
                      <a:pt x="116417" y="235480"/>
                    </a:lnTo>
                    <a:lnTo>
                      <a:pt x="124354" y="224896"/>
                    </a:lnTo>
                    <a:lnTo>
                      <a:pt x="127000" y="224896"/>
                    </a:lnTo>
                    <a:lnTo>
                      <a:pt x="129646" y="224896"/>
                    </a:lnTo>
                    <a:lnTo>
                      <a:pt x="129646" y="227542"/>
                    </a:lnTo>
                    <a:lnTo>
                      <a:pt x="129646" y="232834"/>
                    </a:lnTo>
                    <a:lnTo>
                      <a:pt x="127000" y="235480"/>
                    </a:lnTo>
                    <a:lnTo>
                      <a:pt x="129646" y="235480"/>
                    </a:lnTo>
                    <a:lnTo>
                      <a:pt x="132292" y="238125"/>
                    </a:lnTo>
                    <a:lnTo>
                      <a:pt x="132292" y="243417"/>
                    </a:lnTo>
                    <a:lnTo>
                      <a:pt x="137583" y="243417"/>
                    </a:lnTo>
                    <a:lnTo>
                      <a:pt x="145521" y="235480"/>
                    </a:lnTo>
                    <a:lnTo>
                      <a:pt x="158750" y="224896"/>
                    </a:lnTo>
                    <a:lnTo>
                      <a:pt x="164042" y="219605"/>
                    </a:lnTo>
                    <a:lnTo>
                      <a:pt x="164042" y="214313"/>
                    </a:lnTo>
                    <a:lnTo>
                      <a:pt x="164042" y="209021"/>
                    </a:lnTo>
                    <a:lnTo>
                      <a:pt x="166688" y="203729"/>
                    </a:lnTo>
                    <a:lnTo>
                      <a:pt x="169333" y="193146"/>
                    </a:lnTo>
                    <a:lnTo>
                      <a:pt x="166688" y="182563"/>
                    </a:lnTo>
                    <a:lnTo>
                      <a:pt x="164042" y="174625"/>
                    </a:lnTo>
                    <a:lnTo>
                      <a:pt x="158750" y="169334"/>
                    </a:lnTo>
                    <a:lnTo>
                      <a:pt x="156104" y="166688"/>
                    </a:lnTo>
                    <a:lnTo>
                      <a:pt x="153458" y="166688"/>
                    </a:lnTo>
                    <a:lnTo>
                      <a:pt x="150813" y="166688"/>
                    </a:lnTo>
                    <a:lnTo>
                      <a:pt x="148167" y="164042"/>
                    </a:lnTo>
                    <a:lnTo>
                      <a:pt x="148167" y="161396"/>
                    </a:lnTo>
                    <a:lnTo>
                      <a:pt x="150813" y="158750"/>
                    </a:lnTo>
                    <a:lnTo>
                      <a:pt x="150813" y="153459"/>
                    </a:lnTo>
                    <a:lnTo>
                      <a:pt x="140229" y="142875"/>
                    </a:lnTo>
                    <a:lnTo>
                      <a:pt x="137583" y="140229"/>
                    </a:lnTo>
                    <a:lnTo>
                      <a:pt x="137583" y="137584"/>
                    </a:lnTo>
                    <a:lnTo>
                      <a:pt x="142875" y="132292"/>
                    </a:lnTo>
                    <a:lnTo>
                      <a:pt x="140229" y="129646"/>
                    </a:lnTo>
                    <a:lnTo>
                      <a:pt x="137583" y="127000"/>
                    </a:lnTo>
                    <a:lnTo>
                      <a:pt x="137583" y="124354"/>
                    </a:lnTo>
                    <a:lnTo>
                      <a:pt x="140229" y="121708"/>
                    </a:lnTo>
                    <a:lnTo>
                      <a:pt x="142875" y="121708"/>
                    </a:lnTo>
                    <a:lnTo>
                      <a:pt x="148167" y="124354"/>
                    </a:lnTo>
                    <a:lnTo>
                      <a:pt x="153458" y="127000"/>
                    </a:lnTo>
                    <a:lnTo>
                      <a:pt x="156104" y="127000"/>
                    </a:lnTo>
                    <a:lnTo>
                      <a:pt x="158750" y="119063"/>
                    </a:lnTo>
                    <a:lnTo>
                      <a:pt x="158750" y="116417"/>
                    </a:lnTo>
                    <a:lnTo>
                      <a:pt x="153458" y="119063"/>
                    </a:lnTo>
                    <a:lnTo>
                      <a:pt x="150813" y="121708"/>
                    </a:lnTo>
                    <a:lnTo>
                      <a:pt x="148167" y="121708"/>
                    </a:lnTo>
                    <a:lnTo>
                      <a:pt x="148167" y="116417"/>
                    </a:lnTo>
                    <a:lnTo>
                      <a:pt x="148167" y="113771"/>
                    </a:lnTo>
                    <a:close/>
                    <a:moveTo>
                      <a:pt x="89958" y="0"/>
                    </a:moveTo>
                    <a:lnTo>
                      <a:pt x="92604" y="0"/>
                    </a:lnTo>
                    <a:lnTo>
                      <a:pt x="95250" y="2646"/>
                    </a:lnTo>
                    <a:lnTo>
                      <a:pt x="105833" y="10584"/>
                    </a:lnTo>
                    <a:lnTo>
                      <a:pt x="113771" y="15875"/>
                    </a:lnTo>
                    <a:lnTo>
                      <a:pt x="124354" y="21167"/>
                    </a:lnTo>
                    <a:lnTo>
                      <a:pt x="134937" y="23813"/>
                    </a:lnTo>
                    <a:lnTo>
                      <a:pt x="142875" y="29104"/>
                    </a:lnTo>
                    <a:lnTo>
                      <a:pt x="153458" y="34396"/>
                    </a:lnTo>
                    <a:lnTo>
                      <a:pt x="164042" y="37042"/>
                    </a:lnTo>
                    <a:lnTo>
                      <a:pt x="185208" y="42334"/>
                    </a:lnTo>
                    <a:lnTo>
                      <a:pt x="193146" y="44979"/>
                    </a:lnTo>
                    <a:lnTo>
                      <a:pt x="195792" y="42334"/>
                    </a:lnTo>
                    <a:lnTo>
                      <a:pt x="203729" y="37042"/>
                    </a:lnTo>
                    <a:lnTo>
                      <a:pt x="209021" y="29104"/>
                    </a:lnTo>
                    <a:lnTo>
                      <a:pt x="211667" y="29104"/>
                    </a:lnTo>
                    <a:lnTo>
                      <a:pt x="209021" y="42334"/>
                    </a:lnTo>
                    <a:lnTo>
                      <a:pt x="209021" y="47625"/>
                    </a:lnTo>
                    <a:lnTo>
                      <a:pt x="211667" y="50271"/>
                    </a:lnTo>
                    <a:lnTo>
                      <a:pt x="216958" y="50271"/>
                    </a:lnTo>
                    <a:lnTo>
                      <a:pt x="216958" y="52917"/>
                    </a:lnTo>
                    <a:lnTo>
                      <a:pt x="219604" y="58209"/>
                    </a:lnTo>
                    <a:lnTo>
                      <a:pt x="222250" y="58209"/>
                    </a:lnTo>
                    <a:lnTo>
                      <a:pt x="230188" y="58209"/>
                    </a:lnTo>
                    <a:lnTo>
                      <a:pt x="235479" y="58209"/>
                    </a:lnTo>
                    <a:lnTo>
                      <a:pt x="227542" y="63500"/>
                    </a:lnTo>
                    <a:lnTo>
                      <a:pt x="216958" y="71438"/>
                    </a:lnTo>
                    <a:lnTo>
                      <a:pt x="211667" y="71438"/>
                    </a:lnTo>
                    <a:lnTo>
                      <a:pt x="203729" y="71438"/>
                    </a:lnTo>
                    <a:lnTo>
                      <a:pt x="198437" y="74084"/>
                    </a:lnTo>
                    <a:lnTo>
                      <a:pt x="193146" y="79375"/>
                    </a:lnTo>
                    <a:lnTo>
                      <a:pt x="193146" y="84667"/>
                    </a:lnTo>
                    <a:lnTo>
                      <a:pt x="193146" y="89959"/>
                    </a:lnTo>
                    <a:lnTo>
                      <a:pt x="198437" y="95251"/>
                    </a:lnTo>
                    <a:lnTo>
                      <a:pt x="195792" y="95251"/>
                    </a:lnTo>
                    <a:lnTo>
                      <a:pt x="187854" y="95251"/>
                    </a:lnTo>
                    <a:lnTo>
                      <a:pt x="177271" y="92605"/>
                    </a:lnTo>
                    <a:lnTo>
                      <a:pt x="169333" y="89959"/>
                    </a:lnTo>
                    <a:lnTo>
                      <a:pt x="161396" y="89959"/>
                    </a:lnTo>
                    <a:lnTo>
                      <a:pt x="150812" y="84667"/>
                    </a:lnTo>
                    <a:lnTo>
                      <a:pt x="145521" y="82021"/>
                    </a:lnTo>
                    <a:lnTo>
                      <a:pt x="142875" y="82021"/>
                    </a:lnTo>
                    <a:lnTo>
                      <a:pt x="137583" y="84667"/>
                    </a:lnTo>
                    <a:lnTo>
                      <a:pt x="134937" y="87313"/>
                    </a:lnTo>
                    <a:lnTo>
                      <a:pt x="132291" y="89959"/>
                    </a:lnTo>
                    <a:lnTo>
                      <a:pt x="129646" y="87313"/>
                    </a:lnTo>
                    <a:lnTo>
                      <a:pt x="121708" y="87313"/>
                    </a:lnTo>
                    <a:lnTo>
                      <a:pt x="116416" y="89959"/>
                    </a:lnTo>
                    <a:lnTo>
                      <a:pt x="116416" y="92605"/>
                    </a:lnTo>
                    <a:lnTo>
                      <a:pt x="124354" y="95251"/>
                    </a:lnTo>
                    <a:lnTo>
                      <a:pt x="134937" y="97896"/>
                    </a:lnTo>
                    <a:lnTo>
                      <a:pt x="142875" y="103188"/>
                    </a:lnTo>
                    <a:lnTo>
                      <a:pt x="148166" y="108480"/>
                    </a:lnTo>
                    <a:lnTo>
                      <a:pt x="137583" y="111126"/>
                    </a:lnTo>
                    <a:lnTo>
                      <a:pt x="134937" y="116417"/>
                    </a:lnTo>
                    <a:lnTo>
                      <a:pt x="132291" y="119063"/>
                    </a:lnTo>
                    <a:lnTo>
                      <a:pt x="127000" y="119063"/>
                    </a:lnTo>
                    <a:lnTo>
                      <a:pt x="124354" y="119063"/>
                    </a:lnTo>
                    <a:lnTo>
                      <a:pt x="121708" y="116417"/>
                    </a:lnTo>
                    <a:lnTo>
                      <a:pt x="121708" y="108480"/>
                    </a:lnTo>
                    <a:lnTo>
                      <a:pt x="121708" y="103188"/>
                    </a:lnTo>
                    <a:lnTo>
                      <a:pt x="119062" y="103188"/>
                    </a:lnTo>
                    <a:lnTo>
                      <a:pt x="116416" y="100542"/>
                    </a:lnTo>
                    <a:lnTo>
                      <a:pt x="108479" y="97896"/>
                    </a:lnTo>
                    <a:lnTo>
                      <a:pt x="103187" y="95251"/>
                    </a:lnTo>
                    <a:lnTo>
                      <a:pt x="100541" y="89959"/>
                    </a:lnTo>
                    <a:lnTo>
                      <a:pt x="103187" y="84667"/>
                    </a:lnTo>
                    <a:lnTo>
                      <a:pt x="105833" y="82021"/>
                    </a:lnTo>
                    <a:lnTo>
                      <a:pt x="105833" y="79375"/>
                    </a:lnTo>
                    <a:lnTo>
                      <a:pt x="103187" y="74084"/>
                    </a:lnTo>
                    <a:lnTo>
                      <a:pt x="97895" y="71438"/>
                    </a:lnTo>
                    <a:lnTo>
                      <a:pt x="97895" y="68792"/>
                    </a:lnTo>
                    <a:lnTo>
                      <a:pt x="100541" y="68792"/>
                    </a:lnTo>
                    <a:lnTo>
                      <a:pt x="105833" y="68792"/>
                    </a:lnTo>
                    <a:lnTo>
                      <a:pt x="111125" y="68792"/>
                    </a:lnTo>
                    <a:lnTo>
                      <a:pt x="116416" y="63500"/>
                    </a:lnTo>
                    <a:lnTo>
                      <a:pt x="116416" y="60855"/>
                    </a:lnTo>
                    <a:lnTo>
                      <a:pt x="111125" y="55563"/>
                    </a:lnTo>
                    <a:lnTo>
                      <a:pt x="108479" y="50271"/>
                    </a:lnTo>
                    <a:lnTo>
                      <a:pt x="108479" y="47625"/>
                    </a:lnTo>
                    <a:lnTo>
                      <a:pt x="108479" y="42334"/>
                    </a:lnTo>
                    <a:lnTo>
                      <a:pt x="111125" y="39688"/>
                    </a:lnTo>
                    <a:lnTo>
                      <a:pt x="108479" y="37042"/>
                    </a:lnTo>
                    <a:lnTo>
                      <a:pt x="103187" y="34396"/>
                    </a:lnTo>
                    <a:lnTo>
                      <a:pt x="100541" y="31750"/>
                    </a:lnTo>
                    <a:lnTo>
                      <a:pt x="95250" y="21167"/>
                    </a:lnTo>
                    <a:lnTo>
                      <a:pt x="89958" y="15875"/>
                    </a:lnTo>
                    <a:lnTo>
                      <a:pt x="84666" y="13229"/>
                    </a:lnTo>
                    <a:lnTo>
                      <a:pt x="84666" y="10584"/>
                    </a:lnTo>
                    <a:lnTo>
                      <a:pt x="87312" y="79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5" name="Kazakhstan">
                <a:extLst>
                  <a:ext uri="{FF2B5EF4-FFF2-40B4-BE49-F238E27FC236}">
                    <a16:creationId xmlns:a16="http://schemas.microsoft.com/office/drawing/2014/main" id="{8CB920B6-CC0A-4B75-8741-CD8AED2BDDBB}"/>
                  </a:ext>
                </a:extLst>
              </p:cNvPr>
              <p:cNvSpPr>
                <a:spLocks/>
              </p:cNvSpPr>
              <p:nvPr/>
            </p:nvSpPr>
            <p:spPr bwMode="auto">
              <a:xfrm>
                <a:off x="5256048" y="726088"/>
                <a:ext cx="1061876" cy="443025"/>
              </a:xfrm>
              <a:custGeom>
                <a:avLst/>
                <a:gdLst/>
                <a:ahLst/>
                <a:cxnLst>
                  <a:cxn ang="0">
                    <a:pos x="474" y="288"/>
                  </a:cxn>
                  <a:cxn ang="0">
                    <a:pos x="456" y="304"/>
                  </a:cxn>
                  <a:cxn ang="0">
                    <a:pos x="420" y="292"/>
                  </a:cxn>
                  <a:cxn ang="0">
                    <a:pos x="378" y="236"/>
                  </a:cxn>
                  <a:cxn ang="0">
                    <a:pos x="354" y="238"/>
                  </a:cxn>
                  <a:cxn ang="0">
                    <a:pos x="298" y="216"/>
                  </a:cxn>
                  <a:cxn ang="0">
                    <a:pos x="288" y="192"/>
                  </a:cxn>
                  <a:cxn ang="0">
                    <a:pos x="276" y="178"/>
                  </a:cxn>
                  <a:cxn ang="0">
                    <a:pos x="252" y="176"/>
                  </a:cxn>
                  <a:cxn ang="0">
                    <a:pos x="240" y="186"/>
                  </a:cxn>
                  <a:cxn ang="0">
                    <a:pos x="206" y="202"/>
                  </a:cxn>
                  <a:cxn ang="0">
                    <a:pos x="198" y="278"/>
                  </a:cxn>
                  <a:cxn ang="0">
                    <a:pos x="156" y="282"/>
                  </a:cxn>
                  <a:cxn ang="0">
                    <a:pos x="150" y="250"/>
                  </a:cxn>
                  <a:cxn ang="0">
                    <a:pos x="128" y="240"/>
                  </a:cxn>
                  <a:cxn ang="0">
                    <a:pos x="98" y="222"/>
                  </a:cxn>
                  <a:cxn ang="0">
                    <a:pos x="102" y="214"/>
                  </a:cxn>
                  <a:cxn ang="0">
                    <a:pos x="96" y="204"/>
                  </a:cxn>
                  <a:cxn ang="0">
                    <a:pos x="120" y="192"/>
                  </a:cxn>
                  <a:cxn ang="0">
                    <a:pos x="134" y="192"/>
                  </a:cxn>
                  <a:cxn ang="0">
                    <a:pos x="132" y="172"/>
                  </a:cxn>
                  <a:cxn ang="0">
                    <a:pos x="122" y="152"/>
                  </a:cxn>
                  <a:cxn ang="0">
                    <a:pos x="82" y="160"/>
                  </a:cxn>
                  <a:cxn ang="0">
                    <a:pos x="54" y="168"/>
                  </a:cxn>
                  <a:cxn ang="0">
                    <a:pos x="46" y="150"/>
                  </a:cxn>
                  <a:cxn ang="0">
                    <a:pos x="16" y="142"/>
                  </a:cxn>
                  <a:cxn ang="0">
                    <a:pos x="0" y="126"/>
                  </a:cxn>
                  <a:cxn ang="0">
                    <a:pos x="10" y="86"/>
                  </a:cxn>
                  <a:cxn ang="0">
                    <a:pos x="32" y="94"/>
                  </a:cxn>
                  <a:cxn ang="0">
                    <a:pos x="38" y="78"/>
                  </a:cxn>
                  <a:cxn ang="0">
                    <a:pos x="56" y="64"/>
                  </a:cxn>
                  <a:cxn ang="0">
                    <a:pos x="86" y="66"/>
                  </a:cxn>
                  <a:cxn ang="0">
                    <a:pos x="118" y="72"/>
                  </a:cxn>
                  <a:cxn ang="0">
                    <a:pos x="148" y="74"/>
                  </a:cxn>
                  <a:cxn ang="0">
                    <a:pos x="172" y="78"/>
                  </a:cxn>
                  <a:cxn ang="0">
                    <a:pos x="198" y="82"/>
                  </a:cxn>
                  <a:cxn ang="0">
                    <a:pos x="246" y="84"/>
                  </a:cxn>
                  <a:cxn ang="0">
                    <a:pos x="230" y="66"/>
                  </a:cxn>
                  <a:cxn ang="0">
                    <a:pos x="228" y="46"/>
                  </a:cxn>
                  <a:cxn ang="0">
                    <a:pos x="208" y="36"/>
                  </a:cxn>
                  <a:cxn ang="0">
                    <a:pos x="282" y="22"/>
                  </a:cxn>
                  <a:cxn ang="0">
                    <a:pos x="338" y="10"/>
                  </a:cxn>
                  <a:cxn ang="0">
                    <a:pos x="374" y="4"/>
                  </a:cxn>
                  <a:cxn ang="0">
                    <a:pos x="382" y="22"/>
                  </a:cxn>
                  <a:cxn ang="0">
                    <a:pos x="406" y="22"/>
                  </a:cxn>
                  <a:cxn ang="0">
                    <a:pos x="422" y="34"/>
                  </a:cxn>
                  <a:cxn ang="0">
                    <a:pos x="444" y="24"/>
                  </a:cxn>
                  <a:cxn ang="0">
                    <a:pos x="462" y="26"/>
                  </a:cxn>
                  <a:cxn ang="0">
                    <a:pos x="568" y="88"/>
                  </a:cxn>
                  <a:cxn ang="0">
                    <a:pos x="592" y="90"/>
                  </a:cxn>
                  <a:cxn ang="0">
                    <a:pos x="640" y="96"/>
                  </a:cxn>
                  <a:cxn ang="0">
                    <a:pos x="664" y="108"/>
                  </a:cxn>
                  <a:cxn ang="0">
                    <a:pos x="690" y="104"/>
                  </a:cxn>
                  <a:cxn ang="0">
                    <a:pos x="726" y="114"/>
                  </a:cxn>
                  <a:cxn ang="0">
                    <a:pos x="722" y="122"/>
                  </a:cxn>
                  <a:cxn ang="0">
                    <a:pos x="696" y="156"/>
                  </a:cxn>
                  <a:cxn ang="0">
                    <a:pos x="674" y="186"/>
                  </a:cxn>
                  <a:cxn ang="0">
                    <a:pos x="640" y="206"/>
                  </a:cxn>
                  <a:cxn ang="0">
                    <a:pos x="664" y="234"/>
                  </a:cxn>
                  <a:cxn ang="0">
                    <a:pos x="658" y="258"/>
                  </a:cxn>
                  <a:cxn ang="0">
                    <a:pos x="634" y="250"/>
                  </a:cxn>
                  <a:cxn ang="0">
                    <a:pos x="544" y="250"/>
                  </a:cxn>
                  <a:cxn ang="0">
                    <a:pos x="512" y="252"/>
                  </a:cxn>
                </a:cxnLst>
                <a:rect l="0" t="0" r="r" b="b"/>
                <a:pathLst>
                  <a:path w="738" h="304">
                    <a:moveTo>
                      <a:pt x="498" y="260"/>
                    </a:moveTo>
                    <a:lnTo>
                      <a:pt x="498" y="260"/>
                    </a:lnTo>
                    <a:lnTo>
                      <a:pt x="492" y="264"/>
                    </a:lnTo>
                    <a:lnTo>
                      <a:pt x="492" y="264"/>
                    </a:lnTo>
                    <a:lnTo>
                      <a:pt x="486" y="270"/>
                    </a:lnTo>
                    <a:lnTo>
                      <a:pt x="484" y="276"/>
                    </a:lnTo>
                    <a:lnTo>
                      <a:pt x="480" y="282"/>
                    </a:lnTo>
                    <a:lnTo>
                      <a:pt x="474" y="288"/>
                    </a:lnTo>
                    <a:lnTo>
                      <a:pt x="474" y="288"/>
                    </a:lnTo>
                    <a:lnTo>
                      <a:pt x="468" y="292"/>
                    </a:lnTo>
                    <a:lnTo>
                      <a:pt x="466" y="296"/>
                    </a:lnTo>
                    <a:lnTo>
                      <a:pt x="466" y="300"/>
                    </a:lnTo>
                    <a:lnTo>
                      <a:pt x="466" y="302"/>
                    </a:lnTo>
                    <a:lnTo>
                      <a:pt x="466" y="304"/>
                    </a:lnTo>
                    <a:lnTo>
                      <a:pt x="462" y="304"/>
                    </a:lnTo>
                    <a:lnTo>
                      <a:pt x="462" y="304"/>
                    </a:lnTo>
                    <a:lnTo>
                      <a:pt x="458" y="304"/>
                    </a:lnTo>
                    <a:lnTo>
                      <a:pt x="456" y="304"/>
                    </a:lnTo>
                    <a:lnTo>
                      <a:pt x="458" y="300"/>
                    </a:lnTo>
                    <a:lnTo>
                      <a:pt x="460" y="298"/>
                    </a:lnTo>
                    <a:lnTo>
                      <a:pt x="456" y="298"/>
                    </a:lnTo>
                    <a:lnTo>
                      <a:pt x="456" y="298"/>
                    </a:lnTo>
                    <a:lnTo>
                      <a:pt x="438" y="300"/>
                    </a:lnTo>
                    <a:lnTo>
                      <a:pt x="430" y="300"/>
                    </a:lnTo>
                    <a:lnTo>
                      <a:pt x="426" y="298"/>
                    </a:lnTo>
                    <a:lnTo>
                      <a:pt x="422" y="296"/>
                    </a:lnTo>
                    <a:lnTo>
                      <a:pt x="420" y="292"/>
                    </a:lnTo>
                    <a:lnTo>
                      <a:pt x="418" y="280"/>
                    </a:lnTo>
                    <a:lnTo>
                      <a:pt x="408" y="282"/>
                    </a:lnTo>
                    <a:lnTo>
                      <a:pt x="398" y="266"/>
                    </a:lnTo>
                    <a:lnTo>
                      <a:pt x="406" y="266"/>
                    </a:lnTo>
                    <a:lnTo>
                      <a:pt x="402" y="248"/>
                    </a:lnTo>
                    <a:lnTo>
                      <a:pt x="394" y="254"/>
                    </a:lnTo>
                    <a:lnTo>
                      <a:pt x="394" y="254"/>
                    </a:lnTo>
                    <a:lnTo>
                      <a:pt x="382" y="240"/>
                    </a:lnTo>
                    <a:lnTo>
                      <a:pt x="378" y="236"/>
                    </a:lnTo>
                    <a:lnTo>
                      <a:pt x="374" y="234"/>
                    </a:lnTo>
                    <a:lnTo>
                      <a:pt x="370" y="234"/>
                    </a:lnTo>
                    <a:lnTo>
                      <a:pt x="364" y="232"/>
                    </a:lnTo>
                    <a:lnTo>
                      <a:pt x="364" y="232"/>
                    </a:lnTo>
                    <a:lnTo>
                      <a:pt x="360" y="228"/>
                    </a:lnTo>
                    <a:lnTo>
                      <a:pt x="360" y="232"/>
                    </a:lnTo>
                    <a:lnTo>
                      <a:pt x="358" y="236"/>
                    </a:lnTo>
                    <a:lnTo>
                      <a:pt x="356" y="238"/>
                    </a:lnTo>
                    <a:lnTo>
                      <a:pt x="354" y="238"/>
                    </a:lnTo>
                    <a:lnTo>
                      <a:pt x="354" y="238"/>
                    </a:lnTo>
                    <a:lnTo>
                      <a:pt x="308" y="236"/>
                    </a:lnTo>
                    <a:lnTo>
                      <a:pt x="308" y="236"/>
                    </a:lnTo>
                    <a:lnTo>
                      <a:pt x="306" y="236"/>
                    </a:lnTo>
                    <a:lnTo>
                      <a:pt x="302" y="234"/>
                    </a:lnTo>
                    <a:lnTo>
                      <a:pt x="298" y="226"/>
                    </a:lnTo>
                    <a:lnTo>
                      <a:pt x="296" y="220"/>
                    </a:lnTo>
                    <a:lnTo>
                      <a:pt x="296" y="216"/>
                    </a:lnTo>
                    <a:lnTo>
                      <a:pt x="298" y="216"/>
                    </a:lnTo>
                    <a:lnTo>
                      <a:pt x="298" y="216"/>
                    </a:lnTo>
                    <a:lnTo>
                      <a:pt x="298" y="214"/>
                    </a:lnTo>
                    <a:lnTo>
                      <a:pt x="298" y="212"/>
                    </a:lnTo>
                    <a:lnTo>
                      <a:pt x="296" y="206"/>
                    </a:lnTo>
                    <a:lnTo>
                      <a:pt x="292" y="198"/>
                    </a:lnTo>
                    <a:lnTo>
                      <a:pt x="290" y="196"/>
                    </a:lnTo>
                    <a:lnTo>
                      <a:pt x="286" y="194"/>
                    </a:lnTo>
                    <a:lnTo>
                      <a:pt x="286" y="194"/>
                    </a:lnTo>
                    <a:lnTo>
                      <a:pt x="288" y="192"/>
                    </a:lnTo>
                    <a:lnTo>
                      <a:pt x="288" y="192"/>
                    </a:lnTo>
                    <a:lnTo>
                      <a:pt x="286" y="190"/>
                    </a:lnTo>
                    <a:lnTo>
                      <a:pt x="286" y="190"/>
                    </a:lnTo>
                    <a:lnTo>
                      <a:pt x="284" y="190"/>
                    </a:lnTo>
                    <a:lnTo>
                      <a:pt x="282" y="188"/>
                    </a:lnTo>
                    <a:lnTo>
                      <a:pt x="282" y="182"/>
                    </a:lnTo>
                    <a:lnTo>
                      <a:pt x="280" y="180"/>
                    </a:lnTo>
                    <a:lnTo>
                      <a:pt x="280" y="178"/>
                    </a:lnTo>
                    <a:lnTo>
                      <a:pt x="276" y="178"/>
                    </a:lnTo>
                    <a:lnTo>
                      <a:pt x="270" y="178"/>
                    </a:lnTo>
                    <a:lnTo>
                      <a:pt x="270" y="178"/>
                    </a:lnTo>
                    <a:lnTo>
                      <a:pt x="264" y="180"/>
                    </a:lnTo>
                    <a:lnTo>
                      <a:pt x="260" y="178"/>
                    </a:lnTo>
                    <a:lnTo>
                      <a:pt x="258" y="178"/>
                    </a:lnTo>
                    <a:lnTo>
                      <a:pt x="258" y="176"/>
                    </a:lnTo>
                    <a:lnTo>
                      <a:pt x="256" y="174"/>
                    </a:lnTo>
                    <a:lnTo>
                      <a:pt x="252" y="176"/>
                    </a:lnTo>
                    <a:lnTo>
                      <a:pt x="252" y="176"/>
                    </a:lnTo>
                    <a:lnTo>
                      <a:pt x="250" y="178"/>
                    </a:lnTo>
                    <a:lnTo>
                      <a:pt x="248" y="178"/>
                    </a:lnTo>
                    <a:lnTo>
                      <a:pt x="246" y="174"/>
                    </a:lnTo>
                    <a:lnTo>
                      <a:pt x="244" y="172"/>
                    </a:lnTo>
                    <a:lnTo>
                      <a:pt x="244" y="180"/>
                    </a:lnTo>
                    <a:lnTo>
                      <a:pt x="244" y="180"/>
                    </a:lnTo>
                    <a:lnTo>
                      <a:pt x="244" y="188"/>
                    </a:lnTo>
                    <a:lnTo>
                      <a:pt x="244" y="192"/>
                    </a:lnTo>
                    <a:lnTo>
                      <a:pt x="240" y="186"/>
                    </a:lnTo>
                    <a:lnTo>
                      <a:pt x="236" y="182"/>
                    </a:lnTo>
                    <a:lnTo>
                      <a:pt x="236" y="182"/>
                    </a:lnTo>
                    <a:lnTo>
                      <a:pt x="234" y="190"/>
                    </a:lnTo>
                    <a:lnTo>
                      <a:pt x="234" y="190"/>
                    </a:lnTo>
                    <a:lnTo>
                      <a:pt x="234" y="192"/>
                    </a:lnTo>
                    <a:lnTo>
                      <a:pt x="230" y="194"/>
                    </a:lnTo>
                    <a:lnTo>
                      <a:pt x="218" y="196"/>
                    </a:lnTo>
                    <a:lnTo>
                      <a:pt x="212" y="200"/>
                    </a:lnTo>
                    <a:lnTo>
                      <a:pt x="206" y="202"/>
                    </a:lnTo>
                    <a:lnTo>
                      <a:pt x="204" y="206"/>
                    </a:lnTo>
                    <a:lnTo>
                      <a:pt x="204" y="212"/>
                    </a:lnTo>
                    <a:lnTo>
                      <a:pt x="204" y="212"/>
                    </a:lnTo>
                    <a:lnTo>
                      <a:pt x="226" y="288"/>
                    </a:lnTo>
                    <a:lnTo>
                      <a:pt x="226" y="288"/>
                    </a:lnTo>
                    <a:lnTo>
                      <a:pt x="210" y="288"/>
                    </a:lnTo>
                    <a:lnTo>
                      <a:pt x="204" y="284"/>
                    </a:lnTo>
                    <a:lnTo>
                      <a:pt x="198" y="278"/>
                    </a:lnTo>
                    <a:lnTo>
                      <a:pt x="198" y="278"/>
                    </a:lnTo>
                    <a:lnTo>
                      <a:pt x="196" y="274"/>
                    </a:lnTo>
                    <a:lnTo>
                      <a:pt x="190" y="270"/>
                    </a:lnTo>
                    <a:lnTo>
                      <a:pt x="184" y="266"/>
                    </a:lnTo>
                    <a:lnTo>
                      <a:pt x="178" y="266"/>
                    </a:lnTo>
                    <a:lnTo>
                      <a:pt x="172" y="266"/>
                    </a:lnTo>
                    <a:lnTo>
                      <a:pt x="164" y="268"/>
                    </a:lnTo>
                    <a:lnTo>
                      <a:pt x="160" y="274"/>
                    </a:lnTo>
                    <a:lnTo>
                      <a:pt x="156" y="282"/>
                    </a:lnTo>
                    <a:lnTo>
                      <a:pt x="156" y="282"/>
                    </a:lnTo>
                    <a:lnTo>
                      <a:pt x="152" y="280"/>
                    </a:lnTo>
                    <a:lnTo>
                      <a:pt x="148" y="278"/>
                    </a:lnTo>
                    <a:lnTo>
                      <a:pt x="146" y="272"/>
                    </a:lnTo>
                    <a:lnTo>
                      <a:pt x="146" y="266"/>
                    </a:lnTo>
                    <a:lnTo>
                      <a:pt x="148" y="264"/>
                    </a:lnTo>
                    <a:lnTo>
                      <a:pt x="148" y="264"/>
                    </a:lnTo>
                    <a:lnTo>
                      <a:pt x="150" y="260"/>
                    </a:lnTo>
                    <a:lnTo>
                      <a:pt x="150" y="256"/>
                    </a:lnTo>
                    <a:lnTo>
                      <a:pt x="150" y="250"/>
                    </a:lnTo>
                    <a:lnTo>
                      <a:pt x="150" y="250"/>
                    </a:lnTo>
                    <a:lnTo>
                      <a:pt x="150" y="246"/>
                    </a:lnTo>
                    <a:lnTo>
                      <a:pt x="148" y="246"/>
                    </a:lnTo>
                    <a:lnTo>
                      <a:pt x="138" y="248"/>
                    </a:lnTo>
                    <a:lnTo>
                      <a:pt x="128" y="248"/>
                    </a:lnTo>
                    <a:lnTo>
                      <a:pt x="126" y="248"/>
                    </a:lnTo>
                    <a:lnTo>
                      <a:pt x="126" y="244"/>
                    </a:lnTo>
                    <a:lnTo>
                      <a:pt x="126" y="244"/>
                    </a:lnTo>
                    <a:lnTo>
                      <a:pt x="128" y="240"/>
                    </a:lnTo>
                    <a:lnTo>
                      <a:pt x="126" y="240"/>
                    </a:lnTo>
                    <a:lnTo>
                      <a:pt x="120" y="238"/>
                    </a:lnTo>
                    <a:lnTo>
                      <a:pt x="114" y="238"/>
                    </a:lnTo>
                    <a:lnTo>
                      <a:pt x="112" y="236"/>
                    </a:lnTo>
                    <a:lnTo>
                      <a:pt x="110" y="232"/>
                    </a:lnTo>
                    <a:lnTo>
                      <a:pt x="110" y="232"/>
                    </a:lnTo>
                    <a:lnTo>
                      <a:pt x="106" y="226"/>
                    </a:lnTo>
                    <a:lnTo>
                      <a:pt x="102" y="224"/>
                    </a:lnTo>
                    <a:lnTo>
                      <a:pt x="98" y="222"/>
                    </a:lnTo>
                    <a:lnTo>
                      <a:pt x="94" y="222"/>
                    </a:lnTo>
                    <a:lnTo>
                      <a:pt x="86" y="222"/>
                    </a:lnTo>
                    <a:lnTo>
                      <a:pt x="82" y="220"/>
                    </a:lnTo>
                    <a:lnTo>
                      <a:pt x="80" y="216"/>
                    </a:lnTo>
                    <a:lnTo>
                      <a:pt x="80" y="216"/>
                    </a:lnTo>
                    <a:lnTo>
                      <a:pt x="80" y="214"/>
                    </a:lnTo>
                    <a:lnTo>
                      <a:pt x="84" y="214"/>
                    </a:lnTo>
                    <a:lnTo>
                      <a:pt x="92" y="212"/>
                    </a:lnTo>
                    <a:lnTo>
                      <a:pt x="102" y="214"/>
                    </a:lnTo>
                    <a:lnTo>
                      <a:pt x="106" y="212"/>
                    </a:lnTo>
                    <a:lnTo>
                      <a:pt x="108" y="212"/>
                    </a:lnTo>
                    <a:lnTo>
                      <a:pt x="108" y="212"/>
                    </a:lnTo>
                    <a:lnTo>
                      <a:pt x="110" y="210"/>
                    </a:lnTo>
                    <a:lnTo>
                      <a:pt x="106" y="210"/>
                    </a:lnTo>
                    <a:lnTo>
                      <a:pt x="102" y="208"/>
                    </a:lnTo>
                    <a:lnTo>
                      <a:pt x="96" y="206"/>
                    </a:lnTo>
                    <a:lnTo>
                      <a:pt x="96" y="206"/>
                    </a:lnTo>
                    <a:lnTo>
                      <a:pt x="96" y="204"/>
                    </a:lnTo>
                    <a:lnTo>
                      <a:pt x="94" y="202"/>
                    </a:lnTo>
                    <a:lnTo>
                      <a:pt x="98" y="196"/>
                    </a:lnTo>
                    <a:lnTo>
                      <a:pt x="102" y="192"/>
                    </a:lnTo>
                    <a:lnTo>
                      <a:pt x="106" y="192"/>
                    </a:lnTo>
                    <a:lnTo>
                      <a:pt x="108" y="192"/>
                    </a:lnTo>
                    <a:lnTo>
                      <a:pt x="108" y="192"/>
                    </a:lnTo>
                    <a:lnTo>
                      <a:pt x="112" y="194"/>
                    </a:lnTo>
                    <a:lnTo>
                      <a:pt x="116" y="192"/>
                    </a:lnTo>
                    <a:lnTo>
                      <a:pt x="120" y="192"/>
                    </a:lnTo>
                    <a:lnTo>
                      <a:pt x="126" y="196"/>
                    </a:lnTo>
                    <a:lnTo>
                      <a:pt x="126" y="196"/>
                    </a:lnTo>
                    <a:lnTo>
                      <a:pt x="130" y="198"/>
                    </a:lnTo>
                    <a:lnTo>
                      <a:pt x="134" y="200"/>
                    </a:lnTo>
                    <a:lnTo>
                      <a:pt x="138" y="198"/>
                    </a:lnTo>
                    <a:lnTo>
                      <a:pt x="136" y="196"/>
                    </a:lnTo>
                    <a:lnTo>
                      <a:pt x="136" y="196"/>
                    </a:lnTo>
                    <a:lnTo>
                      <a:pt x="134" y="194"/>
                    </a:lnTo>
                    <a:lnTo>
                      <a:pt x="134" y="192"/>
                    </a:lnTo>
                    <a:lnTo>
                      <a:pt x="138" y="190"/>
                    </a:lnTo>
                    <a:lnTo>
                      <a:pt x="140" y="188"/>
                    </a:lnTo>
                    <a:lnTo>
                      <a:pt x="140" y="186"/>
                    </a:lnTo>
                    <a:lnTo>
                      <a:pt x="138" y="184"/>
                    </a:lnTo>
                    <a:lnTo>
                      <a:pt x="138" y="184"/>
                    </a:lnTo>
                    <a:lnTo>
                      <a:pt x="136" y="180"/>
                    </a:lnTo>
                    <a:lnTo>
                      <a:pt x="136" y="178"/>
                    </a:lnTo>
                    <a:lnTo>
                      <a:pt x="136" y="174"/>
                    </a:lnTo>
                    <a:lnTo>
                      <a:pt x="132" y="172"/>
                    </a:lnTo>
                    <a:lnTo>
                      <a:pt x="132" y="172"/>
                    </a:lnTo>
                    <a:lnTo>
                      <a:pt x="130" y="172"/>
                    </a:lnTo>
                    <a:lnTo>
                      <a:pt x="130" y="168"/>
                    </a:lnTo>
                    <a:lnTo>
                      <a:pt x="130" y="166"/>
                    </a:lnTo>
                    <a:lnTo>
                      <a:pt x="128" y="162"/>
                    </a:lnTo>
                    <a:lnTo>
                      <a:pt x="128" y="162"/>
                    </a:lnTo>
                    <a:lnTo>
                      <a:pt x="124" y="160"/>
                    </a:lnTo>
                    <a:lnTo>
                      <a:pt x="124" y="154"/>
                    </a:lnTo>
                    <a:lnTo>
                      <a:pt x="122" y="152"/>
                    </a:lnTo>
                    <a:lnTo>
                      <a:pt x="120" y="152"/>
                    </a:lnTo>
                    <a:lnTo>
                      <a:pt x="116" y="150"/>
                    </a:lnTo>
                    <a:lnTo>
                      <a:pt x="110" y="150"/>
                    </a:lnTo>
                    <a:lnTo>
                      <a:pt x="110" y="150"/>
                    </a:lnTo>
                    <a:lnTo>
                      <a:pt x="90" y="154"/>
                    </a:lnTo>
                    <a:lnTo>
                      <a:pt x="88" y="154"/>
                    </a:lnTo>
                    <a:lnTo>
                      <a:pt x="86" y="156"/>
                    </a:lnTo>
                    <a:lnTo>
                      <a:pt x="86" y="156"/>
                    </a:lnTo>
                    <a:lnTo>
                      <a:pt x="82" y="160"/>
                    </a:lnTo>
                    <a:lnTo>
                      <a:pt x="78" y="162"/>
                    </a:lnTo>
                    <a:lnTo>
                      <a:pt x="74" y="162"/>
                    </a:lnTo>
                    <a:lnTo>
                      <a:pt x="68" y="166"/>
                    </a:lnTo>
                    <a:lnTo>
                      <a:pt x="68" y="166"/>
                    </a:lnTo>
                    <a:lnTo>
                      <a:pt x="60" y="170"/>
                    </a:lnTo>
                    <a:lnTo>
                      <a:pt x="58" y="172"/>
                    </a:lnTo>
                    <a:lnTo>
                      <a:pt x="58" y="172"/>
                    </a:lnTo>
                    <a:lnTo>
                      <a:pt x="58" y="170"/>
                    </a:lnTo>
                    <a:lnTo>
                      <a:pt x="54" y="168"/>
                    </a:lnTo>
                    <a:lnTo>
                      <a:pt x="54" y="168"/>
                    </a:lnTo>
                    <a:lnTo>
                      <a:pt x="52" y="166"/>
                    </a:lnTo>
                    <a:lnTo>
                      <a:pt x="52" y="164"/>
                    </a:lnTo>
                    <a:lnTo>
                      <a:pt x="56" y="162"/>
                    </a:lnTo>
                    <a:lnTo>
                      <a:pt x="56" y="160"/>
                    </a:lnTo>
                    <a:lnTo>
                      <a:pt x="56" y="158"/>
                    </a:lnTo>
                    <a:lnTo>
                      <a:pt x="54" y="154"/>
                    </a:lnTo>
                    <a:lnTo>
                      <a:pt x="46" y="150"/>
                    </a:lnTo>
                    <a:lnTo>
                      <a:pt x="46" y="150"/>
                    </a:lnTo>
                    <a:lnTo>
                      <a:pt x="38" y="144"/>
                    </a:lnTo>
                    <a:lnTo>
                      <a:pt x="32" y="144"/>
                    </a:lnTo>
                    <a:lnTo>
                      <a:pt x="30" y="144"/>
                    </a:lnTo>
                    <a:lnTo>
                      <a:pt x="26" y="140"/>
                    </a:lnTo>
                    <a:lnTo>
                      <a:pt x="26" y="140"/>
                    </a:lnTo>
                    <a:lnTo>
                      <a:pt x="24" y="140"/>
                    </a:lnTo>
                    <a:lnTo>
                      <a:pt x="22" y="140"/>
                    </a:lnTo>
                    <a:lnTo>
                      <a:pt x="18" y="142"/>
                    </a:lnTo>
                    <a:lnTo>
                      <a:pt x="16" y="142"/>
                    </a:lnTo>
                    <a:lnTo>
                      <a:pt x="14" y="142"/>
                    </a:lnTo>
                    <a:lnTo>
                      <a:pt x="12" y="140"/>
                    </a:lnTo>
                    <a:lnTo>
                      <a:pt x="10" y="136"/>
                    </a:lnTo>
                    <a:lnTo>
                      <a:pt x="10" y="136"/>
                    </a:lnTo>
                    <a:lnTo>
                      <a:pt x="10" y="132"/>
                    </a:lnTo>
                    <a:lnTo>
                      <a:pt x="8" y="132"/>
                    </a:lnTo>
                    <a:lnTo>
                      <a:pt x="2" y="130"/>
                    </a:lnTo>
                    <a:lnTo>
                      <a:pt x="2" y="128"/>
                    </a:lnTo>
                    <a:lnTo>
                      <a:pt x="0" y="126"/>
                    </a:lnTo>
                    <a:lnTo>
                      <a:pt x="4" y="118"/>
                    </a:lnTo>
                    <a:lnTo>
                      <a:pt x="4" y="118"/>
                    </a:lnTo>
                    <a:lnTo>
                      <a:pt x="8" y="108"/>
                    </a:lnTo>
                    <a:lnTo>
                      <a:pt x="8" y="106"/>
                    </a:lnTo>
                    <a:lnTo>
                      <a:pt x="6" y="102"/>
                    </a:lnTo>
                    <a:lnTo>
                      <a:pt x="6" y="98"/>
                    </a:lnTo>
                    <a:lnTo>
                      <a:pt x="6" y="98"/>
                    </a:lnTo>
                    <a:lnTo>
                      <a:pt x="8" y="92"/>
                    </a:lnTo>
                    <a:lnTo>
                      <a:pt x="10" y="86"/>
                    </a:lnTo>
                    <a:lnTo>
                      <a:pt x="12" y="84"/>
                    </a:lnTo>
                    <a:lnTo>
                      <a:pt x="14" y="88"/>
                    </a:lnTo>
                    <a:lnTo>
                      <a:pt x="14" y="88"/>
                    </a:lnTo>
                    <a:lnTo>
                      <a:pt x="20" y="98"/>
                    </a:lnTo>
                    <a:lnTo>
                      <a:pt x="24" y="102"/>
                    </a:lnTo>
                    <a:lnTo>
                      <a:pt x="30" y="100"/>
                    </a:lnTo>
                    <a:lnTo>
                      <a:pt x="30" y="100"/>
                    </a:lnTo>
                    <a:lnTo>
                      <a:pt x="32" y="98"/>
                    </a:lnTo>
                    <a:lnTo>
                      <a:pt x="32" y="94"/>
                    </a:lnTo>
                    <a:lnTo>
                      <a:pt x="28" y="90"/>
                    </a:lnTo>
                    <a:lnTo>
                      <a:pt x="22" y="84"/>
                    </a:lnTo>
                    <a:lnTo>
                      <a:pt x="22" y="84"/>
                    </a:lnTo>
                    <a:lnTo>
                      <a:pt x="26" y="84"/>
                    </a:lnTo>
                    <a:lnTo>
                      <a:pt x="30" y="86"/>
                    </a:lnTo>
                    <a:lnTo>
                      <a:pt x="32" y="86"/>
                    </a:lnTo>
                    <a:lnTo>
                      <a:pt x="34" y="82"/>
                    </a:lnTo>
                    <a:lnTo>
                      <a:pt x="34" y="82"/>
                    </a:lnTo>
                    <a:lnTo>
                      <a:pt x="38" y="78"/>
                    </a:lnTo>
                    <a:lnTo>
                      <a:pt x="42" y="74"/>
                    </a:lnTo>
                    <a:lnTo>
                      <a:pt x="46" y="70"/>
                    </a:lnTo>
                    <a:lnTo>
                      <a:pt x="46" y="66"/>
                    </a:lnTo>
                    <a:lnTo>
                      <a:pt x="46" y="66"/>
                    </a:lnTo>
                    <a:lnTo>
                      <a:pt x="46" y="62"/>
                    </a:lnTo>
                    <a:lnTo>
                      <a:pt x="50" y="60"/>
                    </a:lnTo>
                    <a:lnTo>
                      <a:pt x="54" y="62"/>
                    </a:lnTo>
                    <a:lnTo>
                      <a:pt x="56" y="64"/>
                    </a:lnTo>
                    <a:lnTo>
                      <a:pt x="56" y="64"/>
                    </a:lnTo>
                    <a:lnTo>
                      <a:pt x="60" y="68"/>
                    </a:lnTo>
                    <a:lnTo>
                      <a:pt x="62" y="68"/>
                    </a:lnTo>
                    <a:lnTo>
                      <a:pt x="68" y="66"/>
                    </a:lnTo>
                    <a:lnTo>
                      <a:pt x="72" y="62"/>
                    </a:lnTo>
                    <a:lnTo>
                      <a:pt x="76" y="62"/>
                    </a:lnTo>
                    <a:lnTo>
                      <a:pt x="78" y="64"/>
                    </a:lnTo>
                    <a:lnTo>
                      <a:pt x="78" y="64"/>
                    </a:lnTo>
                    <a:lnTo>
                      <a:pt x="84" y="66"/>
                    </a:lnTo>
                    <a:lnTo>
                      <a:pt x="86" y="66"/>
                    </a:lnTo>
                    <a:lnTo>
                      <a:pt x="92" y="64"/>
                    </a:lnTo>
                    <a:lnTo>
                      <a:pt x="94" y="64"/>
                    </a:lnTo>
                    <a:lnTo>
                      <a:pt x="98" y="64"/>
                    </a:lnTo>
                    <a:lnTo>
                      <a:pt x="104" y="68"/>
                    </a:lnTo>
                    <a:lnTo>
                      <a:pt x="112" y="74"/>
                    </a:lnTo>
                    <a:lnTo>
                      <a:pt x="112" y="74"/>
                    </a:lnTo>
                    <a:lnTo>
                      <a:pt x="114" y="76"/>
                    </a:lnTo>
                    <a:lnTo>
                      <a:pt x="116" y="76"/>
                    </a:lnTo>
                    <a:lnTo>
                      <a:pt x="118" y="72"/>
                    </a:lnTo>
                    <a:lnTo>
                      <a:pt x="118" y="70"/>
                    </a:lnTo>
                    <a:lnTo>
                      <a:pt x="120" y="70"/>
                    </a:lnTo>
                    <a:lnTo>
                      <a:pt x="126" y="72"/>
                    </a:lnTo>
                    <a:lnTo>
                      <a:pt x="134" y="76"/>
                    </a:lnTo>
                    <a:lnTo>
                      <a:pt x="134" y="76"/>
                    </a:lnTo>
                    <a:lnTo>
                      <a:pt x="142" y="80"/>
                    </a:lnTo>
                    <a:lnTo>
                      <a:pt x="146" y="82"/>
                    </a:lnTo>
                    <a:lnTo>
                      <a:pt x="148" y="78"/>
                    </a:lnTo>
                    <a:lnTo>
                      <a:pt x="148" y="74"/>
                    </a:lnTo>
                    <a:lnTo>
                      <a:pt x="148" y="74"/>
                    </a:lnTo>
                    <a:lnTo>
                      <a:pt x="150" y="72"/>
                    </a:lnTo>
                    <a:lnTo>
                      <a:pt x="152" y="74"/>
                    </a:lnTo>
                    <a:lnTo>
                      <a:pt x="156" y="74"/>
                    </a:lnTo>
                    <a:lnTo>
                      <a:pt x="162" y="74"/>
                    </a:lnTo>
                    <a:lnTo>
                      <a:pt x="162" y="74"/>
                    </a:lnTo>
                    <a:lnTo>
                      <a:pt x="168" y="72"/>
                    </a:lnTo>
                    <a:lnTo>
                      <a:pt x="170" y="76"/>
                    </a:lnTo>
                    <a:lnTo>
                      <a:pt x="172" y="78"/>
                    </a:lnTo>
                    <a:lnTo>
                      <a:pt x="178" y="76"/>
                    </a:lnTo>
                    <a:lnTo>
                      <a:pt x="178" y="76"/>
                    </a:lnTo>
                    <a:lnTo>
                      <a:pt x="194" y="72"/>
                    </a:lnTo>
                    <a:lnTo>
                      <a:pt x="200" y="70"/>
                    </a:lnTo>
                    <a:lnTo>
                      <a:pt x="202" y="72"/>
                    </a:lnTo>
                    <a:lnTo>
                      <a:pt x="202" y="74"/>
                    </a:lnTo>
                    <a:lnTo>
                      <a:pt x="202" y="74"/>
                    </a:lnTo>
                    <a:lnTo>
                      <a:pt x="198" y="78"/>
                    </a:lnTo>
                    <a:lnTo>
                      <a:pt x="198" y="82"/>
                    </a:lnTo>
                    <a:lnTo>
                      <a:pt x="200" y="84"/>
                    </a:lnTo>
                    <a:lnTo>
                      <a:pt x="204" y="84"/>
                    </a:lnTo>
                    <a:lnTo>
                      <a:pt x="210" y="82"/>
                    </a:lnTo>
                    <a:lnTo>
                      <a:pt x="214" y="80"/>
                    </a:lnTo>
                    <a:lnTo>
                      <a:pt x="216" y="76"/>
                    </a:lnTo>
                    <a:lnTo>
                      <a:pt x="216" y="76"/>
                    </a:lnTo>
                    <a:lnTo>
                      <a:pt x="230" y="82"/>
                    </a:lnTo>
                    <a:lnTo>
                      <a:pt x="240" y="84"/>
                    </a:lnTo>
                    <a:lnTo>
                      <a:pt x="246" y="84"/>
                    </a:lnTo>
                    <a:lnTo>
                      <a:pt x="250" y="82"/>
                    </a:lnTo>
                    <a:lnTo>
                      <a:pt x="252" y="80"/>
                    </a:lnTo>
                    <a:lnTo>
                      <a:pt x="252" y="74"/>
                    </a:lnTo>
                    <a:lnTo>
                      <a:pt x="252" y="74"/>
                    </a:lnTo>
                    <a:lnTo>
                      <a:pt x="252" y="70"/>
                    </a:lnTo>
                    <a:lnTo>
                      <a:pt x="250" y="68"/>
                    </a:lnTo>
                    <a:lnTo>
                      <a:pt x="246" y="66"/>
                    </a:lnTo>
                    <a:lnTo>
                      <a:pt x="242" y="66"/>
                    </a:lnTo>
                    <a:lnTo>
                      <a:pt x="230" y="66"/>
                    </a:lnTo>
                    <a:lnTo>
                      <a:pt x="214" y="62"/>
                    </a:lnTo>
                    <a:lnTo>
                      <a:pt x="214" y="62"/>
                    </a:lnTo>
                    <a:lnTo>
                      <a:pt x="208" y="60"/>
                    </a:lnTo>
                    <a:lnTo>
                      <a:pt x="208" y="60"/>
                    </a:lnTo>
                    <a:lnTo>
                      <a:pt x="208" y="58"/>
                    </a:lnTo>
                    <a:lnTo>
                      <a:pt x="218" y="52"/>
                    </a:lnTo>
                    <a:lnTo>
                      <a:pt x="228" y="48"/>
                    </a:lnTo>
                    <a:lnTo>
                      <a:pt x="228" y="48"/>
                    </a:lnTo>
                    <a:lnTo>
                      <a:pt x="228" y="46"/>
                    </a:lnTo>
                    <a:lnTo>
                      <a:pt x="222" y="46"/>
                    </a:lnTo>
                    <a:lnTo>
                      <a:pt x="222" y="46"/>
                    </a:lnTo>
                    <a:lnTo>
                      <a:pt x="214" y="44"/>
                    </a:lnTo>
                    <a:lnTo>
                      <a:pt x="214" y="42"/>
                    </a:lnTo>
                    <a:lnTo>
                      <a:pt x="214" y="42"/>
                    </a:lnTo>
                    <a:lnTo>
                      <a:pt x="216" y="40"/>
                    </a:lnTo>
                    <a:lnTo>
                      <a:pt x="212" y="38"/>
                    </a:lnTo>
                    <a:lnTo>
                      <a:pt x="212" y="38"/>
                    </a:lnTo>
                    <a:lnTo>
                      <a:pt x="208" y="36"/>
                    </a:lnTo>
                    <a:lnTo>
                      <a:pt x="208" y="34"/>
                    </a:lnTo>
                    <a:lnTo>
                      <a:pt x="214" y="28"/>
                    </a:lnTo>
                    <a:lnTo>
                      <a:pt x="214" y="28"/>
                    </a:lnTo>
                    <a:lnTo>
                      <a:pt x="218" y="26"/>
                    </a:lnTo>
                    <a:lnTo>
                      <a:pt x="226" y="24"/>
                    </a:lnTo>
                    <a:lnTo>
                      <a:pt x="246" y="22"/>
                    </a:lnTo>
                    <a:lnTo>
                      <a:pt x="246" y="22"/>
                    </a:lnTo>
                    <a:lnTo>
                      <a:pt x="266" y="22"/>
                    </a:lnTo>
                    <a:lnTo>
                      <a:pt x="282" y="22"/>
                    </a:lnTo>
                    <a:lnTo>
                      <a:pt x="288" y="20"/>
                    </a:lnTo>
                    <a:lnTo>
                      <a:pt x="290" y="18"/>
                    </a:lnTo>
                    <a:lnTo>
                      <a:pt x="290" y="18"/>
                    </a:lnTo>
                    <a:lnTo>
                      <a:pt x="294" y="16"/>
                    </a:lnTo>
                    <a:lnTo>
                      <a:pt x="302" y="16"/>
                    </a:lnTo>
                    <a:lnTo>
                      <a:pt x="328" y="14"/>
                    </a:lnTo>
                    <a:lnTo>
                      <a:pt x="328" y="14"/>
                    </a:lnTo>
                    <a:lnTo>
                      <a:pt x="334" y="12"/>
                    </a:lnTo>
                    <a:lnTo>
                      <a:pt x="338" y="10"/>
                    </a:lnTo>
                    <a:lnTo>
                      <a:pt x="342" y="6"/>
                    </a:lnTo>
                    <a:lnTo>
                      <a:pt x="348" y="2"/>
                    </a:lnTo>
                    <a:lnTo>
                      <a:pt x="350" y="2"/>
                    </a:lnTo>
                    <a:lnTo>
                      <a:pt x="356" y="2"/>
                    </a:lnTo>
                    <a:lnTo>
                      <a:pt x="356" y="2"/>
                    </a:lnTo>
                    <a:lnTo>
                      <a:pt x="364" y="2"/>
                    </a:lnTo>
                    <a:lnTo>
                      <a:pt x="370" y="0"/>
                    </a:lnTo>
                    <a:lnTo>
                      <a:pt x="374" y="0"/>
                    </a:lnTo>
                    <a:lnTo>
                      <a:pt x="374" y="4"/>
                    </a:lnTo>
                    <a:lnTo>
                      <a:pt x="374" y="4"/>
                    </a:lnTo>
                    <a:lnTo>
                      <a:pt x="376" y="10"/>
                    </a:lnTo>
                    <a:lnTo>
                      <a:pt x="378" y="12"/>
                    </a:lnTo>
                    <a:lnTo>
                      <a:pt x="380" y="12"/>
                    </a:lnTo>
                    <a:lnTo>
                      <a:pt x="378" y="16"/>
                    </a:lnTo>
                    <a:lnTo>
                      <a:pt x="378" y="16"/>
                    </a:lnTo>
                    <a:lnTo>
                      <a:pt x="378" y="16"/>
                    </a:lnTo>
                    <a:lnTo>
                      <a:pt x="378" y="18"/>
                    </a:lnTo>
                    <a:lnTo>
                      <a:pt x="382" y="22"/>
                    </a:lnTo>
                    <a:lnTo>
                      <a:pt x="388" y="22"/>
                    </a:lnTo>
                    <a:lnTo>
                      <a:pt x="392" y="22"/>
                    </a:lnTo>
                    <a:lnTo>
                      <a:pt x="392" y="22"/>
                    </a:lnTo>
                    <a:lnTo>
                      <a:pt x="394" y="20"/>
                    </a:lnTo>
                    <a:lnTo>
                      <a:pt x="396" y="20"/>
                    </a:lnTo>
                    <a:lnTo>
                      <a:pt x="398" y="22"/>
                    </a:lnTo>
                    <a:lnTo>
                      <a:pt x="402" y="24"/>
                    </a:lnTo>
                    <a:lnTo>
                      <a:pt x="404" y="24"/>
                    </a:lnTo>
                    <a:lnTo>
                      <a:pt x="406" y="22"/>
                    </a:lnTo>
                    <a:lnTo>
                      <a:pt x="406" y="22"/>
                    </a:lnTo>
                    <a:lnTo>
                      <a:pt x="408" y="20"/>
                    </a:lnTo>
                    <a:lnTo>
                      <a:pt x="412" y="22"/>
                    </a:lnTo>
                    <a:lnTo>
                      <a:pt x="416" y="22"/>
                    </a:lnTo>
                    <a:lnTo>
                      <a:pt x="422" y="22"/>
                    </a:lnTo>
                    <a:lnTo>
                      <a:pt x="422" y="22"/>
                    </a:lnTo>
                    <a:lnTo>
                      <a:pt x="420" y="32"/>
                    </a:lnTo>
                    <a:lnTo>
                      <a:pt x="422" y="34"/>
                    </a:lnTo>
                    <a:lnTo>
                      <a:pt x="422" y="34"/>
                    </a:lnTo>
                    <a:lnTo>
                      <a:pt x="428" y="32"/>
                    </a:lnTo>
                    <a:lnTo>
                      <a:pt x="432" y="32"/>
                    </a:lnTo>
                    <a:lnTo>
                      <a:pt x="438" y="32"/>
                    </a:lnTo>
                    <a:lnTo>
                      <a:pt x="438" y="32"/>
                    </a:lnTo>
                    <a:lnTo>
                      <a:pt x="444" y="32"/>
                    </a:lnTo>
                    <a:lnTo>
                      <a:pt x="444" y="30"/>
                    </a:lnTo>
                    <a:lnTo>
                      <a:pt x="442" y="26"/>
                    </a:lnTo>
                    <a:lnTo>
                      <a:pt x="442" y="26"/>
                    </a:lnTo>
                    <a:lnTo>
                      <a:pt x="444" y="24"/>
                    </a:lnTo>
                    <a:lnTo>
                      <a:pt x="444" y="24"/>
                    </a:lnTo>
                    <a:lnTo>
                      <a:pt x="450" y="24"/>
                    </a:lnTo>
                    <a:lnTo>
                      <a:pt x="452" y="22"/>
                    </a:lnTo>
                    <a:lnTo>
                      <a:pt x="456" y="20"/>
                    </a:lnTo>
                    <a:lnTo>
                      <a:pt x="460" y="20"/>
                    </a:lnTo>
                    <a:lnTo>
                      <a:pt x="460" y="20"/>
                    </a:lnTo>
                    <a:lnTo>
                      <a:pt x="470" y="20"/>
                    </a:lnTo>
                    <a:lnTo>
                      <a:pt x="470" y="22"/>
                    </a:lnTo>
                    <a:lnTo>
                      <a:pt x="462" y="26"/>
                    </a:lnTo>
                    <a:lnTo>
                      <a:pt x="462" y="26"/>
                    </a:lnTo>
                    <a:lnTo>
                      <a:pt x="486" y="34"/>
                    </a:lnTo>
                    <a:lnTo>
                      <a:pt x="506" y="42"/>
                    </a:lnTo>
                    <a:lnTo>
                      <a:pt x="520" y="50"/>
                    </a:lnTo>
                    <a:lnTo>
                      <a:pt x="532" y="56"/>
                    </a:lnTo>
                    <a:lnTo>
                      <a:pt x="548" y="72"/>
                    </a:lnTo>
                    <a:lnTo>
                      <a:pt x="562" y="84"/>
                    </a:lnTo>
                    <a:lnTo>
                      <a:pt x="562" y="84"/>
                    </a:lnTo>
                    <a:lnTo>
                      <a:pt x="568" y="88"/>
                    </a:lnTo>
                    <a:lnTo>
                      <a:pt x="572" y="88"/>
                    </a:lnTo>
                    <a:lnTo>
                      <a:pt x="574" y="86"/>
                    </a:lnTo>
                    <a:lnTo>
                      <a:pt x="576" y="82"/>
                    </a:lnTo>
                    <a:lnTo>
                      <a:pt x="578" y="78"/>
                    </a:lnTo>
                    <a:lnTo>
                      <a:pt x="580" y="78"/>
                    </a:lnTo>
                    <a:lnTo>
                      <a:pt x="584" y="84"/>
                    </a:lnTo>
                    <a:lnTo>
                      <a:pt x="584" y="84"/>
                    </a:lnTo>
                    <a:lnTo>
                      <a:pt x="588" y="88"/>
                    </a:lnTo>
                    <a:lnTo>
                      <a:pt x="592" y="90"/>
                    </a:lnTo>
                    <a:lnTo>
                      <a:pt x="598" y="88"/>
                    </a:lnTo>
                    <a:lnTo>
                      <a:pt x="606" y="88"/>
                    </a:lnTo>
                    <a:lnTo>
                      <a:pt x="618" y="84"/>
                    </a:lnTo>
                    <a:lnTo>
                      <a:pt x="624" y="84"/>
                    </a:lnTo>
                    <a:lnTo>
                      <a:pt x="628" y="88"/>
                    </a:lnTo>
                    <a:lnTo>
                      <a:pt x="628" y="88"/>
                    </a:lnTo>
                    <a:lnTo>
                      <a:pt x="632" y="94"/>
                    </a:lnTo>
                    <a:lnTo>
                      <a:pt x="636" y="94"/>
                    </a:lnTo>
                    <a:lnTo>
                      <a:pt x="640" y="96"/>
                    </a:lnTo>
                    <a:lnTo>
                      <a:pt x="646" y="102"/>
                    </a:lnTo>
                    <a:lnTo>
                      <a:pt x="646" y="102"/>
                    </a:lnTo>
                    <a:lnTo>
                      <a:pt x="648" y="104"/>
                    </a:lnTo>
                    <a:lnTo>
                      <a:pt x="650" y="106"/>
                    </a:lnTo>
                    <a:lnTo>
                      <a:pt x="654" y="104"/>
                    </a:lnTo>
                    <a:lnTo>
                      <a:pt x="658" y="104"/>
                    </a:lnTo>
                    <a:lnTo>
                      <a:pt x="660" y="104"/>
                    </a:lnTo>
                    <a:lnTo>
                      <a:pt x="664" y="108"/>
                    </a:lnTo>
                    <a:lnTo>
                      <a:pt x="664" y="108"/>
                    </a:lnTo>
                    <a:lnTo>
                      <a:pt x="668" y="110"/>
                    </a:lnTo>
                    <a:lnTo>
                      <a:pt x="672" y="110"/>
                    </a:lnTo>
                    <a:lnTo>
                      <a:pt x="676" y="110"/>
                    </a:lnTo>
                    <a:lnTo>
                      <a:pt x="678" y="108"/>
                    </a:lnTo>
                    <a:lnTo>
                      <a:pt x="678" y="108"/>
                    </a:lnTo>
                    <a:lnTo>
                      <a:pt x="680" y="106"/>
                    </a:lnTo>
                    <a:lnTo>
                      <a:pt x="682" y="104"/>
                    </a:lnTo>
                    <a:lnTo>
                      <a:pt x="690" y="104"/>
                    </a:lnTo>
                    <a:lnTo>
                      <a:pt x="690" y="104"/>
                    </a:lnTo>
                    <a:lnTo>
                      <a:pt x="694" y="104"/>
                    </a:lnTo>
                    <a:lnTo>
                      <a:pt x="696" y="104"/>
                    </a:lnTo>
                    <a:lnTo>
                      <a:pt x="700" y="102"/>
                    </a:lnTo>
                    <a:lnTo>
                      <a:pt x="708" y="102"/>
                    </a:lnTo>
                    <a:lnTo>
                      <a:pt x="708" y="102"/>
                    </a:lnTo>
                    <a:lnTo>
                      <a:pt x="714" y="104"/>
                    </a:lnTo>
                    <a:lnTo>
                      <a:pt x="718" y="108"/>
                    </a:lnTo>
                    <a:lnTo>
                      <a:pt x="722" y="112"/>
                    </a:lnTo>
                    <a:lnTo>
                      <a:pt x="726" y="114"/>
                    </a:lnTo>
                    <a:lnTo>
                      <a:pt x="726" y="114"/>
                    </a:lnTo>
                    <a:lnTo>
                      <a:pt x="728" y="114"/>
                    </a:lnTo>
                    <a:lnTo>
                      <a:pt x="728" y="116"/>
                    </a:lnTo>
                    <a:lnTo>
                      <a:pt x="730" y="118"/>
                    </a:lnTo>
                    <a:lnTo>
                      <a:pt x="738" y="118"/>
                    </a:lnTo>
                    <a:lnTo>
                      <a:pt x="738" y="118"/>
                    </a:lnTo>
                    <a:lnTo>
                      <a:pt x="736" y="120"/>
                    </a:lnTo>
                    <a:lnTo>
                      <a:pt x="734" y="122"/>
                    </a:lnTo>
                    <a:lnTo>
                      <a:pt x="722" y="122"/>
                    </a:lnTo>
                    <a:lnTo>
                      <a:pt x="718" y="122"/>
                    </a:lnTo>
                    <a:lnTo>
                      <a:pt x="714" y="126"/>
                    </a:lnTo>
                    <a:lnTo>
                      <a:pt x="714" y="134"/>
                    </a:lnTo>
                    <a:lnTo>
                      <a:pt x="716" y="146"/>
                    </a:lnTo>
                    <a:lnTo>
                      <a:pt x="716" y="146"/>
                    </a:lnTo>
                    <a:lnTo>
                      <a:pt x="716" y="148"/>
                    </a:lnTo>
                    <a:lnTo>
                      <a:pt x="714" y="150"/>
                    </a:lnTo>
                    <a:lnTo>
                      <a:pt x="706" y="154"/>
                    </a:lnTo>
                    <a:lnTo>
                      <a:pt x="696" y="156"/>
                    </a:lnTo>
                    <a:lnTo>
                      <a:pt x="686" y="154"/>
                    </a:lnTo>
                    <a:lnTo>
                      <a:pt x="686" y="154"/>
                    </a:lnTo>
                    <a:lnTo>
                      <a:pt x="680" y="152"/>
                    </a:lnTo>
                    <a:lnTo>
                      <a:pt x="676" y="152"/>
                    </a:lnTo>
                    <a:lnTo>
                      <a:pt x="672" y="154"/>
                    </a:lnTo>
                    <a:lnTo>
                      <a:pt x="672" y="158"/>
                    </a:lnTo>
                    <a:lnTo>
                      <a:pt x="672" y="168"/>
                    </a:lnTo>
                    <a:lnTo>
                      <a:pt x="674" y="186"/>
                    </a:lnTo>
                    <a:lnTo>
                      <a:pt x="674" y="186"/>
                    </a:lnTo>
                    <a:lnTo>
                      <a:pt x="674" y="190"/>
                    </a:lnTo>
                    <a:lnTo>
                      <a:pt x="674" y="192"/>
                    </a:lnTo>
                    <a:lnTo>
                      <a:pt x="666" y="192"/>
                    </a:lnTo>
                    <a:lnTo>
                      <a:pt x="656" y="192"/>
                    </a:lnTo>
                    <a:lnTo>
                      <a:pt x="648" y="194"/>
                    </a:lnTo>
                    <a:lnTo>
                      <a:pt x="648" y="194"/>
                    </a:lnTo>
                    <a:lnTo>
                      <a:pt x="642" y="198"/>
                    </a:lnTo>
                    <a:lnTo>
                      <a:pt x="640" y="202"/>
                    </a:lnTo>
                    <a:lnTo>
                      <a:pt x="640" y="206"/>
                    </a:lnTo>
                    <a:lnTo>
                      <a:pt x="642" y="206"/>
                    </a:lnTo>
                    <a:lnTo>
                      <a:pt x="642" y="206"/>
                    </a:lnTo>
                    <a:lnTo>
                      <a:pt x="644" y="206"/>
                    </a:lnTo>
                    <a:lnTo>
                      <a:pt x="648" y="208"/>
                    </a:lnTo>
                    <a:lnTo>
                      <a:pt x="656" y="218"/>
                    </a:lnTo>
                    <a:lnTo>
                      <a:pt x="664" y="226"/>
                    </a:lnTo>
                    <a:lnTo>
                      <a:pt x="666" y="232"/>
                    </a:lnTo>
                    <a:lnTo>
                      <a:pt x="664" y="234"/>
                    </a:lnTo>
                    <a:lnTo>
                      <a:pt x="664" y="234"/>
                    </a:lnTo>
                    <a:lnTo>
                      <a:pt x="662" y="238"/>
                    </a:lnTo>
                    <a:lnTo>
                      <a:pt x="662" y="242"/>
                    </a:lnTo>
                    <a:lnTo>
                      <a:pt x="666" y="246"/>
                    </a:lnTo>
                    <a:lnTo>
                      <a:pt x="668" y="252"/>
                    </a:lnTo>
                    <a:lnTo>
                      <a:pt x="668" y="254"/>
                    </a:lnTo>
                    <a:lnTo>
                      <a:pt x="664" y="256"/>
                    </a:lnTo>
                    <a:lnTo>
                      <a:pt x="664" y="256"/>
                    </a:lnTo>
                    <a:lnTo>
                      <a:pt x="660" y="260"/>
                    </a:lnTo>
                    <a:lnTo>
                      <a:pt x="658" y="258"/>
                    </a:lnTo>
                    <a:lnTo>
                      <a:pt x="656" y="254"/>
                    </a:lnTo>
                    <a:lnTo>
                      <a:pt x="654" y="254"/>
                    </a:lnTo>
                    <a:lnTo>
                      <a:pt x="650" y="254"/>
                    </a:lnTo>
                    <a:lnTo>
                      <a:pt x="650" y="254"/>
                    </a:lnTo>
                    <a:lnTo>
                      <a:pt x="642" y="254"/>
                    </a:lnTo>
                    <a:lnTo>
                      <a:pt x="638" y="252"/>
                    </a:lnTo>
                    <a:lnTo>
                      <a:pt x="638" y="250"/>
                    </a:lnTo>
                    <a:lnTo>
                      <a:pt x="634" y="250"/>
                    </a:lnTo>
                    <a:lnTo>
                      <a:pt x="634" y="250"/>
                    </a:lnTo>
                    <a:lnTo>
                      <a:pt x="624" y="250"/>
                    </a:lnTo>
                    <a:lnTo>
                      <a:pt x="608" y="250"/>
                    </a:lnTo>
                    <a:lnTo>
                      <a:pt x="576" y="250"/>
                    </a:lnTo>
                    <a:lnTo>
                      <a:pt x="576" y="250"/>
                    </a:lnTo>
                    <a:lnTo>
                      <a:pt x="564" y="248"/>
                    </a:lnTo>
                    <a:lnTo>
                      <a:pt x="554" y="244"/>
                    </a:lnTo>
                    <a:lnTo>
                      <a:pt x="546" y="244"/>
                    </a:lnTo>
                    <a:lnTo>
                      <a:pt x="544" y="246"/>
                    </a:lnTo>
                    <a:lnTo>
                      <a:pt x="544" y="250"/>
                    </a:lnTo>
                    <a:lnTo>
                      <a:pt x="544" y="250"/>
                    </a:lnTo>
                    <a:lnTo>
                      <a:pt x="542" y="254"/>
                    </a:lnTo>
                    <a:lnTo>
                      <a:pt x="542" y="254"/>
                    </a:lnTo>
                    <a:lnTo>
                      <a:pt x="536" y="254"/>
                    </a:lnTo>
                    <a:lnTo>
                      <a:pt x="528" y="252"/>
                    </a:lnTo>
                    <a:lnTo>
                      <a:pt x="524" y="250"/>
                    </a:lnTo>
                    <a:lnTo>
                      <a:pt x="520" y="252"/>
                    </a:lnTo>
                    <a:lnTo>
                      <a:pt x="520" y="252"/>
                    </a:lnTo>
                    <a:lnTo>
                      <a:pt x="512" y="252"/>
                    </a:lnTo>
                    <a:lnTo>
                      <a:pt x="510" y="252"/>
                    </a:lnTo>
                    <a:lnTo>
                      <a:pt x="506" y="252"/>
                    </a:lnTo>
                    <a:lnTo>
                      <a:pt x="498" y="260"/>
                    </a:lnTo>
                    <a:lnTo>
                      <a:pt x="498" y="2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6" name="Latvia">
                <a:extLst>
                  <a:ext uri="{FF2B5EF4-FFF2-40B4-BE49-F238E27FC236}">
                    <a16:creationId xmlns:a16="http://schemas.microsoft.com/office/drawing/2014/main" id="{713D7E8E-FD01-4D96-A559-8C92CEDE3D72}"/>
                  </a:ext>
                </a:extLst>
              </p:cNvPr>
              <p:cNvSpPr>
                <a:spLocks/>
              </p:cNvSpPr>
              <p:nvPr/>
            </p:nvSpPr>
            <p:spPr bwMode="auto">
              <a:xfrm>
                <a:off x="4548131" y="661966"/>
                <a:ext cx="164029" cy="61208"/>
              </a:xfrm>
              <a:custGeom>
                <a:avLst/>
                <a:gdLst/>
                <a:ahLst/>
                <a:cxnLst>
                  <a:cxn ang="0">
                    <a:pos x="2" y="42"/>
                  </a:cxn>
                  <a:cxn ang="0">
                    <a:pos x="0" y="32"/>
                  </a:cxn>
                  <a:cxn ang="0">
                    <a:pos x="2" y="28"/>
                  </a:cxn>
                  <a:cxn ang="0">
                    <a:pos x="4" y="22"/>
                  </a:cxn>
                  <a:cxn ang="0">
                    <a:pos x="6" y="16"/>
                  </a:cxn>
                  <a:cxn ang="0">
                    <a:pos x="10" y="12"/>
                  </a:cxn>
                  <a:cxn ang="0">
                    <a:pos x="16" y="8"/>
                  </a:cxn>
                  <a:cxn ang="0">
                    <a:pos x="22" y="6"/>
                  </a:cxn>
                  <a:cxn ang="0">
                    <a:pos x="24" y="8"/>
                  </a:cxn>
                  <a:cxn ang="0">
                    <a:pos x="28" y="12"/>
                  </a:cxn>
                  <a:cxn ang="0">
                    <a:pos x="32" y="12"/>
                  </a:cxn>
                  <a:cxn ang="0">
                    <a:pos x="34" y="16"/>
                  </a:cxn>
                  <a:cxn ang="0">
                    <a:pos x="38" y="20"/>
                  </a:cxn>
                  <a:cxn ang="0">
                    <a:pos x="42" y="22"/>
                  </a:cxn>
                  <a:cxn ang="0">
                    <a:pos x="46" y="22"/>
                  </a:cxn>
                  <a:cxn ang="0">
                    <a:pos x="50" y="22"/>
                  </a:cxn>
                  <a:cxn ang="0">
                    <a:pos x="54" y="16"/>
                  </a:cxn>
                  <a:cxn ang="0">
                    <a:pos x="54" y="14"/>
                  </a:cxn>
                  <a:cxn ang="0">
                    <a:pos x="52" y="6"/>
                  </a:cxn>
                  <a:cxn ang="0">
                    <a:pos x="58" y="0"/>
                  </a:cxn>
                  <a:cxn ang="0">
                    <a:pos x="66" y="0"/>
                  </a:cxn>
                  <a:cxn ang="0">
                    <a:pos x="76" y="0"/>
                  </a:cxn>
                  <a:cxn ang="0">
                    <a:pos x="78" y="2"/>
                  </a:cxn>
                  <a:cxn ang="0">
                    <a:pos x="78" y="4"/>
                  </a:cxn>
                  <a:cxn ang="0">
                    <a:pos x="84" y="4"/>
                  </a:cxn>
                  <a:cxn ang="0">
                    <a:pos x="94" y="6"/>
                  </a:cxn>
                  <a:cxn ang="0">
                    <a:pos x="106" y="2"/>
                  </a:cxn>
                  <a:cxn ang="0">
                    <a:pos x="104" y="6"/>
                  </a:cxn>
                  <a:cxn ang="0">
                    <a:pos x="108" y="6"/>
                  </a:cxn>
                  <a:cxn ang="0">
                    <a:pos x="108" y="10"/>
                  </a:cxn>
                  <a:cxn ang="0">
                    <a:pos x="108" y="14"/>
                  </a:cxn>
                  <a:cxn ang="0">
                    <a:pos x="112" y="22"/>
                  </a:cxn>
                  <a:cxn ang="0">
                    <a:pos x="110" y="24"/>
                  </a:cxn>
                  <a:cxn ang="0">
                    <a:pos x="112" y="30"/>
                  </a:cxn>
                  <a:cxn ang="0">
                    <a:pos x="112" y="34"/>
                  </a:cxn>
                  <a:cxn ang="0">
                    <a:pos x="108" y="34"/>
                  </a:cxn>
                  <a:cxn ang="0">
                    <a:pos x="100" y="38"/>
                  </a:cxn>
                  <a:cxn ang="0">
                    <a:pos x="96" y="42"/>
                  </a:cxn>
                  <a:cxn ang="0">
                    <a:pos x="74" y="38"/>
                  </a:cxn>
                  <a:cxn ang="0">
                    <a:pos x="62" y="32"/>
                  </a:cxn>
                  <a:cxn ang="0">
                    <a:pos x="58" y="34"/>
                  </a:cxn>
                  <a:cxn ang="0">
                    <a:pos x="50" y="34"/>
                  </a:cxn>
                  <a:cxn ang="0">
                    <a:pos x="40" y="30"/>
                  </a:cxn>
                  <a:cxn ang="0">
                    <a:pos x="32" y="30"/>
                  </a:cxn>
                  <a:cxn ang="0">
                    <a:pos x="18" y="30"/>
                  </a:cxn>
                  <a:cxn ang="0">
                    <a:pos x="8" y="36"/>
                  </a:cxn>
                  <a:cxn ang="0">
                    <a:pos x="2" y="42"/>
                  </a:cxn>
                </a:cxnLst>
                <a:rect l="0" t="0" r="r" b="b"/>
                <a:pathLst>
                  <a:path w="114" h="42">
                    <a:moveTo>
                      <a:pt x="2" y="42"/>
                    </a:moveTo>
                    <a:lnTo>
                      <a:pt x="2" y="42"/>
                    </a:lnTo>
                    <a:lnTo>
                      <a:pt x="0" y="34"/>
                    </a:lnTo>
                    <a:lnTo>
                      <a:pt x="0" y="32"/>
                    </a:lnTo>
                    <a:lnTo>
                      <a:pt x="2" y="28"/>
                    </a:lnTo>
                    <a:lnTo>
                      <a:pt x="2" y="28"/>
                    </a:lnTo>
                    <a:lnTo>
                      <a:pt x="4" y="26"/>
                    </a:lnTo>
                    <a:lnTo>
                      <a:pt x="4" y="22"/>
                    </a:lnTo>
                    <a:lnTo>
                      <a:pt x="4" y="20"/>
                    </a:lnTo>
                    <a:lnTo>
                      <a:pt x="6" y="16"/>
                    </a:lnTo>
                    <a:lnTo>
                      <a:pt x="6" y="16"/>
                    </a:lnTo>
                    <a:lnTo>
                      <a:pt x="10" y="12"/>
                    </a:lnTo>
                    <a:lnTo>
                      <a:pt x="16" y="8"/>
                    </a:lnTo>
                    <a:lnTo>
                      <a:pt x="16" y="8"/>
                    </a:lnTo>
                    <a:lnTo>
                      <a:pt x="20" y="6"/>
                    </a:lnTo>
                    <a:lnTo>
                      <a:pt x="22" y="6"/>
                    </a:lnTo>
                    <a:lnTo>
                      <a:pt x="24" y="8"/>
                    </a:lnTo>
                    <a:lnTo>
                      <a:pt x="24" y="8"/>
                    </a:lnTo>
                    <a:lnTo>
                      <a:pt x="26" y="10"/>
                    </a:lnTo>
                    <a:lnTo>
                      <a:pt x="28" y="12"/>
                    </a:lnTo>
                    <a:lnTo>
                      <a:pt x="32" y="12"/>
                    </a:lnTo>
                    <a:lnTo>
                      <a:pt x="32" y="12"/>
                    </a:lnTo>
                    <a:lnTo>
                      <a:pt x="34" y="14"/>
                    </a:lnTo>
                    <a:lnTo>
                      <a:pt x="34" y="16"/>
                    </a:lnTo>
                    <a:lnTo>
                      <a:pt x="36" y="18"/>
                    </a:lnTo>
                    <a:lnTo>
                      <a:pt x="38" y="20"/>
                    </a:lnTo>
                    <a:lnTo>
                      <a:pt x="38" y="20"/>
                    </a:lnTo>
                    <a:lnTo>
                      <a:pt x="42" y="22"/>
                    </a:lnTo>
                    <a:lnTo>
                      <a:pt x="44" y="22"/>
                    </a:lnTo>
                    <a:lnTo>
                      <a:pt x="46" y="22"/>
                    </a:lnTo>
                    <a:lnTo>
                      <a:pt x="46" y="22"/>
                    </a:lnTo>
                    <a:lnTo>
                      <a:pt x="50" y="22"/>
                    </a:lnTo>
                    <a:lnTo>
                      <a:pt x="52" y="20"/>
                    </a:lnTo>
                    <a:lnTo>
                      <a:pt x="54" y="16"/>
                    </a:lnTo>
                    <a:lnTo>
                      <a:pt x="54" y="16"/>
                    </a:lnTo>
                    <a:lnTo>
                      <a:pt x="54" y="14"/>
                    </a:lnTo>
                    <a:lnTo>
                      <a:pt x="54" y="10"/>
                    </a:lnTo>
                    <a:lnTo>
                      <a:pt x="52" y="6"/>
                    </a:lnTo>
                    <a:lnTo>
                      <a:pt x="52" y="6"/>
                    </a:lnTo>
                    <a:lnTo>
                      <a:pt x="58" y="0"/>
                    </a:lnTo>
                    <a:lnTo>
                      <a:pt x="62" y="0"/>
                    </a:lnTo>
                    <a:lnTo>
                      <a:pt x="66" y="0"/>
                    </a:lnTo>
                    <a:lnTo>
                      <a:pt x="66" y="0"/>
                    </a:lnTo>
                    <a:lnTo>
                      <a:pt x="76" y="0"/>
                    </a:lnTo>
                    <a:lnTo>
                      <a:pt x="78" y="0"/>
                    </a:lnTo>
                    <a:lnTo>
                      <a:pt x="78" y="2"/>
                    </a:lnTo>
                    <a:lnTo>
                      <a:pt x="78" y="2"/>
                    </a:lnTo>
                    <a:lnTo>
                      <a:pt x="78" y="4"/>
                    </a:lnTo>
                    <a:lnTo>
                      <a:pt x="80" y="4"/>
                    </a:lnTo>
                    <a:lnTo>
                      <a:pt x="84" y="4"/>
                    </a:lnTo>
                    <a:lnTo>
                      <a:pt x="90" y="4"/>
                    </a:lnTo>
                    <a:lnTo>
                      <a:pt x="94" y="6"/>
                    </a:lnTo>
                    <a:lnTo>
                      <a:pt x="94" y="6"/>
                    </a:lnTo>
                    <a:lnTo>
                      <a:pt x="106" y="2"/>
                    </a:lnTo>
                    <a:lnTo>
                      <a:pt x="106" y="2"/>
                    </a:lnTo>
                    <a:lnTo>
                      <a:pt x="104" y="6"/>
                    </a:lnTo>
                    <a:lnTo>
                      <a:pt x="106" y="6"/>
                    </a:lnTo>
                    <a:lnTo>
                      <a:pt x="108" y="6"/>
                    </a:lnTo>
                    <a:lnTo>
                      <a:pt x="108" y="10"/>
                    </a:lnTo>
                    <a:lnTo>
                      <a:pt x="108" y="10"/>
                    </a:lnTo>
                    <a:lnTo>
                      <a:pt x="106" y="14"/>
                    </a:lnTo>
                    <a:lnTo>
                      <a:pt x="108" y="14"/>
                    </a:lnTo>
                    <a:lnTo>
                      <a:pt x="110" y="16"/>
                    </a:lnTo>
                    <a:lnTo>
                      <a:pt x="112" y="22"/>
                    </a:lnTo>
                    <a:lnTo>
                      <a:pt x="112" y="22"/>
                    </a:lnTo>
                    <a:lnTo>
                      <a:pt x="110" y="24"/>
                    </a:lnTo>
                    <a:lnTo>
                      <a:pt x="110" y="26"/>
                    </a:lnTo>
                    <a:lnTo>
                      <a:pt x="112" y="30"/>
                    </a:lnTo>
                    <a:lnTo>
                      <a:pt x="114" y="34"/>
                    </a:lnTo>
                    <a:lnTo>
                      <a:pt x="112" y="34"/>
                    </a:lnTo>
                    <a:lnTo>
                      <a:pt x="108" y="34"/>
                    </a:lnTo>
                    <a:lnTo>
                      <a:pt x="108" y="34"/>
                    </a:lnTo>
                    <a:lnTo>
                      <a:pt x="102" y="36"/>
                    </a:lnTo>
                    <a:lnTo>
                      <a:pt x="100" y="38"/>
                    </a:lnTo>
                    <a:lnTo>
                      <a:pt x="100" y="40"/>
                    </a:lnTo>
                    <a:lnTo>
                      <a:pt x="96" y="42"/>
                    </a:lnTo>
                    <a:lnTo>
                      <a:pt x="96" y="42"/>
                    </a:lnTo>
                    <a:lnTo>
                      <a:pt x="74" y="38"/>
                    </a:lnTo>
                    <a:lnTo>
                      <a:pt x="66" y="36"/>
                    </a:lnTo>
                    <a:lnTo>
                      <a:pt x="62" y="32"/>
                    </a:lnTo>
                    <a:lnTo>
                      <a:pt x="58" y="34"/>
                    </a:lnTo>
                    <a:lnTo>
                      <a:pt x="58" y="34"/>
                    </a:lnTo>
                    <a:lnTo>
                      <a:pt x="54" y="34"/>
                    </a:lnTo>
                    <a:lnTo>
                      <a:pt x="50" y="34"/>
                    </a:lnTo>
                    <a:lnTo>
                      <a:pt x="46" y="32"/>
                    </a:lnTo>
                    <a:lnTo>
                      <a:pt x="40" y="30"/>
                    </a:lnTo>
                    <a:lnTo>
                      <a:pt x="40" y="30"/>
                    </a:lnTo>
                    <a:lnTo>
                      <a:pt x="32" y="30"/>
                    </a:lnTo>
                    <a:lnTo>
                      <a:pt x="24" y="30"/>
                    </a:lnTo>
                    <a:lnTo>
                      <a:pt x="18" y="30"/>
                    </a:lnTo>
                    <a:lnTo>
                      <a:pt x="12" y="32"/>
                    </a:lnTo>
                    <a:lnTo>
                      <a:pt x="8" y="36"/>
                    </a:lnTo>
                    <a:lnTo>
                      <a:pt x="2" y="42"/>
                    </a:lnTo>
                    <a:lnTo>
                      <a:pt x="2" y="4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7" name="Lithuania">
                <a:extLst>
                  <a:ext uri="{FF2B5EF4-FFF2-40B4-BE49-F238E27FC236}">
                    <a16:creationId xmlns:a16="http://schemas.microsoft.com/office/drawing/2014/main" id="{EC5D5A29-3DAF-4DCB-B4B1-570C7426D471}"/>
                  </a:ext>
                </a:extLst>
              </p:cNvPr>
              <p:cNvSpPr>
                <a:spLocks/>
              </p:cNvSpPr>
              <p:nvPr/>
            </p:nvSpPr>
            <p:spPr bwMode="auto">
              <a:xfrm>
                <a:off x="4551010" y="705686"/>
                <a:ext cx="135253" cy="67037"/>
              </a:xfrm>
              <a:custGeom>
                <a:avLst/>
                <a:gdLst/>
                <a:ahLst/>
                <a:cxnLst>
                  <a:cxn ang="0">
                    <a:pos x="26" y="34"/>
                  </a:cxn>
                  <a:cxn ang="0">
                    <a:pos x="30" y="34"/>
                  </a:cxn>
                  <a:cxn ang="0">
                    <a:pos x="34" y="36"/>
                  </a:cxn>
                  <a:cxn ang="0">
                    <a:pos x="36" y="36"/>
                  </a:cxn>
                  <a:cxn ang="0">
                    <a:pos x="42" y="42"/>
                  </a:cxn>
                  <a:cxn ang="0">
                    <a:pos x="50" y="44"/>
                  </a:cxn>
                  <a:cxn ang="0">
                    <a:pos x="58" y="46"/>
                  </a:cxn>
                  <a:cxn ang="0">
                    <a:pos x="64" y="44"/>
                  </a:cxn>
                  <a:cxn ang="0">
                    <a:pos x="70" y="44"/>
                  </a:cxn>
                  <a:cxn ang="0">
                    <a:pos x="74" y="44"/>
                  </a:cxn>
                  <a:cxn ang="0">
                    <a:pos x="74" y="42"/>
                  </a:cxn>
                  <a:cxn ang="0">
                    <a:pos x="72" y="38"/>
                  </a:cxn>
                  <a:cxn ang="0">
                    <a:pos x="72" y="34"/>
                  </a:cxn>
                  <a:cxn ang="0">
                    <a:pos x="76" y="28"/>
                  </a:cxn>
                  <a:cxn ang="0">
                    <a:pos x="82" y="26"/>
                  </a:cxn>
                  <a:cxn ang="0">
                    <a:pos x="84" y="24"/>
                  </a:cxn>
                  <a:cxn ang="0">
                    <a:pos x="92" y="24"/>
                  </a:cxn>
                  <a:cxn ang="0">
                    <a:pos x="94" y="22"/>
                  </a:cxn>
                  <a:cxn ang="0">
                    <a:pos x="92" y="18"/>
                  </a:cxn>
                  <a:cxn ang="0">
                    <a:pos x="94" y="12"/>
                  </a:cxn>
                  <a:cxn ang="0">
                    <a:pos x="72" y="8"/>
                  </a:cxn>
                  <a:cxn ang="0">
                    <a:pos x="60" y="2"/>
                  </a:cxn>
                  <a:cxn ang="0">
                    <a:pos x="56" y="4"/>
                  </a:cxn>
                  <a:cxn ang="0">
                    <a:pos x="48" y="4"/>
                  </a:cxn>
                  <a:cxn ang="0">
                    <a:pos x="38" y="0"/>
                  </a:cxn>
                  <a:cxn ang="0">
                    <a:pos x="30" y="0"/>
                  </a:cxn>
                  <a:cxn ang="0">
                    <a:pos x="16" y="0"/>
                  </a:cxn>
                  <a:cxn ang="0">
                    <a:pos x="6" y="6"/>
                  </a:cxn>
                  <a:cxn ang="0">
                    <a:pos x="0" y="12"/>
                  </a:cxn>
                  <a:cxn ang="0">
                    <a:pos x="2" y="20"/>
                  </a:cxn>
                  <a:cxn ang="0">
                    <a:pos x="2" y="24"/>
                  </a:cxn>
                  <a:cxn ang="0">
                    <a:pos x="6" y="26"/>
                  </a:cxn>
                  <a:cxn ang="0">
                    <a:pos x="8" y="26"/>
                  </a:cxn>
                  <a:cxn ang="0">
                    <a:pos x="22" y="24"/>
                  </a:cxn>
                  <a:cxn ang="0">
                    <a:pos x="26" y="26"/>
                  </a:cxn>
                  <a:cxn ang="0">
                    <a:pos x="28" y="30"/>
                  </a:cxn>
                  <a:cxn ang="0">
                    <a:pos x="26" y="34"/>
                  </a:cxn>
                </a:cxnLst>
                <a:rect l="0" t="0" r="r" b="b"/>
                <a:pathLst>
                  <a:path w="94" h="46">
                    <a:moveTo>
                      <a:pt x="26" y="34"/>
                    </a:moveTo>
                    <a:lnTo>
                      <a:pt x="26" y="34"/>
                    </a:lnTo>
                    <a:lnTo>
                      <a:pt x="30" y="34"/>
                    </a:lnTo>
                    <a:lnTo>
                      <a:pt x="30" y="34"/>
                    </a:lnTo>
                    <a:lnTo>
                      <a:pt x="32" y="36"/>
                    </a:lnTo>
                    <a:lnTo>
                      <a:pt x="34" y="36"/>
                    </a:lnTo>
                    <a:lnTo>
                      <a:pt x="34" y="36"/>
                    </a:lnTo>
                    <a:lnTo>
                      <a:pt x="36" y="36"/>
                    </a:lnTo>
                    <a:lnTo>
                      <a:pt x="38" y="38"/>
                    </a:lnTo>
                    <a:lnTo>
                      <a:pt x="42" y="42"/>
                    </a:lnTo>
                    <a:lnTo>
                      <a:pt x="42" y="42"/>
                    </a:lnTo>
                    <a:lnTo>
                      <a:pt x="50" y="44"/>
                    </a:lnTo>
                    <a:lnTo>
                      <a:pt x="54" y="46"/>
                    </a:lnTo>
                    <a:lnTo>
                      <a:pt x="58" y="46"/>
                    </a:lnTo>
                    <a:lnTo>
                      <a:pt x="64" y="44"/>
                    </a:lnTo>
                    <a:lnTo>
                      <a:pt x="64" y="44"/>
                    </a:lnTo>
                    <a:lnTo>
                      <a:pt x="68" y="44"/>
                    </a:lnTo>
                    <a:lnTo>
                      <a:pt x="70" y="44"/>
                    </a:lnTo>
                    <a:lnTo>
                      <a:pt x="72" y="44"/>
                    </a:lnTo>
                    <a:lnTo>
                      <a:pt x="74" y="44"/>
                    </a:lnTo>
                    <a:lnTo>
                      <a:pt x="74" y="44"/>
                    </a:lnTo>
                    <a:lnTo>
                      <a:pt x="74" y="42"/>
                    </a:lnTo>
                    <a:lnTo>
                      <a:pt x="72" y="40"/>
                    </a:lnTo>
                    <a:lnTo>
                      <a:pt x="72" y="38"/>
                    </a:lnTo>
                    <a:lnTo>
                      <a:pt x="72" y="34"/>
                    </a:lnTo>
                    <a:lnTo>
                      <a:pt x="72" y="34"/>
                    </a:lnTo>
                    <a:lnTo>
                      <a:pt x="74" y="30"/>
                    </a:lnTo>
                    <a:lnTo>
                      <a:pt x="76" y="28"/>
                    </a:lnTo>
                    <a:lnTo>
                      <a:pt x="78" y="28"/>
                    </a:lnTo>
                    <a:lnTo>
                      <a:pt x="82" y="26"/>
                    </a:lnTo>
                    <a:lnTo>
                      <a:pt x="82" y="26"/>
                    </a:lnTo>
                    <a:lnTo>
                      <a:pt x="84" y="24"/>
                    </a:lnTo>
                    <a:lnTo>
                      <a:pt x="88" y="24"/>
                    </a:lnTo>
                    <a:lnTo>
                      <a:pt x="92" y="24"/>
                    </a:lnTo>
                    <a:lnTo>
                      <a:pt x="94" y="22"/>
                    </a:lnTo>
                    <a:lnTo>
                      <a:pt x="94" y="22"/>
                    </a:lnTo>
                    <a:lnTo>
                      <a:pt x="94" y="18"/>
                    </a:lnTo>
                    <a:lnTo>
                      <a:pt x="92" y="18"/>
                    </a:lnTo>
                    <a:lnTo>
                      <a:pt x="92" y="16"/>
                    </a:lnTo>
                    <a:lnTo>
                      <a:pt x="94" y="12"/>
                    </a:lnTo>
                    <a:lnTo>
                      <a:pt x="94" y="12"/>
                    </a:lnTo>
                    <a:lnTo>
                      <a:pt x="72" y="8"/>
                    </a:lnTo>
                    <a:lnTo>
                      <a:pt x="64" y="6"/>
                    </a:lnTo>
                    <a:lnTo>
                      <a:pt x="60" y="2"/>
                    </a:lnTo>
                    <a:lnTo>
                      <a:pt x="56" y="4"/>
                    </a:lnTo>
                    <a:lnTo>
                      <a:pt x="56" y="4"/>
                    </a:lnTo>
                    <a:lnTo>
                      <a:pt x="52" y="4"/>
                    </a:lnTo>
                    <a:lnTo>
                      <a:pt x="48" y="4"/>
                    </a:lnTo>
                    <a:lnTo>
                      <a:pt x="44" y="2"/>
                    </a:lnTo>
                    <a:lnTo>
                      <a:pt x="38" y="0"/>
                    </a:lnTo>
                    <a:lnTo>
                      <a:pt x="38" y="0"/>
                    </a:lnTo>
                    <a:lnTo>
                      <a:pt x="30" y="0"/>
                    </a:lnTo>
                    <a:lnTo>
                      <a:pt x="22" y="0"/>
                    </a:lnTo>
                    <a:lnTo>
                      <a:pt x="16" y="0"/>
                    </a:lnTo>
                    <a:lnTo>
                      <a:pt x="10" y="2"/>
                    </a:lnTo>
                    <a:lnTo>
                      <a:pt x="6" y="6"/>
                    </a:lnTo>
                    <a:lnTo>
                      <a:pt x="0" y="12"/>
                    </a:lnTo>
                    <a:lnTo>
                      <a:pt x="0" y="12"/>
                    </a:lnTo>
                    <a:lnTo>
                      <a:pt x="0" y="18"/>
                    </a:lnTo>
                    <a:lnTo>
                      <a:pt x="2" y="20"/>
                    </a:lnTo>
                    <a:lnTo>
                      <a:pt x="2" y="22"/>
                    </a:lnTo>
                    <a:lnTo>
                      <a:pt x="2" y="24"/>
                    </a:lnTo>
                    <a:lnTo>
                      <a:pt x="2" y="24"/>
                    </a:lnTo>
                    <a:lnTo>
                      <a:pt x="6" y="26"/>
                    </a:lnTo>
                    <a:lnTo>
                      <a:pt x="8" y="26"/>
                    </a:lnTo>
                    <a:lnTo>
                      <a:pt x="8" y="26"/>
                    </a:lnTo>
                    <a:lnTo>
                      <a:pt x="16" y="26"/>
                    </a:lnTo>
                    <a:lnTo>
                      <a:pt x="22" y="24"/>
                    </a:lnTo>
                    <a:lnTo>
                      <a:pt x="26" y="26"/>
                    </a:lnTo>
                    <a:lnTo>
                      <a:pt x="26" y="26"/>
                    </a:lnTo>
                    <a:lnTo>
                      <a:pt x="28" y="28"/>
                    </a:lnTo>
                    <a:lnTo>
                      <a:pt x="28" y="30"/>
                    </a:lnTo>
                    <a:lnTo>
                      <a:pt x="26" y="34"/>
                    </a:lnTo>
                    <a:lnTo>
                      <a:pt x="26" y="3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8" name="Luxembourg">
                <a:extLst>
                  <a:ext uri="{FF2B5EF4-FFF2-40B4-BE49-F238E27FC236}">
                    <a16:creationId xmlns:a16="http://schemas.microsoft.com/office/drawing/2014/main" id="{18893FDB-10D0-4EB6-A72A-CA949C4259FE}"/>
                  </a:ext>
                </a:extLst>
              </p:cNvPr>
              <p:cNvSpPr>
                <a:spLocks/>
              </p:cNvSpPr>
              <p:nvPr/>
            </p:nvSpPr>
            <p:spPr bwMode="auto">
              <a:xfrm>
                <a:off x="4168272" y="880565"/>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59" name="Malaysia">
                <a:extLst>
                  <a:ext uri="{FF2B5EF4-FFF2-40B4-BE49-F238E27FC236}">
                    <a16:creationId xmlns:a16="http://schemas.microsoft.com/office/drawing/2014/main" id="{9B7309D0-5F95-4F87-B2E3-55AF7498C381}"/>
                  </a:ext>
                </a:extLst>
              </p:cNvPr>
              <p:cNvSpPr>
                <a:spLocks/>
              </p:cNvSpPr>
              <p:nvPr/>
            </p:nvSpPr>
            <p:spPr bwMode="auto">
              <a:xfrm>
                <a:off x="7057498" y="2343714"/>
                <a:ext cx="587189" cy="233170"/>
              </a:xfrm>
              <a:custGeom>
                <a:avLst/>
                <a:gdLst/>
                <a:ahLst/>
                <a:cxnLst/>
                <a:rect l="l" t="t" r="r" b="b"/>
                <a:pathLst>
                  <a:path w="539875" h="211667">
                    <a:moveTo>
                      <a:pt x="5292" y="26458"/>
                    </a:moveTo>
                    <a:lnTo>
                      <a:pt x="10584" y="26458"/>
                    </a:lnTo>
                    <a:lnTo>
                      <a:pt x="21167" y="31750"/>
                    </a:lnTo>
                    <a:lnTo>
                      <a:pt x="26459" y="37041"/>
                    </a:lnTo>
                    <a:lnTo>
                      <a:pt x="34396" y="39687"/>
                    </a:lnTo>
                    <a:lnTo>
                      <a:pt x="42334" y="37041"/>
                    </a:lnTo>
                    <a:lnTo>
                      <a:pt x="44980" y="34396"/>
                    </a:lnTo>
                    <a:lnTo>
                      <a:pt x="47625" y="31750"/>
                    </a:lnTo>
                    <a:lnTo>
                      <a:pt x="52917" y="26458"/>
                    </a:lnTo>
                    <a:lnTo>
                      <a:pt x="60855" y="37041"/>
                    </a:lnTo>
                    <a:lnTo>
                      <a:pt x="66146" y="39687"/>
                    </a:lnTo>
                    <a:lnTo>
                      <a:pt x="71438" y="44979"/>
                    </a:lnTo>
                    <a:lnTo>
                      <a:pt x="74084" y="47625"/>
                    </a:lnTo>
                    <a:lnTo>
                      <a:pt x="76730" y="52916"/>
                    </a:lnTo>
                    <a:lnTo>
                      <a:pt x="87313" y="58208"/>
                    </a:lnTo>
                    <a:lnTo>
                      <a:pt x="97896" y="68791"/>
                    </a:lnTo>
                    <a:lnTo>
                      <a:pt x="103188" y="76729"/>
                    </a:lnTo>
                    <a:lnTo>
                      <a:pt x="105834" y="84666"/>
                    </a:lnTo>
                    <a:lnTo>
                      <a:pt x="105834" y="92604"/>
                    </a:lnTo>
                    <a:lnTo>
                      <a:pt x="105834" y="100541"/>
                    </a:lnTo>
                    <a:lnTo>
                      <a:pt x="103188" y="105833"/>
                    </a:lnTo>
                    <a:lnTo>
                      <a:pt x="100542" y="108479"/>
                    </a:lnTo>
                    <a:lnTo>
                      <a:pt x="92605" y="113771"/>
                    </a:lnTo>
                    <a:lnTo>
                      <a:pt x="95250" y="116416"/>
                    </a:lnTo>
                    <a:lnTo>
                      <a:pt x="100542" y="124354"/>
                    </a:lnTo>
                    <a:lnTo>
                      <a:pt x="97896" y="129646"/>
                    </a:lnTo>
                    <a:lnTo>
                      <a:pt x="97896" y="134937"/>
                    </a:lnTo>
                    <a:lnTo>
                      <a:pt x="103188" y="145521"/>
                    </a:lnTo>
                    <a:lnTo>
                      <a:pt x="108480" y="153458"/>
                    </a:lnTo>
                    <a:lnTo>
                      <a:pt x="111126" y="158750"/>
                    </a:lnTo>
                    <a:lnTo>
                      <a:pt x="113771" y="164041"/>
                    </a:lnTo>
                    <a:lnTo>
                      <a:pt x="121709" y="174625"/>
                    </a:lnTo>
                    <a:lnTo>
                      <a:pt x="132292" y="187854"/>
                    </a:lnTo>
                    <a:lnTo>
                      <a:pt x="132292" y="193145"/>
                    </a:lnTo>
                    <a:lnTo>
                      <a:pt x="132292" y="195791"/>
                    </a:lnTo>
                    <a:lnTo>
                      <a:pt x="129646" y="198437"/>
                    </a:lnTo>
                    <a:lnTo>
                      <a:pt x="127001" y="198437"/>
                    </a:lnTo>
                    <a:lnTo>
                      <a:pt x="119063" y="195791"/>
                    </a:lnTo>
                    <a:lnTo>
                      <a:pt x="116417" y="193145"/>
                    </a:lnTo>
                    <a:lnTo>
                      <a:pt x="113771" y="195791"/>
                    </a:lnTo>
                    <a:lnTo>
                      <a:pt x="111126" y="198437"/>
                    </a:lnTo>
                    <a:lnTo>
                      <a:pt x="108480" y="195791"/>
                    </a:lnTo>
                    <a:lnTo>
                      <a:pt x="100542" y="187854"/>
                    </a:lnTo>
                    <a:lnTo>
                      <a:pt x="95250" y="182562"/>
                    </a:lnTo>
                    <a:lnTo>
                      <a:pt x="84667" y="177270"/>
                    </a:lnTo>
                    <a:lnTo>
                      <a:pt x="79375" y="174625"/>
                    </a:lnTo>
                    <a:lnTo>
                      <a:pt x="76730" y="171979"/>
                    </a:lnTo>
                    <a:lnTo>
                      <a:pt x="74084" y="169333"/>
                    </a:lnTo>
                    <a:lnTo>
                      <a:pt x="60855" y="161396"/>
                    </a:lnTo>
                    <a:lnTo>
                      <a:pt x="55563" y="158750"/>
                    </a:lnTo>
                    <a:lnTo>
                      <a:pt x="52917" y="156104"/>
                    </a:lnTo>
                    <a:lnTo>
                      <a:pt x="50271" y="153458"/>
                    </a:lnTo>
                    <a:lnTo>
                      <a:pt x="44980" y="148166"/>
                    </a:lnTo>
                    <a:lnTo>
                      <a:pt x="37042" y="142875"/>
                    </a:lnTo>
                    <a:lnTo>
                      <a:pt x="37042" y="140229"/>
                    </a:lnTo>
                    <a:lnTo>
                      <a:pt x="39688" y="137583"/>
                    </a:lnTo>
                    <a:lnTo>
                      <a:pt x="39688" y="132291"/>
                    </a:lnTo>
                    <a:lnTo>
                      <a:pt x="37042" y="129646"/>
                    </a:lnTo>
                    <a:lnTo>
                      <a:pt x="31750" y="121708"/>
                    </a:lnTo>
                    <a:lnTo>
                      <a:pt x="26459" y="116416"/>
                    </a:lnTo>
                    <a:lnTo>
                      <a:pt x="26459" y="113771"/>
                    </a:lnTo>
                    <a:lnTo>
                      <a:pt x="26459" y="108479"/>
                    </a:lnTo>
                    <a:lnTo>
                      <a:pt x="29104" y="105833"/>
                    </a:lnTo>
                    <a:lnTo>
                      <a:pt x="26459" y="103187"/>
                    </a:lnTo>
                    <a:lnTo>
                      <a:pt x="21167" y="97896"/>
                    </a:lnTo>
                    <a:lnTo>
                      <a:pt x="21167" y="92604"/>
                    </a:lnTo>
                    <a:lnTo>
                      <a:pt x="18521" y="84666"/>
                    </a:lnTo>
                    <a:lnTo>
                      <a:pt x="15875" y="79375"/>
                    </a:lnTo>
                    <a:lnTo>
                      <a:pt x="13229" y="74083"/>
                    </a:lnTo>
                    <a:lnTo>
                      <a:pt x="13229" y="71437"/>
                    </a:lnTo>
                    <a:lnTo>
                      <a:pt x="13229" y="68791"/>
                    </a:lnTo>
                    <a:lnTo>
                      <a:pt x="13229" y="66146"/>
                    </a:lnTo>
                    <a:lnTo>
                      <a:pt x="10584" y="60854"/>
                    </a:lnTo>
                    <a:lnTo>
                      <a:pt x="10584" y="52916"/>
                    </a:lnTo>
                    <a:lnTo>
                      <a:pt x="7938" y="42333"/>
                    </a:lnTo>
                    <a:lnTo>
                      <a:pt x="0" y="29104"/>
                    </a:lnTo>
                    <a:close/>
                    <a:moveTo>
                      <a:pt x="455209" y="0"/>
                    </a:moveTo>
                    <a:lnTo>
                      <a:pt x="460500" y="0"/>
                    </a:lnTo>
                    <a:lnTo>
                      <a:pt x="460500" y="5292"/>
                    </a:lnTo>
                    <a:lnTo>
                      <a:pt x="460500" y="7937"/>
                    </a:lnTo>
                    <a:lnTo>
                      <a:pt x="463146" y="7937"/>
                    </a:lnTo>
                    <a:lnTo>
                      <a:pt x="468438" y="5292"/>
                    </a:lnTo>
                    <a:lnTo>
                      <a:pt x="468438" y="2646"/>
                    </a:lnTo>
                    <a:lnTo>
                      <a:pt x="468438" y="0"/>
                    </a:lnTo>
                    <a:lnTo>
                      <a:pt x="471084" y="0"/>
                    </a:lnTo>
                    <a:lnTo>
                      <a:pt x="473729" y="0"/>
                    </a:lnTo>
                    <a:lnTo>
                      <a:pt x="476375" y="0"/>
                    </a:lnTo>
                    <a:lnTo>
                      <a:pt x="476375" y="5292"/>
                    </a:lnTo>
                    <a:lnTo>
                      <a:pt x="476375" y="10583"/>
                    </a:lnTo>
                    <a:lnTo>
                      <a:pt x="481667" y="10583"/>
                    </a:lnTo>
                    <a:lnTo>
                      <a:pt x="486959" y="7937"/>
                    </a:lnTo>
                    <a:lnTo>
                      <a:pt x="486959" y="10583"/>
                    </a:lnTo>
                    <a:lnTo>
                      <a:pt x="486959" y="13229"/>
                    </a:lnTo>
                    <a:lnTo>
                      <a:pt x="489604" y="15875"/>
                    </a:lnTo>
                    <a:lnTo>
                      <a:pt x="492250" y="18521"/>
                    </a:lnTo>
                    <a:lnTo>
                      <a:pt x="489604" y="21167"/>
                    </a:lnTo>
                    <a:lnTo>
                      <a:pt x="484313" y="23812"/>
                    </a:lnTo>
                    <a:lnTo>
                      <a:pt x="486959" y="26459"/>
                    </a:lnTo>
                    <a:lnTo>
                      <a:pt x="492250" y="29104"/>
                    </a:lnTo>
                    <a:lnTo>
                      <a:pt x="484313" y="31750"/>
                    </a:lnTo>
                    <a:lnTo>
                      <a:pt x="492250" y="34396"/>
                    </a:lnTo>
                    <a:lnTo>
                      <a:pt x="497542" y="31750"/>
                    </a:lnTo>
                    <a:lnTo>
                      <a:pt x="500188" y="29104"/>
                    </a:lnTo>
                    <a:lnTo>
                      <a:pt x="502834" y="31750"/>
                    </a:lnTo>
                    <a:lnTo>
                      <a:pt x="505479" y="37042"/>
                    </a:lnTo>
                    <a:lnTo>
                      <a:pt x="505479" y="42334"/>
                    </a:lnTo>
                    <a:lnTo>
                      <a:pt x="505479" y="44979"/>
                    </a:lnTo>
                    <a:lnTo>
                      <a:pt x="508125" y="42334"/>
                    </a:lnTo>
                    <a:lnTo>
                      <a:pt x="510771" y="39688"/>
                    </a:lnTo>
                    <a:lnTo>
                      <a:pt x="516063" y="42334"/>
                    </a:lnTo>
                    <a:lnTo>
                      <a:pt x="521354" y="44979"/>
                    </a:lnTo>
                    <a:lnTo>
                      <a:pt x="526646" y="47625"/>
                    </a:lnTo>
                    <a:lnTo>
                      <a:pt x="529292" y="50271"/>
                    </a:lnTo>
                    <a:lnTo>
                      <a:pt x="531938" y="47625"/>
                    </a:lnTo>
                    <a:lnTo>
                      <a:pt x="534584" y="47625"/>
                    </a:lnTo>
                    <a:lnTo>
                      <a:pt x="539875" y="52917"/>
                    </a:lnTo>
                    <a:lnTo>
                      <a:pt x="539875" y="58209"/>
                    </a:lnTo>
                    <a:lnTo>
                      <a:pt x="537229" y="60854"/>
                    </a:lnTo>
                    <a:lnTo>
                      <a:pt x="534584" y="60854"/>
                    </a:lnTo>
                    <a:lnTo>
                      <a:pt x="526646" y="60854"/>
                    </a:lnTo>
                    <a:lnTo>
                      <a:pt x="524000" y="63500"/>
                    </a:lnTo>
                    <a:lnTo>
                      <a:pt x="518709" y="66146"/>
                    </a:lnTo>
                    <a:lnTo>
                      <a:pt x="516063" y="66146"/>
                    </a:lnTo>
                    <a:lnTo>
                      <a:pt x="510771" y="66146"/>
                    </a:lnTo>
                    <a:lnTo>
                      <a:pt x="508125" y="71438"/>
                    </a:lnTo>
                    <a:lnTo>
                      <a:pt x="513417" y="76729"/>
                    </a:lnTo>
                    <a:lnTo>
                      <a:pt x="524000" y="79375"/>
                    </a:lnTo>
                    <a:lnTo>
                      <a:pt x="529292" y="79375"/>
                    </a:lnTo>
                    <a:lnTo>
                      <a:pt x="524000" y="82021"/>
                    </a:lnTo>
                    <a:lnTo>
                      <a:pt x="516063" y="84667"/>
                    </a:lnTo>
                    <a:lnTo>
                      <a:pt x="508125" y="89959"/>
                    </a:lnTo>
                    <a:lnTo>
                      <a:pt x="502834" y="89959"/>
                    </a:lnTo>
                    <a:lnTo>
                      <a:pt x="492250" y="84667"/>
                    </a:lnTo>
                    <a:lnTo>
                      <a:pt x="492250" y="92604"/>
                    </a:lnTo>
                    <a:lnTo>
                      <a:pt x="489604" y="95250"/>
                    </a:lnTo>
                    <a:lnTo>
                      <a:pt x="473729" y="92604"/>
                    </a:lnTo>
                    <a:lnTo>
                      <a:pt x="465792" y="95250"/>
                    </a:lnTo>
                    <a:lnTo>
                      <a:pt x="460500" y="92604"/>
                    </a:lnTo>
                    <a:lnTo>
                      <a:pt x="457855" y="92604"/>
                    </a:lnTo>
                    <a:lnTo>
                      <a:pt x="452563" y="92604"/>
                    </a:lnTo>
                    <a:lnTo>
                      <a:pt x="447271" y="95250"/>
                    </a:lnTo>
                    <a:lnTo>
                      <a:pt x="444625" y="97896"/>
                    </a:lnTo>
                    <a:lnTo>
                      <a:pt x="444625" y="100542"/>
                    </a:lnTo>
                    <a:lnTo>
                      <a:pt x="441980" y="103188"/>
                    </a:lnTo>
                    <a:lnTo>
                      <a:pt x="441980" y="105834"/>
                    </a:lnTo>
                    <a:lnTo>
                      <a:pt x="441980" y="116417"/>
                    </a:lnTo>
                    <a:lnTo>
                      <a:pt x="441980" y="127000"/>
                    </a:lnTo>
                    <a:lnTo>
                      <a:pt x="436688" y="132292"/>
                    </a:lnTo>
                    <a:lnTo>
                      <a:pt x="431396" y="137584"/>
                    </a:lnTo>
                    <a:lnTo>
                      <a:pt x="426105" y="142875"/>
                    </a:lnTo>
                    <a:lnTo>
                      <a:pt x="423459" y="148167"/>
                    </a:lnTo>
                    <a:lnTo>
                      <a:pt x="420813" y="161396"/>
                    </a:lnTo>
                    <a:lnTo>
                      <a:pt x="418167" y="171980"/>
                    </a:lnTo>
                    <a:lnTo>
                      <a:pt x="415521" y="177271"/>
                    </a:lnTo>
                    <a:lnTo>
                      <a:pt x="412875" y="182563"/>
                    </a:lnTo>
                    <a:lnTo>
                      <a:pt x="407584" y="187855"/>
                    </a:lnTo>
                    <a:lnTo>
                      <a:pt x="404938" y="190500"/>
                    </a:lnTo>
                    <a:lnTo>
                      <a:pt x="399646" y="193146"/>
                    </a:lnTo>
                    <a:lnTo>
                      <a:pt x="386417" y="198438"/>
                    </a:lnTo>
                    <a:lnTo>
                      <a:pt x="375834" y="198438"/>
                    </a:lnTo>
                    <a:lnTo>
                      <a:pt x="370542" y="195792"/>
                    </a:lnTo>
                    <a:lnTo>
                      <a:pt x="367896" y="193146"/>
                    </a:lnTo>
                    <a:lnTo>
                      <a:pt x="367896" y="190500"/>
                    </a:lnTo>
                    <a:lnTo>
                      <a:pt x="365250" y="190500"/>
                    </a:lnTo>
                    <a:lnTo>
                      <a:pt x="359959" y="190500"/>
                    </a:lnTo>
                    <a:lnTo>
                      <a:pt x="354667" y="193146"/>
                    </a:lnTo>
                    <a:lnTo>
                      <a:pt x="349375" y="195792"/>
                    </a:lnTo>
                    <a:lnTo>
                      <a:pt x="349375" y="198438"/>
                    </a:lnTo>
                    <a:lnTo>
                      <a:pt x="346730" y="201084"/>
                    </a:lnTo>
                    <a:lnTo>
                      <a:pt x="341438" y="203730"/>
                    </a:lnTo>
                    <a:lnTo>
                      <a:pt x="336146" y="206375"/>
                    </a:lnTo>
                    <a:lnTo>
                      <a:pt x="333501" y="206375"/>
                    </a:lnTo>
                    <a:lnTo>
                      <a:pt x="325563" y="206375"/>
                    </a:lnTo>
                    <a:lnTo>
                      <a:pt x="314980" y="209021"/>
                    </a:lnTo>
                    <a:lnTo>
                      <a:pt x="304396" y="211667"/>
                    </a:lnTo>
                    <a:lnTo>
                      <a:pt x="299105" y="209021"/>
                    </a:lnTo>
                    <a:lnTo>
                      <a:pt x="296459" y="203730"/>
                    </a:lnTo>
                    <a:lnTo>
                      <a:pt x="296459" y="201084"/>
                    </a:lnTo>
                    <a:lnTo>
                      <a:pt x="291167" y="198438"/>
                    </a:lnTo>
                    <a:lnTo>
                      <a:pt x="288521" y="195792"/>
                    </a:lnTo>
                    <a:lnTo>
                      <a:pt x="288521" y="193146"/>
                    </a:lnTo>
                    <a:lnTo>
                      <a:pt x="288521" y="187855"/>
                    </a:lnTo>
                    <a:lnTo>
                      <a:pt x="283230" y="185209"/>
                    </a:lnTo>
                    <a:lnTo>
                      <a:pt x="280584" y="179917"/>
                    </a:lnTo>
                    <a:lnTo>
                      <a:pt x="277938" y="179917"/>
                    </a:lnTo>
                    <a:lnTo>
                      <a:pt x="277938" y="177271"/>
                    </a:lnTo>
                    <a:lnTo>
                      <a:pt x="275292" y="174625"/>
                    </a:lnTo>
                    <a:lnTo>
                      <a:pt x="275292" y="171980"/>
                    </a:lnTo>
                    <a:lnTo>
                      <a:pt x="277938" y="171980"/>
                    </a:lnTo>
                    <a:lnTo>
                      <a:pt x="280584" y="177271"/>
                    </a:lnTo>
                    <a:lnTo>
                      <a:pt x="291167" y="177271"/>
                    </a:lnTo>
                    <a:lnTo>
                      <a:pt x="301751" y="177271"/>
                    </a:lnTo>
                    <a:lnTo>
                      <a:pt x="307042" y="179917"/>
                    </a:lnTo>
                    <a:lnTo>
                      <a:pt x="309688" y="185209"/>
                    </a:lnTo>
                    <a:lnTo>
                      <a:pt x="312334" y="185209"/>
                    </a:lnTo>
                    <a:lnTo>
                      <a:pt x="322917" y="187855"/>
                    </a:lnTo>
                    <a:lnTo>
                      <a:pt x="328209" y="190500"/>
                    </a:lnTo>
                    <a:lnTo>
                      <a:pt x="325563" y="187855"/>
                    </a:lnTo>
                    <a:lnTo>
                      <a:pt x="314980" y="182563"/>
                    </a:lnTo>
                    <a:lnTo>
                      <a:pt x="312334" y="179917"/>
                    </a:lnTo>
                    <a:lnTo>
                      <a:pt x="309688" y="177271"/>
                    </a:lnTo>
                    <a:lnTo>
                      <a:pt x="314980" y="169334"/>
                    </a:lnTo>
                    <a:lnTo>
                      <a:pt x="320271" y="164042"/>
                    </a:lnTo>
                    <a:lnTo>
                      <a:pt x="320271" y="161396"/>
                    </a:lnTo>
                    <a:lnTo>
                      <a:pt x="320271" y="158750"/>
                    </a:lnTo>
                    <a:lnTo>
                      <a:pt x="320271" y="156105"/>
                    </a:lnTo>
                    <a:lnTo>
                      <a:pt x="320271" y="153459"/>
                    </a:lnTo>
                    <a:lnTo>
                      <a:pt x="322917" y="148167"/>
                    </a:lnTo>
                    <a:lnTo>
                      <a:pt x="325563" y="142875"/>
                    </a:lnTo>
                    <a:lnTo>
                      <a:pt x="328209" y="142875"/>
                    </a:lnTo>
                    <a:lnTo>
                      <a:pt x="333501" y="142875"/>
                    </a:lnTo>
                    <a:lnTo>
                      <a:pt x="346730" y="134938"/>
                    </a:lnTo>
                    <a:lnTo>
                      <a:pt x="359959" y="129646"/>
                    </a:lnTo>
                    <a:lnTo>
                      <a:pt x="365250" y="124354"/>
                    </a:lnTo>
                    <a:lnTo>
                      <a:pt x="370542" y="113771"/>
                    </a:lnTo>
                    <a:lnTo>
                      <a:pt x="381125" y="92604"/>
                    </a:lnTo>
                    <a:lnTo>
                      <a:pt x="389063" y="82021"/>
                    </a:lnTo>
                    <a:lnTo>
                      <a:pt x="389063" y="74084"/>
                    </a:lnTo>
                    <a:lnTo>
                      <a:pt x="391709" y="71438"/>
                    </a:lnTo>
                    <a:lnTo>
                      <a:pt x="397000" y="68792"/>
                    </a:lnTo>
                    <a:lnTo>
                      <a:pt x="399646" y="71438"/>
                    </a:lnTo>
                    <a:lnTo>
                      <a:pt x="402292" y="74084"/>
                    </a:lnTo>
                    <a:lnTo>
                      <a:pt x="402292" y="76729"/>
                    </a:lnTo>
                    <a:lnTo>
                      <a:pt x="404938" y="79375"/>
                    </a:lnTo>
                    <a:lnTo>
                      <a:pt x="404938" y="76729"/>
                    </a:lnTo>
                    <a:lnTo>
                      <a:pt x="407584" y="79375"/>
                    </a:lnTo>
                    <a:lnTo>
                      <a:pt x="412875" y="87313"/>
                    </a:lnTo>
                    <a:lnTo>
                      <a:pt x="418167" y="89959"/>
                    </a:lnTo>
                    <a:lnTo>
                      <a:pt x="420813" y="87313"/>
                    </a:lnTo>
                    <a:lnTo>
                      <a:pt x="423459" y="79375"/>
                    </a:lnTo>
                    <a:lnTo>
                      <a:pt x="420813" y="71438"/>
                    </a:lnTo>
                    <a:lnTo>
                      <a:pt x="420813" y="66146"/>
                    </a:lnTo>
                    <a:lnTo>
                      <a:pt x="420813" y="63500"/>
                    </a:lnTo>
                    <a:lnTo>
                      <a:pt x="423459" y="60854"/>
                    </a:lnTo>
                    <a:lnTo>
                      <a:pt x="426105" y="60854"/>
                    </a:lnTo>
                    <a:lnTo>
                      <a:pt x="428750" y="60854"/>
                    </a:lnTo>
                    <a:lnTo>
                      <a:pt x="428750" y="68792"/>
                    </a:lnTo>
                    <a:lnTo>
                      <a:pt x="431396" y="74084"/>
                    </a:lnTo>
                    <a:lnTo>
                      <a:pt x="434042" y="74084"/>
                    </a:lnTo>
                    <a:lnTo>
                      <a:pt x="436688" y="71438"/>
                    </a:lnTo>
                    <a:lnTo>
                      <a:pt x="436688" y="68792"/>
                    </a:lnTo>
                    <a:lnTo>
                      <a:pt x="436688" y="66146"/>
                    </a:lnTo>
                    <a:lnTo>
                      <a:pt x="434042" y="58209"/>
                    </a:lnTo>
                    <a:lnTo>
                      <a:pt x="434042" y="52917"/>
                    </a:lnTo>
                    <a:lnTo>
                      <a:pt x="436688" y="52917"/>
                    </a:lnTo>
                    <a:lnTo>
                      <a:pt x="439334" y="50271"/>
                    </a:lnTo>
                    <a:lnTo>
                      <a:pt x="439334" y="47625"/>
                    </a:lnTo>
                    <a:lnTo>
                      <a:pt x="436688" y="42334"/>
                    </a:lnTo>
                    <a:lnTo>
                      <a:pt x="436688" y="39688"/>
                    </a:lnTo>
                    <a:lnTo>
                      <a:pt x="439334" y="37042"/>
                    </a:lnTo>
                    <a:lnTo>
                      <a:pt x="444625" y="31750"/>
                    </a:lnTo>
                    <a:lnTo>
                      <a:pt x="441980" y="29104"/>
                    </a:lnTo>
                    <a:lnTo>
                      <a:pt x="441980" y="26459"/>
                    </a:lnTo>
                    <a:lnTo>
                      <a:pt x="447271" y="21167"/>
                    </a:lnTo>
                    <a:lnTo>
                      <a:pt x="452563" y="13229"/>
                    </a:lnTo>
                    <a:lnTo>
                      <a:pt x="452563" y="7937"/>
                    </a:lnTo>
                    <a:lnTo>
                      <a:pt x="455209"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0" name="Mexico">
                <a:extLst>
                  <a:ext uri="{FF2B5EF4-FFF2-40B4-BE49-F238E27FC236}">
                    <a16:creationId xmlns:a16="http://schemas.microsoft.com/office/drawing/2014/main" id="{FC1E92E2-4835-4243-94CD-94E2C7E5E8F6}"/>
                  </a:ext>
                </a:extLst>
              </p:cNvPr>
              <p:cNvSpPr>
                <a:spLocks/>
              </p:cNvSpPr>
              <p:nvPr/>
            </p:nvSpPr>
            <p:spPr bwMode="auto">
              <a:xfrm>
                <a:off x="680484" y="1434347"/>
                <a:ext cx="771227" cy="641220"/>
              </a:xfrm>
              <a:custGeom>
                <a:avLst/>
                <a:gdLst/>
                <a:ahLst/>
                <a:cxnLst>
                  <a:cxn ang="0">
                    <a:pos x="326" y="228"/>
                  </a:cxn>
                  <a:cxn ang="0">
                    <a:pos x="324" y="274"/>
                  </a:cxn>
                  <a:cxn ang="0">
                    <a:pos x="340" y="326"/>
                  </a:cxn>
                  <a:cxn ang="0">
                    <a:pos x="360" y="342"/>
                  </a:cxn>
                  <a:cxn ang="0">
                    <a:pos x="406" y="336"/>
                  </a:cxn>
                  <a:cxn ang="0">
                    <a:pos x="430" y="330"/>
                  </a:cxn>
                  <a:cxn ang="0">
                    <a:pos x="442" y="322"/>
                  </a:cxn>
                  <a:cxn ang="0">
                    <a:pos x="456" y="296"/>
                  </a:cxn>
                  <a:cxn ang="0">
                    <a:pos x="498" y="266"/>
                  </a:cxn>
                  <a:cxn ang="0">
                    <a:pos x="532" y="270"/>
                  </a:cxn>
                  <a:cxn ang="0">
                    <a:pos x="522" y="304"/>
                  </a:cxn>
                  <a:cxn ang="0">
                    <a:pos x="516" y="314"/>
                  </a:cxn>
                  <a:cxn ang="0">
                    <a:pos x="500" y="356"/>
                  </a:cxn>
                  <a:cxn ang="0">
                    <a:pos x="492" y="346"/>
                  </a:cxn>
                  <a:cxn ang="0">
                    <a:pos x="432" y="364"/>
                  </a:cxn>
                  <a:cxn ang="0">
                    <a:pos x="428" y="386"/>
                  </a:cxn>
                  <a:cxn ang="0">
                    <a:pos x="424" y="402"/>
                  </a:cxn>
                  <a:cxn ang="0">
                    <a:pos x="380" y="420"/>
                  </a:cxn>
                  <a:cxn ang="0">
                    <a:pos x="356" y="402"/>
                  </a:cxn>
                  <a:cxn ang="0">
                    <a:pos x="350" y="406"/>
                  </a:cxn>
                  <a:cxn ang="0">
                    <a:pos x="312" y="416"/>
                  </a:cxn>
                  <a:cxn ang="0">
                    <a:pos x="274" y="402"/>
                  </a:cxn>
                  <a:cxn ang="0">
                    <a:pos x="234" y="378"/>
                  </a:cxn>
                  <a:cxn ang="0">
                    <a:pos x="186" y="352"/>
                  </a:cxn>
                  <a:cxn ang="0">
                    <a:pos x="162" y="334"/>
                  </a:cxn>
                  <a:cxn ang="0">
                    <a:pos x="144" y="308"/>
                  </a:cxn>
                  <a:cxn ang="0">
                    <a:pos x="154" y="286"/>
                  </a:cxn>
                  <a:cxn ang="0">
                    <a:pos x="160" y="266"/>
                  </a:cxn>
                  <a:cxn ang="0">
                    <a:pos x="124" y="192"/>
                  </a:cxn>
                  <a:cxn ang="0">
                    <a:pos x="118" y="186"/>
                  </a:cxn>
                  <a:cxn ang="0">
                    <a:pos x="108" y="160"/>
                  </a:cxn>
                  <a:cxn ang="0">
                    <a:pos x="94" y="134"/>
                  </a:cxn>
                  <a:cxn ang="0">
                    <a:pos x="84" y="112"/>
                  </a:cxn>
                  <a:cxn ang="0">
                    <a:pos x="72" y="90"/>
                  </a:cxn>
                  <a:cxn ang="0">
                    <a:pos x="66" y="52"/>
                  </a:cxn>
                  <a:cxn ang="0">
                    <a:pos x="50" y="26"/>
                  </a:cxn>
                  <a:cxn ang="0">
                    <a:pos x="38" y="42"/>
                  </a:cxn>
                  <a:cxn ang="0">
                    <a:pos x="50" y="90"/>
                  </a:cxn>
                  <a:cxn ang="0">
                    <a:pos x="58" y="116"/>
                  </a:cxn>
                  <a:cxn ang="0">
                    <a:pos x="68" y="148"/>
                  </a:cxn>
                  <a:cxn ang="0">
                    <a:pos x="66" y="168"/>
                  </a:cxn>
                  <a:cxn ang="0">
                    <a:pos x="76" y="164"/>
                  </a:cxn>
                  <a:cxn ang="0">
                    <a:pos x="74" y="202"/>
                  </a:cxn>
                  <a:cxn ang="0">
                    <a:pos x="86" y="214"/>
                  </a:cxn>
                  <a:cxn ang="0">
                    <a:pos x="70" y="232"/>
                  </a:cxn>
                  <a:cxn ang="0">
                    <a:pos x="46" y="192"/>
                  </a:cxn>
                  <a:cxn ang="0">
                    <a:pos x="44" y="162"/>
                  </a:cxn>
                  <a:cxn ang="0">
                    <a:pos x="24" y="140"/>
                  </a:cxn>
                  <a:cxn ang="0">
                    <a:pos x="6" y="118"/>
                  </a:cxn>
                  <a:cxn ang="0">
                    <a:pos x="22" y="114"/>
                  </a:cxn>
                  <a:cxn ang="0">
                    <a:pos x="28" y="104"/>
                  </a:cxn>
                  <a:cxn ang="0">
                    <a:pos x="4" y="60"/>
                  </a:cxn>
                  <a:cxn ang="0">
                    <a:pos x="2" y="32"/>
                  </a:cxn>
                  <a:cxn ang="0">
                    <a:pos x="4" y="2"/>
                  </a:cxn>
                  <a:cxn ang="0">
                    <a:pos x="200" y="22"/>
                  </a:cxn>
                  <a:cxn ang="0">
                    <a:pos x="224" y="46"/>
                  </a:cxn>
                  <a:cxn ang="0">
                    <a:pos x="252" y="72"/>
                  </a:cxn>
                  <a:cxn ang="0">
                    <a:pos x="278" y="68"/>
                  </a:cxn>
                  <a:cxn ang="0">
                    <a:pos x="312" y="140"/>
                  </a:cxn>
                </a:cxnLst>
                <a:rect l="0" t="0" r="r" b="b"/>
                <a:pathLst>
                  <a:path w="536" h="440">
                    <a:moveTo>
                      <a:pt x="346" y="160"/>
                    </a:moveTo>
                    <a:lnTo>
                      <a:pt x="346" y="160"/>
                    </a:lnTo>
                    <a:lnTo>
                      <a:pt x="346" y="168"/>
                    </a:lnTo>
                    <a:lnTo>
                      <a:pt x="344" y="174"/>
                    </a:lnTo>
                    <a:lnTo>
                      <a:pt x="338" y="182"/>
                    </a:lnTo>
                    <a:lnTo>
                      <a:pt x="338" y="182"/>
                    </a:lnTo>
                    <a:lnTo>
                      <a:pt x="334" y="188"/>
                    </a:lnTo>
                    <a:lnTo>
                      <a:pt x="332" y="196"/>
                    </a:lnTo>
                    <a:lnTo>
                      <a:pt x="328" y="212"/>
                    </a:lnTo>
                    <a:lnTo>
                      <a:pt x="326" y="228"/>
                    </a:lnTo>
                    <a:lnTo>
                      <a:pt x="324" y="236"/>
                    </a:lnTo>
                    <a:lnTo>
                      <a:pt x="322" y="242"/>
                    </a:lnTo>
                    <a:lnTo>
                      <a:pt x="322" y="242"/>
                    </a:lnTo>
                    <a:lnTo>
                      <a:pt x="320" y="246"/>
                    </a:lnTo>
                    <a:lnTo>
                      <a:pt x="318" y="252"/>
                    </a:lnTo>
                    <a:lnTo>
                      <a:pt x="320" y="260"/>
                    </a:lnTo>
                    <a:lnTo>
                      <a:pt x="324" y="266"/>
                    </a:lnTo>
                    <a:lnTo>
                      <a:pt x="324" y="270"/>
                    </a:lnTo>
                    <a:lnTo>
                      <a:pt x="324" y="274"/>
                    </a:lnTo>
                    <a:lnTo>
                      <a:pt x="324" y="274"/>
                    </a:lnTo>
                    <a:lnTo>
                      <a:pt x="322" y="278"/>
                    </a:lnTo>
                    <a:lnTo>
                      <a:pt x="322" y="282"/>
                    </a:lnTo>
                    <a:lnTo>
                      <a:pt x="324" y="292"/>
                    </a:lnTo>
                    <a:lnTo>
                      <a:pt x="334" y="312"/>
                    </a:lnTo>
                    <a:lnTo>
                      <a:pt x="334" y="312"/>
                    </a:lnTo>
                    <a:lnTo>
                      <a:pt x="336" y="318"/>
                    </a:lnTo>
                    <a:lnTo>
                      <a:pt x="336" y="322"/>
                    </a:lnTo>
                    <a:lnTo>
                      <a:pt x="336" y="324"/>
                    </a:lnTo>
                    <a:lnTo>
                      <a:pt x="340" y="326"/>
                    </a:lnTo>
                    <a:lnTo>
                      <a:pt x="340" y="326"/>
                    </a:lnTo>
                    <a:lnTo>
                      <a:pt x="342" y="328"/>
                    </a:lnTo>
                    <a:lnTo>
                      <a:pt x="342" y="330"/>
                    </a:lnTo>
                    <a:lnTo>
                      <a:pt x="342" y="334"/>
                    </a:lnTo>
                    <a:lnTo>
                      <a:pt x="344" y="338"/>
                    </a:lnTo>
                    <a:lnTo>
                      <a:pt x="346" y="338"/>
                    </a:lnTo>
                    <a:lnTo>
                      <a:pt x="348" y="338"/>
                    </a:lnTo>
                    <a:lnTo>
                      <a:pt x="348" y="338"/>
                    </a:lnTo>
                    <a:lnTo>
                      <a:pt x="352" y="338"/>
                    </a:lnTo>
                    <a:lnTo>
                      <a:pt x="356" y="340"/>
                    </a:lnTo>
                    <a:lnTo>
                      <a:pt x="360" y="342"/>
                    </a:lnTo>
                    <a:lnTo>
                      <a:pt x="360" y="342"/>
                    </a:lnTo>
                    <a:lnTo>
                      <a:pt x="366" y="346"/>
                    </a:lnTo>
                    <a:lnTo>
                      <a:pt x="372" y="346"/>
                    </a:lnTo>
                    <a:lnTo>
                      <a:pt x="378" y="344"/>
                    </a:lnTo>
                    <a:lnTo>
                      <a:pt x="378" y="344"/>
                    </a:lnTo>
                    <a:lnTo>
                      <a:pt x="386" y="340"/>
                    </a:lnTo>
                    <a:lnTo>
                      <a:pt x="392" y="340"/>
                    </a:lnTo>
                    <a:lnTo>
                      <a:pt x="398" y="338"/>
                    </a:lnTo>
                    <a:lnTo>
                      <a:pt x="406" y="336"/>
                    </a:lnTo>
                    <a:lnTo>
                      <a:pt x="406" y="336"/>
                    </a:lnTo>
                    <a:lnTo>
                      <a:pt x="412" y="334"/>
                    </a:lnTo>
                    <a:lnTo>
                      <a:pt x="416" y="332"/>
                    </a:lnTo>
                    <a:lnTo>
                      <a:pt x="420" y="332"/>
                    </a:lnTo>
                    <a:lnTo>
                      <a:pt x="424" y="330"/>
                    </a:lnTo>
                    <a:lnTo>
                      <a:pt x="424" y="330"/>
                    </a:lnTo>
                    <a:lnTo>
                      <a:pt x="428" y="328"/>
                    </a:lnTo>
                    <a:lnTo>
                      <a:pt x="432" y="328"/>
                    </a:lnTo>
                    <a:lnTo>
                      <a:pt x="432" y="330"/>
                    </a:lnTo>
                    <a:lnTo>
                      <a:pt x="430" y="330"/>
                    </a:lnTo>
                    <a:lnTo>
                      <a:pt x="430" y="330"/>
                    </a:lnTo>
                    <a:lnTo>
                      <a:pt x="426" y="332"/>
                    </a:lnTo>
                    <a:lnTo>
                      <a:pt x="426" y="334"/>
                    </a:lnTo>
                    <a:lnTo>
                      <a:pt x="428" y="334"/>
                    </a:lnTo>
                    <a:lnTo>
                      <a:pt x="434" y="332"/>
                    </a:lnTo>
                    <a:lnTo>
                      <a:pt x="434" y="332"/>
                    </a:lnTo>
                    <a:lnTo>
                      <a:pt x="438" y="330"/>
                    </a:lnTo>
                    <a:lnTo>
                      <a:pt x="436" y="328"/>
                    </a:lnTo>
                    <a:lnTo>
                      <a:pt x="436" y="326"/>
                    </a:lnTo>
                    <a:lnTo>
                      <a:pt x="436" y="326"/>
                    </a:lnTo>
                    <a:lnTo>
                      <a:pt x="442" y="322"/>
                    </a:lnTo>
                    <a:lnTo>
                      <a:pt x="442" y="322"/>
                    </a:lnTo>
                    <a:lnTo>
                      <a:pt x="444" y="320"/>
                    </a:lnTo>
                    <a:lnTo>
                      <a:pt x="446" y="318"/>
                    </a:lnTo>
                    <a:lnTo>
                      <a:pt x="446" y="312"/>
                    </a:lnTo>
                    <a:lnTo>
                      <a:pt x="448" y="308"/>
                    </a:lnTo>
                    <a:lnTo>
                      <a:pt x="450" y="306"/>
                    </a:lnTo>
                    <a:lnTo>
                      <a:pt x="452" y="304"/>
                    </a:lnTo>
                    <a:lnTo>
                      <a:pt x="452" y="304"/>
                    </a:lnTo>
                    <a:lnTo>
                      <a:pt x="454" y="302"/>
                    </a:lnTo>
                    <a:lnTo>
                      <a:pt x="456" y="296"/>
                    </a:lnTo>
                    <a:lnTo>
                      <a:pt x="456" y="280"/>
                    </a:lnTo>
                    <a:lnTo>
                      <a:pt x="456" y="280"/>
                    </a:lnTo>
                    <a:lnTo>
                      <a:pt x="456" y="276"/>
                    </a:lnTo>
                    <a:lnTo>
                      <a:pt x="460" y="274"/>
                    </a:lnTo>
                    <a:lnTo>
                      <a:pt x="470" y="268"/>
                    </a:lnTo>
                    <a:lnTo>
                      <a:pt x="482" y="266"/>
                    </a:lnTo>
                    <a:lnTo>
                      <a:pt x="488" y="266"/>
                    </a:lnTo>
                    <a:lnTo>
                      <a:pt x="488" y="266"/>
                    </a:lnTo>
                    <a:lnTo>
                      <a:pt x="492" y="268"/>
                    </a:lnTo>
                    <a:lnTo>
                      <a:pt x="498" y="266"/>
                    </a:lnTo>
                    <a:lnTo>
                      <a:pt x="504" y="264"/>
                    </a:lnTo>
                    <a:lnTo>
                      <a:pt x="514" y="264"/>
                    </a:lnTo>
                    <a:lnTo>
                      <a:pt x="514" y="264"/>
                    </a:lnTo>
                    <a:lnTo>
                      <a:pt x="520" y="264"/>
                    </a:lnTo>
                    <a:lnTo>
                      <a:pt x="524" y="264"/>
                    </a:lnTo>
                    <a:lnTo>
                      <a:pt x="526" y="264"/>
                    </a:lnTo>
                    <a:lnTo>
                      <a:pt x="528" y="266"/>
                    </a:lnTo>
                    <a:lnTo>
                      <a:pt x="528" y="266"/>
                    </a:lnTo>
                    <a:lnTo>
                      <a:pt x="532" y="270"/>
                    </a:lnTo>
                    <a:lnTo>
                      <a:pt x="532" y="270"/>
                    </a:lnTo>
                    <a:lnTo>
                      <a:pt x="534" y="272"/>
                    </a:lnTo>
                    <a:lnTo>
                      <a:pt x="536" y="274"/>
                    </a:lnTo>
                    <a:lnTo>
                      <a:pt x="536" y="274"/>
                    </a:lnTo>
                    <a:lnTo>
                      <a:pt x="536" y="280"/>
                    </a:lnTo>
                    <a:lnTo>
                      <a:pt x="534" y="284"/>
                    </a:lnTo>
                    <a:lnTo>
                      <a:pt x="530" y="288"/>
                    </a:lnTo>
                    <a:lnTo>
                      <a:pt x="526" y="292"/>
                    </a:lnTo>
                    <a:lnTo>
                      <a:pt x="526" y="292"/>
                    </a:lnTo>
                    <a:lnTo>
                      <a:pt x="524" y="300"/>
                    </a:lnTo>
                    <a:lnTo>
                      <a:pt x="522" y="304"/>
                    </a:lnTo>
                    <a:lnTo>
                      <a:pt x="518" y="304"/>
                    </a:lnTo>
                    <a:lnTo>
                      <a:pt x="518" y="304"/>
                    </a:lnTo>
                    <a:lnTo>
                      <a:pt x="516" y="306"/>
                    </a:lnTo>
                    <a:lnTo>
                      <a:pt x="516" y="306"/>
                    </a:lnTo>
                    <a:lnTo>
                      <a:pt x="518" y="306"/>
                    </a:lnTo>
                    <a:lnTo>
                      <a:pt x="518" y="306"/>
                    </a:lnTo>
                    <a:lnTo>
                      <a:pt x="518" y="306"/>
                    </a:lnTo>
                    <a:lnTo>
                      <a:pt x="520" y="308"/>
                    </a:lnTo>
                    <a:lnTo>
                      <a:pt x="520" y="310"/>
                    </a:lnTo>
                    <a:lnTo>
                      <a:pt x="516" y="314"/>
                    </a:lnTo>
                    <a:lnTo>
                      <a:pt x="516" y="314"/>
                    </a:lnTo>
                    <a:lnTo>
                      <a:pt x="512" y="322"/>
                    </a:lnTo>
                    <a:lnTo>
                      <a:pt x="508" y="330"/>
                    </a:lnTo>
                    <a:lnTo>
                      <a:pt x="506" y="338"/>
                    </a:lnTo>
                    <a:lnTo>
                      <a:pt x="504" y="342"/>
                    </a:lnTo>
                    <a:lnTo>
                      <a:pt x="504" y="342"/>
                    </a:lnTo>
                    <a:lnTo>
                      <a:pt x="502" y="344"/>
                    </a:lnTo>
                    <a:lnTo>
                      <a:pt x="502" y="350"/>
                    </a:lnTo>
                    <a:lnTo>
                      <a:pt x="502" y="354"/>
                    </a:lnTo>
                    <a:lnTo>
                      <a:pt x="500" y="356"/>
                    </a:lnTo>
                    <a:lnTo>
                      <a:pt x="500" y="356"/>
                    </a:lnTo>
                    <a:lnTo>
                      <a:pt x="500" y="350"/>
                    </a:lnTo>
                    <a:lnTo>
                      <a:pt x="498" y="346"/>
                    </a:lnTo>
                    <a:lnTo>
                      <a:pt x="498" y="344"/>
                    </a:lnTo>
                    <a:lnTo>
                      <a:pt x="498" y="338"/>
                    </a:lnTo>
                    <a:lnTo>
                      <a:pt x="498" y="338"/>
                    </a:lnTo>
                    <a:lnTo>
                      <a:pt x="494" y="344"/>
                    </a:lnTo>
                    <a:lnTo>
                      <a:pt x="492" y="346"/>
                    </a:lnTo>
                    <a:lnTo>
                      <a:pt x="492" y="346"/>
                    </a:lnTo>
                    <a:lnTo>
                      <a:pt x="492" y="346"/>
                    </a:lnTo>
                    <a:lnTo>
                      <a:pt x="484" y="354"/>
                    </a:lnTo>
                    <a:lnTo>
                      <a:pt x="480" y="358"/>
                    </a:lnTo>
                    <a:lnTo>
                      <a:pt x="478" y="358"/>
                    </a:lnTo>
                    <a:lnTo>
                      <a:pt x="476" y="358"/>
                    </a:lnTo>
                    <a:lnTo>
                      <a:pt x="474" y="356"/>
                    </a:lnTo>
                    <a:lnTo>
                      <a:pt x="472" y="356"/>
                    </a:lnTo>
                    <a:lnTo>
                      <a:pt x="468" y="360"/>
                    </a:lnTo>
                    <a:lnTo>
                      <a:pt x="434" y="360"/>
                    </a:lnTo>
                    <a:lnTo>
                      <a:pt x="434" y="360"/>
                    </a:lnTo>
                    <a:lnTo>
                      <a:pt x="432" y="364"/>
                    </a:lnTo>
                    <a:lnTo>
                      <a:pt x="434" y="368"/>
                    </a:lnTo>
                    <a:lnTo>
                      <a:pt x="436" y="370"/>
                    </a:lnTo>
                    <a:lnTo>
                      <a:pt x="438" y="374"/>
                    </a:lnTo>
                    <a:lnTo>
                      <a:pt x="438" y="374"/>
                    </a:lnTo>
                    <a:lnTo>
                      <a:pt x="436" y="378"/>
                    </a:lnTo>
                    <a:lnTo>
                      <a:pt x="432" y="378"/>
                    </a:lnTo>
                    <a:lnTo>
                      <a:pt x="428" y="380"/>
                    </a:lnTo>
                    <a:lnTo>
                      <a:pt x="426" y="384"/>
                    </a:lnTo>
                    <a:lnTo>
                      <a:pt x="426" y="384"/>
                    </a:lnTo>
                    <a:lnTo>
                      <a:pt x="428" y="386"/>
                    </a:lnTo>
                    <a:lnTo>
                      <a:pt x="432" y="388"/>
                    </a:lnTo>
                    <a:lnTo>
                      <a:pt x="436" y="390"/>
                    </a:lnTo>
                    <a:lnTo>
                      <a:pt x="436" y="392"/>
                    </a:lnTo>
                    <a:lnTo>
                      <a:pt x="436" y="392"/>
                    </a:lnTo>
                    <a:lnTo>
                      <a:pt x="436" y="396"/>
                    </a:lnTo>
                    <a:lnTo>
                      <a:pt x="438" y="398"/>
                    </a:lnTo>
                    <a:lnTo>
                      <a:pt x="440" y="400"/>
                    </a:lnTo>
                    <a:lnTo>
                      <a:pt x="440" y="404"/>
                    </a:lnTo>
                    <a:lnTo>
                      <a:pt x="440" y="404"/>
                    </a:lnTo>
                    <a:lnTo>
                      <a:pt x="424" y="402"/>
                    </a:lnTo>
                    <a:lnTo>
                      <a:pt x="418" y="404"/>
                    </a:lnTo>
                    <a:lnTo>
                      <a:pt x="412" y="406"/>
                    </a:lnTo>
                    <a:lnTo>
                      <a:pt x="408" y="410"/>
                    </a:lnTo>
                    <a:lnTo>
                      <a:pt x="402" y="416"/>
                    </a:lnTo>
                    <a:lnTo>
                      <a:pt x="400" y="426"/>
                    </a:lnTo>
                    <a:lnTo>
                      <a:pt x="396" y="440"/>
                    </a:lnTo>
                    <a:lnTo>
                      <a:pt x="396" y="440"/>
                    </a:lnTo>
                    <a:lnTo>
                      <a:pt x="392" y="434"/>
                    </a:lnTo>
                    <a:lnTo>
                      <a:pt x="388" y="428"/>
                    </a:lnTo>
                    <a:lnTo>
                      <a:pt x="380" y="420"/>
                    </a:lnTo>
                    <a:lnTo>
                      <a:pt x="380" y="420"/>
                    </a:lnTo>
                    <a:lnTo>
                      <a:pt x="368" y="412"/>
                    </a:lnTo>
                    <a:lnTo>
                      <a:pt x="362" y="408"/>
                    </a:lnTo>
                    <a:lnTo>
                      <a:pt x="358" y="408"/>
                    </a:lnTo>
                    <a:lnTo>
                      <a:pt x="354" y="406"/>
                    </a:lnTo>
                    <a:lnTo>
                      <a:pt x="354" y="406"/>
                    </a:lnTo>
                    <a:lnTo>
                      <a:pt x="358" y="404"/>
                    </a:lnTo>
                    <a:lnTo>
                      <a:pt x="358" y="402"/>
                    </a:lnTo>
                    <a:lnTo>
                      <a:pt x="358" y="400"/>
                    </a:lnTo>
                    <a:lnTo>
                      <a:pt x="356" y="402"/>
                    </a:lnTo>
                    <a:lnTo>
                      <a:pt x="356" y="402"/>
                    </a:lnTo>
                    <a:lnTo>
                      <a:pt x="352" y="402"/>
                    </a:lnTo>
                    <a:lnTo>
                      <a:pt x="350" y="402"/>
                    </a:lnTo>
                    <a:lnTo>
                      <a:pt x="348" y="402"/>
                    </a:lnTo>
                    <a:lnTo>
                      <a:pt x="346" y="404"/>
                    </a:lnTo>
                    <a:lnTo>
                      <a:pt x="346" y="404"/>
                    </a:lnTo>
                    <a:lnTo>
                      <a:pt x="344" y="404"/>
                    </a:lnTo>
                    <a:lnTo>
                      <a:pt x="346" y="406"/>
                    </a:lnTo>
                    <a:lnTo>
                      <a:pt x="348" y="406"/>
                    </a:lnTo>
                    <a:lnTo>
                      <a:pt x="350" y="406"/>
                    </a:lnTo>
                    <a:lnTo>
                      <a:pt x="346" y="408"/>
                    </a:lnTo>
                    <a:lnTo>
                      <a:pt x="346" y="408"/>
                    </a:lnTo>
                    <a:lnTo>
                      <a:pt x="340" y="408"/>
                    </a:lnTo>
                    <a:lnTo>
                      <a:pt x="338" y="410"/>
                    </a:lnTo>
                    <a:lnTo>
                      <a:pt x="334" y="412"/>
                    </a:lnTo>
                    <a:lnTo>
                      <a:pt x="328" y="412"/>
                    </a:lnTo>
                    <a:lnTo>
                      <a:pt x="328" y="412"/>
                    </a:lnTo>
                    <a:lnTo>
                      <a:pt x="322" y="414"/>
                    </a:lnTo>
                    <a:lnTo>
                      <a:pt x="318" y="416"/>
                    </a:lnTo>
                    <a:lnTo>
                      <a:pt x="312" y="416"/>
                    </a:lnTo>
                    <a:lnTo>
                      <a:pt x="304" y="412"/>
                    </a:lnTo>
                    <a:lnTo>
                      <a:pt x="304" y="412"/>
                    </a:lnTo>
                    <a:lnTo>
                      <a:pt x="300" y="412"/>
                    </a:lnTo>
                    <a:lnTo>
                      <a:pt x="294" y="412"/>
                    </a:lnTo>
                    <a:lnTo>
                      <a:pt x="290" y="410"/>
                    </a:lnTo>
                    <a:lnTo>
                      <a:pt x="284" y="406"/>
                    </a:lnTo>
                    <a:lnTo>
                      <a:pt x="284" y="406"/>
                    </a:lnTo>
                    <a:lnTo>
                      <a:pt x="282" y="404"/>
                    </a:lnTo>
                    <a:lnTo>
                      <a:pt x="278" y="404"/>
                    </a:lnTo>
                    <a:lnTo>
                      <a:pt x="274" y="402"/>
                    </a:lnTo>
                    <a:lnTo>
                      <a:pt x="270" y="396"/>
                    </a:lnTo>
                    <a:lnTo>
                      <a:pt x="270" y="396"/>
                    </a:lnTo>
                    <a:lnTo>
                      <a:pt x="266" y="394"/>
                    </a:lnTo>
                    <a:lnTo>
                      <a:pt x="260" y="392"/>
                    </a:lnTo>
                    <a:lnTo>
                      <a:pt x="256" y="392"/>
                    </a:lnTo>
                    <a:lnTo>
                      <a:pt x="250" y="386"/>
                    </a:lnTo>
                    <a:lnTo>
                      <a:pt x="250" y="386"/>
                    </a:lnTo>
                    <a:lnTo>
                      <a:pt x="248" y="384"/>
                    </a:lnTo>
                    <a:lnTo>
                      <a:pt x="242" y="382"/>
                    </a:lnTo>
                    <a:lnTo>
                      <a:pt x="234" y="378"/>
                    </a:lnTo>
                    <a:lnTo>
                      <a:pt x="224" y="374"/>
                    </a:lnTo>
                    <a:lnTo>
                      <a:pt x="220" y="370"/>
                    </a:lnTo>
                    <a:lnTo>
                      <a:pt x="216" y="366"/>
                    </a:lnTo>
                    <a:lnTo>
                      <a:pt x="216" y="366"/>
                    </a:lnTo>
                    <a:lnTo>
                      <a:pt x="214" y="360"/>
                    </a:lnTo>
                    <a:lnTo>
                      <a:pt x="212" y="360"/>
                    </a:lnTo>
                    <a:lnTo>
                      <a:pt x="208" y="360"/>
                    </a:lnTo>
                    <a:lnTo>
                      <a:pt x="200" y="358"/>
                    </a:lnTo>
                    <a:lnTo>
                      <a:pt x="200" y="358"/>
                    </a:lnTo>
                    <a:lnTo>
                      <a:pt x="186" y="352"/>
                    </a:lnTo>
                    <a:lnTo>
                      <a:pt x="182" y="348"/>
                    </a:lnTo>
                    <a:lnTo>
                      <a:pt x="182" y="346"/>
                    </a:lnTo>
                    <a:lnTo>
                      <a:pt x="178" y="344"/>
                    </a:lnTo>
                    <a:lnTo>
                      <a:pt x="178" y="344"/>
                    </a:lnTo>
                    <a:lnTo>
                      <a:pt x="174" y="342"/>
                    </a:lnTo>
                    <a:lnTo>
                      <a:pt x="170" y="340"/>
                    </a:lnTo>
                    <a:lnTo>
                      <a:pt x="168" y="338"/>
                    </a:lnTo>
                    <a:lnTo>
                      <a:pt x="164" y="336"/>
                    </a:lnTo>
                    <a:lnTo>
                      <a:pt x="164" y="336"/>
                    </a:lnTo>
                    <a:lnTo>
                      <a:pt x="162" y="334"/>
                    </a:lnTo>
                    <a:lnTo>
                      <a:pt x="162" y="332"/>
                    </a:lnTo>
                    <a:lnTo>
                      <a:pt x="162" y="330"/>
                    </a:lnTo>
                    <a:lnTo>
                      <a:pt x="158" y="328"/>
                    </a:lnTo>
                    <a:lnTo>
                      <a:pt x="158" y="328"/>
                    </a:lnTo>
                    <a:lnTo>
                      <a:pt x="154" y="324"/>
                    </a:lnTo>
                    <a:lnTo>
                      <a:pt x="152" y="320"/>
                    </a:lnTo>
                    <a:lnTo>
                      <a:pt x="148" y="314"/>
                    </a:lnTo>
                    <a:lnTo>
                      <a:pt x="146" y="310"/>
                    </a:lnTo>
                    <a:lnTo>
                      <a:pt x="146" y="310"/>
                    </a:lnTo>
                    <a:lnTo>
                      <a:pt x="144" y="308"/>
                    </a:lnTo>
                    <a:lnTo>
                      <a:pt x="146" y="308"/>
                    </a:lnTo>
                    <a:lnTo>
                      <a:pt x="148" y="304"/>
                    </a:lnTo>
                    <a:lnTo>
                      <a:pt x="152" y="302"/>
                    </a:lnTo>
                    <a:lnTo>
                      <a:pt x="148" y="300"/>
                    </a:lnTo>
                    <a:lnTo>
                      <a:pt x="148" y="300"/>
                    </a:lnTo>
                    <a:lnTo>
                      <a:pt x="144" y="300"/>
                    </a:lnTo>
                    <a:lnTo>
                      <a:pt x="146" y="296"/>
                    </a:lnTo>
                    <a:lnTo>
                      <a:pt x="150" y="292"/>
                    </a:lnTo>
                    <a:lnTo>
                      <a:pt x="154" y="286"/>
                    </a:lnTo>
                    <a:lnTo>
                      <a:pt x="154" y="286"/>
                    </a:lnTo>
                    <a:lnTo>
                      <a:pt x="156" y="282"/>
                    </a:lnTo>
                    <a:lnTo>
                      <a:pt x="158" y="282"/>
                    </a:lnTo>
                    <a:lnTo>
                      <a:pt x="160" y="282"/>
                    </a:lnTo>
                    <a:lnTo>
                      <a:pt x="158" y="278"/>
                    </a:lnTo>
                    <a:lnTo>
                      <a:pt x="158" y="278"/>
                    </a:lnTo>
                    <a:lnTo>
                      <a:pt x="158" y="274"/>
                    </a:lnTo>
                    <a:lnTo>
                      <a:pt x="160" y="274"/>
                    </a:lnTo>
                    <a:lnTo>
                      <a:pt x="162" y="274"/>
                    </a:lnTo>
                    <a:lnTo>
                      <a:pt x="160" y="266"/>
                    </a:lnTo>
                    <a:lnTo>
                      <a:pt x="160" y="266"/>
                    </a:lnTo>
                    <a:lnTo>
                      <a:pt x="158" y="260"/>
                    </a:lnTo>
                    <a:lnTo>
                      <a:pt x="158" y="258"/>
                    </a:lnTo>
                    <a:lnTo>
                      <a:pt x="156" y="252"/>
                    </a:lnTo>
                    <a:lnTo>
                      <a:pt x="150" y="242"/>
                    </a:lnTo>
                    <a:lnTo>
                      <a:pt x="150" y="242"/>
                    </a:lnTo>
                    <a:lnTo>
                      <a:pt x="140" y="222"/>
                    </a:lnTo>
                    <a:lnTo>
                      <a:pt x="134" y="210"/>
                    </a:lnTo>
                    <a:lnTo>
                      <a:pt x="124" y="194"/>
                    </a:lnTo>
                    <a:lnTo>
                      <a:pt x="124" y="194"/>
                    </a:lnTo>
                    <a:lnTo>
                      <a:pt x="124" y="192"/>
                    </a:lnTo>
                    <a:lnTo>
                      <a:pt x="126" y="192"/>
                    </a:lnTo>
                    <a:lnTo>
                      <a:pt x="128" y="194"/>
                    </a:lnTo>
                    <a:lnTo>
                      <a:pt x="130" y="194"/>
                    </a:lnTo>
                    <a:lnTo>
                      <a:pt x="126" y="188"/>
                    </a:lnTo>
                    <a:lnTo>
                      <a:pt x="126" y="188"/>
                    </a:lnTo>
                    <a:lnTo>
                      <a:pt x="122" y="186"/>
                    </a:lnTo>
                    <a:lnTo>
                      <a:pt x="122" y="186"/>
                    </a:lnTo>
                    <a:lnTo>
                      <a:pt x="122" y="188"/>
                    </a:lnTo>
                    <a:lnTo>
                      <a:pt x="118" y="186"/>
                    </a:lnTo>
                    <a:lnTo>
                      <a:pt x="118" y="186"/>
                    </a:lnTo>
                    <a:lnTo>
                      <a:pt x="112" y="180"/>
                    </a:lnTo>
                    <a:lnTo>
                      <a:pt x="110" y="178"/>
                    </a:lnTo>
                    <a:lnTo>
                      <a:pt x="110" y="174"/>
                    </a:lnTo>
                    <a:lnTo>
                      <a:pt x="110" y="174"/>
                    </a:lnTo>
                    <a:lnTo>
                      <a:pt x="108" y="172"/>
                    </a:lnTo>
                    <a:lnTo>
                      <a:pt x="108" y="172"/>
                    </a:lnTo>
                    <a:lnTo>
                      <a:pt x="106" y="172"/>
                    </a:lnTo>
                    <a:lnTo>
                      <a:pt x="106" y="166"/>
                    </a:lnTo>
                    <a:lnTo>
                      <a:pt x="106" y="166"/>
                    </a:lnTo>
                    <a:lnTo>
                      <a:pt x="108" y="160"/>
                    </a:lnTo>
                    <a:lnTo>
                      <a:pt x="110" y="156"/>
                    </a:lnTo>
                    <a:lnTo>
                      <a:pt x="110" y="152"/>
                    </a:lnTo>
                    <a:lnTo>
                      <a:pt x="110" y="152"/>
                    </a:lnTo>
                    <a:lnTo>
                      <a:pt x="104" y="144"/>
                    </a:lnTo>
                    <a:lnTo>
                      <a:pt x="102" y="142"/>
                    </a:lnTo>
                    <a:lnTo>
                      <a:pt x="100" y="142"/>
                    </a:lnTo>
                    <a:lnTo>
                      <a:pt x="100" y="142"/>
                    </a:lnTo>
                    <a:lnTo>
                      <a:pt x="98" y="142"/>
                    </a:lnTo>
                    <a:lnTo>
                      <a:pt x="96" y="140"/>
                    </a:lnTo>
                    <a:lnTo>
                      <a:pt x="94" y="134"/>
                    </a:lnTo>
                    <a:lnTo>
                      <a:pt x="94" y="134"/>
                    </a:lnTo>
                    <a:lnTo>
                      <a:pt x="94" y="130"/>
                    </a:lnTo>
                    <a:lnTo>
                      <a:pt x="90" y="126"/>
                    </a:lnTo>
                    <a:lnTo>
                      <a:pt x="86" y="124"/>
                    </a:lnTo>
                    <a:lnTo>
                      <a:pt x="86" y="118"/>
                    </a:lnTo>
                    <a:lnTo>
                      <a:pt x="86" y="118"/>
                    </a:lnTo>
                    <a:lnTo>
                      <a:pt x="88" y="114"/>
                    </a:lnTo>
                    <a:lnTo>
                      <a:pt x="86" y="112"/>
                    </a:lnTo>
                    <a:lnTo>
                      <a:pt x="86" y="110"/>
                    </a:lnTo>
                    <a:lnTo>
                      <a:pt x="84" y="112"/>
                    </a:lnTo>
                    <a:lnTo>
                      <a:pt x="84" y="112"/>
                    </a:lnTo>
                    <a:lnTo>
                      <a:pt x="84" y="114"/>
                    </a:lnTo>
                    <a:lnTo>
                      <a:pt x="82" y="112"/>
                    </a:lnTo>
                    <a:lnTo>
                      <a:pt x="78" y="106"/>
                    </a:lnTo>
                    <a:lnTo>
                      <a:pt x="78" y="106"/>
                    </a:lnTo>
                    <a:lnTo>
                      <a:pt x="72" y="98"/>
                    </a:lnTo>
                    <a:lnTo>
                      <a:pt x="72" y="96"/>
                    </a:lnTo>
                    <a:lnTo>
                      <a:pt x="72" y="94"/>
                    </a:lnTo>
                    <a:lnTo>
                      <a:pt x="72" y="94"/>
                    </a:lnTo>
                    <a:lnTo>
                      <a:pt x="72" y="90"/>
                    </a:lnTo>
                    <a:lnTo>
                      <a:pt x="72" y="88"/>
                    </a:lnTo>
                    <a:lnTo>
                      <a:pt x="70" y="84"/>
                    </a:lnTo>
                    <a:lnTo>
                      <a:pt x="70" y="76"/>
                    </a:lnTo>
                    <a:lnTo>
                      <a:pt x="70" y="76"/>
                    </a:lnTo>
                    <a:lnTo>
                      <a:pt x="70" y="66"/>
                    </a:lnTo>
                    <a:lnTo>
                      <a:pt x="70" y="62"/>
                    </a:lnTo>
                    <a:lnTo>
                      <a:pt x="68" y="58"/>
                    </a:lnTo>
                    <a:lnTo>
                      <a:pt x="68" y="58"/>
                    </a:lnTo>
                    <a:lnTo>
                      <a:pt x="66" y="54"/>
                    </a:lnTo>
                    <a:lnTo>
                      <a:pt x="66" y="52"/>
                    </a:lnTo>
                    <a:lnTo>
                      <a:pt x="68" y="44"/>
                    </a:lnTo>
                    <a:lnTo>
                      <a:pt x="68" y="42"/>
                    </a:lnTo>
                    <a:lnTo>
                      <a:pt x="66" y="38"/>
                    </a:lnTo>
                    <a:lnTo>
                      <a:pt x="64" y="34"/>
                    </a:lnTo>
                    <a:lnTo>
                      <a:pt x="58" y="32"/>
                    </a:lnTo>
                    <a:lnTo>
                      <a:pt x="58" y="32"/>
                    </a:lnTo>
                    <a:lnTo>
                      <a:pt x="58" y="28"/>
                    </a:lnTo>
                    <a:lnTo>
                      <a:pt x="56" y="26"/>
                    </a:lnTo>
                    <a:lnTo>
                      <a:pt x="54" y="24"/>
                    </a:lnTo>
                    <a:lnTo>
                      <a:pt x="50" y="26"/>
                    </a:lnTo>
                    <a:lnTo>
                      <a:pt x="50" y="26"/>
                    </a:lnTo>
                    <a:lnTo>
                      <a:pt x="48" y="28"/>
                    </a:lnTo>
                    <a:lnTo>
                      <a:pt x="46" y="26"/>
                    </a:lnTo>
                    <a:lnTo>
                      <a:pt x="44" y="22"/>
                    </a:lnTo>
                    <a:lnTo>
                      <a:pt x="40" y="20"/>
                    </a:lnTo>
                    <a:lnTo>
                      <a:pt x="40" y="20"/>
                    </a:lnTo>
                    <a:lnTo>
                      <a:pt x="42" y="24"/>
                    </a:lnTo>
                    <a:lnTo>
                      <a:pt x="42" y="28"/>
                    </a:lnTo>
                    <a:lnTo>
                      <a:pt x="40" y="36"/>
                    </a:lnTo>
                    <a:lnTo>
                      <a:pt x="38" y="42"/>
                    </a:lnTo>
                    <a:lnTo>
                      <a:pt x="38" y="44"/>
                    </a:lnTo>
                    <a:lnTo>
                      <a:pt x="40" y="46"/>
                    </a:lnTo>
                    <a:lnTo>
                      <a:pt x="40" y="46"/>
                    </a:lnTo>
                    <a:lnTo>
                      <a:pt x="40" y="52"/>
                    </a:lnTo>
                    <a:lnTo>
                      <a:pt x="38" y="62"/>
                    </a:lnTo>
                    <a:lnTo>
                      <a:pt x="40" y="72"/>
                    </a:lnTo>
                    <a:lnTo>
                      <a:pt x="42" y="78"/>
                    </a:lnTo>
                    <a:lnTo>
                      <a:pt x="42" y="78"/>
                    </a:lnTo>
                    <a:lnTo>
                      <a:pt x="46" y="84"/>
                    </a:lnTo>
                    <a:lnTo>
                      <a:pt x="50" y="90"/>
                    </a:lnTo>
                    <a:lnTo>
                      <a:pt x="54" y="98"/>
                    </a:lnTo>
                    <a:lnTo>
                      <a:pt x="54" y="104"/>
                    </a:lnTo>
                    <a:lnTo>
                      <a:pt x="54" y="106"/>
                    </a:lnTo>
                    <a:lnTo>
                      <a:pt x="56" y="106"/>
                    </a:lnTo>
                    <a:lnTo>
                      <a:pt x="56" y="106"/>
                    </a:lnTo>
                    <a:lnTo>
                      <a:pt x="56" y="106"/>
                    </a:lnTo>
                    <a:lnTo>
                      <a:pt x="58" y="110"/>
                    </a:lnTo>
                    <a:lnTo>
                      <a:pt x="58" y="114"/>
                    </a:lnTo>
                    <a:lnTo>
                      <a:pt x="58" y="116"/>
                    </a:lnTo>
                    <a:lnTo>
                      <a:pt x="58" y="116"/>
                    </a:lnTo>
                    <a:lnTo>
                      <a:pt x="60" y="118"/>
                    </a:lnTo>
                    <a:lnTo>
                      <a:pt x="58" y="122"/>
                    </a:lnTo>
                    <a:lnTo>
                      <a:pt x="58" y="126"/>
                    </a:lnTo>
                    <a:lnTo>
                      <a:pt x="62" y="130"/>
                    </a:lnTo>
                    <a:lnTo>
                      <a:pt x="62" y="130"/>
                    </a:lnTo>
                    <a:lnTo>
                      <a:pt x="66" y="136"/>
                    </a:lnTo>
                    <a:lnTo>
                      <a:pt x="66" y="140"/>
                    </a:lnTo>
                    <a:lnTo>
                      <a:pt x="66" y="144"/>
                    </a:lnTo>
                    <a:lnTo>
                      <a:pt x="68" y="148"/>
                    </a:lnTo>
                    <a:lnTo>
                      <a:pt x="68" y="148"/>
                    </a:lnTo>
                    <a:lnTo>
                      <a:pt x="70" y="150"/>
                    </a:lnTo>
                    <a:lnTo>
                      <a:pt x="68" y="150"/>
                    </a:lnTo>
                    <a:lnTo>
                      <a:pt x="68" y="152"/>
                    </a:lnTo>
                    <a:lnTo>
                      <a:pt x="68" y="156"/>
                    </a:lnTo>
                    <a:lnTo>
                      <a:pt x="68" y="156"/>
                    </a:lnTo>
                    <a:lnTo>
                      <a:pt x="66" y="162"/>
                    </a:lnTo>
                    <a:lnTo>
                      <a:pt x="64" y="166"/>
                    </a:lnTo>
                    <a:lnTo>
                      <a:pt x="66" y="168"/>
                    </a:lnTo>
                    <a:lnTo>
                      <a:pt x="66" y="168"/>
                    </a:lnTo>
                    <a:lnTo>
                      <a:pt x="66" y="168"/>
                    </a:lnTo>
                    <a:lnTo>
                      <a:pt x="68" y="166"/>
                    </a:lnTo>
                    <a:lnTo>
                      <a:pt x="70" y="164"/>
                    </a:lnTo>
                    <a:lnTo>
                      <a:pt x="68" y="162"/>
                    </a:lnTo>
                    <a:lnTo>
                      <a:pt x="68" y="160"/>
                    </a:lnTo>
                    <a:lnTo>
                      <a:pt x="68" y="160"/>
                    </a:lnTo>
                    <a:lnTo>
                      <a:pt x="70" y="154"/>
                    </a:lnTo>
                    <a:lnTo>
                      <a:pt x="70" y="154"/>
                    </a:lnTo>
                    <a:lnTo>
                      <a:pt x="74" y="160"/>
                    </a:lnTo>
                    <a:lnTo>
                      <a:pt x="74" y="160"/>
                    </a:lnTo>
                    <a:lnTo>
                      <a:pt x="76" y="164"/>
                    </a:lnTo>
                    <a:lnTo>
                      <a:pt x="76" y="168"/>
                    </a:lnTo>
                    <a:lnTo>
                      <a:pt x="74" y="174"/>
                    </a:lnTo>
                    <a:lnTo>
                      <a:pt x="74" y="174"/>
                    </a:lnTo>
                    <a:lnTo>
                      <a:pt x="74" y="184"/>
                    </a:lnTo>
                    <a:lnTo>
                      <a:pt x="74" y="188"/>
                    </a:lnTo>
                    <a:lnTo>
                      <a:pt x="72" y="192"/>
                    </a:lnTo>
                    <a:lnTo>
                      <a:pt x="72" y="192"/>
                    </a:lnTo>
                    <a:lnTo>
                      <a:pt x="70" y="194"/>
                    </a:lnTo>
                    <a:lnTo>
                      <a:pt x="72" y="198"/>
                    </a:lnTo>
                    <a:lnTo>
                      <a:pt x="74" y="202"/>
                    </a:lnTo>
                    <a:lnTo>
                      <a:pt x="76" y="202"/>
                    </a:lnTo>
                    <a:lnTo>
                      <a:pt x="78" y="202"/>
                    </a:lnTo>
                    <a:lnTo>
                      <a:pt x="78" y="202"/>
                    </a:lnTo>
                    <a:lnTo>
                      <a:pt x="80" y="202"/>
                    </a:lnTo>
                    <a:lnTo>
                      <a:pt x="82" y="204"/>
                    </a:lnTo>
                    <a:lnTo>
                      <a:pt x="82" y="208"/>
                    </a:lnTo>
                    <a:lnTo>
                      <a:pt x="84" y="210"/>
                    </a:lnTo>
                    <a:lnTo>
                      <a:pt x="84" y="210"/>
                    </a:lnTo>
                    <a:lnTo>
                      <a:pt x="86" y="210"/>
                    </a:lnTo>
                    <a:lnTo>
                      <a:pt x="86" y="214"/>
                    </a:lnTo>
                    <a:lnTo>
                      <a:pt x="86" y="218"/>
                    </a:lnTo>
                    <a:lnTo>
                      <a:pt x="86" y="220"/>
                    </a:lnTo>
                    <a:lnTo>
                      <a:pt x="86" y="220"/>
                    </a:lnTo>
                    <a:lnTo>
                      <a:pt x="88" y="222"/>
                    </a:lnTo>
                    <a:lnTo>
                      <a:pt x="88" y="226"/>
                    </a:lnTo>
                    <a:lnTo>
                      <a:pt x="84" y="230"/>
                    </a:lnTo>
                    <a:lnTo>
                      <a:pt x="76" y="234"/>
                    </a:lnTo>
                    <a:lnTo>
                      <a:pt x="76" y="234"/>
                    </a:lnTo>
                    <a:lnTo>
                      <a:pt x="72" y="234"/>
                    </a:lnTo>
                    <a:lnTo>
                      <a:pt x="70" y="232"/>
                    </a:lnTo>
                    <a:lnTo>
                      <a:pt x="68" y="228"/>
                    </a:lnTo>
                    <a:lnTo>
                      <a:pt x="66" y="220"/>
                    </a:lnTo>
                    <a:lnTo>
                      <a:pt x="64" y="216"/>
                    </a:lnTo>
                    <a:lnTo>
                      <a:pt x="60" y="214"/>
                    </a:lnTo>
                    <a:lnTo>
                      <a:pt x="60" y="214"/>
                    </a:lnTo>
                    <a:lnTo>
                      <a:pt x="54" y="210"/>
                    </a:lnTo>
                    <a:lnTo>
                      <a:pt x="50" y="204"/>
                    </a:lnTo>
                    <a:lnTo>
                      <a:pt x="48" y="198"/>
                    </a:lnTo>
                    <a:lnTo>
                      <a:pt x="48" y="198"/>
                    </a:lnTo>
                    <a:lnTo>
                      <a:pt x="46" y="192"/>
                    </a:lnTo>
                    <a:lnTo>
                      <a:pt x="44" y="190"/>
                    </a:lnTo>
                    <a:lnTo>
                      <a:pt x="42" y="190"/>
                    </a:lnTo>
                    <a:lnTo>
                      <a:pt x="42" y="190"/>
                    </a:lnTo>
                    <a:lnTo>
                      <a:pt x="42" y="192"/>
                    </a:lnTo>
                    <a:lnTo>
                      <a:pt x="40" y="190"/>
                    </a:lnTo>
                    <a:lnTo>
                      <a:pt x="40" y="186"/>
                    </a:lnTo>
                    <a:lnTo>
                      <a:pt x="42" y="176"/>
                    </a:lnTo>
                    <a:lnTo>
                      <a:pt x="42" y="176"/>
                    </a:lnTo>
                    <a:lnTo>
                      <a:pt x="44" y="168"/>
                    </a:lnTo>
                    <a:lnTo>
                      <a:pt x="44" y="162"/>
                    </a:lnTo>
                    <a:lnTo>
                      <a:pt x="42" y="158"/>
                    </a:lnTo>
                    <a:lnTo>
                      <a:pt x="40" y="154"/>
                    </a:lnTo>
                    <a:lnTo>
                      <a:pt x="34" y="148"/>
                    </a:lnTo>
                    <a:lnTo>
                      <a:pt x="32" y="144"/>
                    </a:lnTo>
                    <a:lnTo>
                      <a:pt x="32" y="140"/>
                    </a:lnTo>
                    <a:lnTo>
                      <a:pt x="32" y="140"/>
                    </a:lnTo>
                    <a:lnTo>
                      <a:pt x="30" y="142"/>
                    </a:lnTo>
                    <a:lnTo>
                      <a:pt x="28" y="140"/>
                    </a:lnTo>
                    <a:lnTo>
                      <a:pt x="26" y="138"/>
                    </a:lnTo>
                    <a:lnTo>
                      <a:pt x="24" y="140"/>
                    </a:lnTo>
                    <a:lnTo>
                      <a:pt x="24" y="140"/>
                    </a:lnTo>
                    <a:lnTo>
                      <a:pt x="20" y="140"/>
                    </a:lnTo>
                    <a:lnTo>
                      <a:pt x="20" y="138"/>
                    </a:lnTo>
                    <a:lnTo>
                      <a:pt x="16" y="132"/>
                    </a:lnTo>
                    <a:lnTo>
                      <a:pt x="10" y="128"/>
                    </a:lnTo>
                    <a:lnTo>
                      <a:pt x="10" y="128"/>
                    </a:lnTo>
                    <a:lnTo>
                      <a:pt x="8" y="126"/>
                    </a:lnTo>
                    <a:lnTo>
                      <a:pt x="10" y="124"/>
                    </a:lnTo>
                    <a:lnTo>
                      <a:pt x="10" y="122"/>
                    </a:lnTo>
                    <a:lnTo>
                      <a:pt x="6" y="118"/>
                    </a:lnTo>
                    <a:lnTo>
                      <a:pt x="6" y="118"/>
                    </a:lnTo>
                    <a:lnTo>
                      <a:pt x="4" y="116"/>
                    </a:lnTo>
                    <a:lnTo>
                      <a:pt x="4" y="114"/>
                    </a:lnTo>
                    <a:lnTo>
                      <a:pt x="12" y="114"/>
                    </a:lnTo>
                    <a:lnTo>
                      <a:pt x="12" y="114"/>
                    </a:lnTo>
                    <a:lnTo>
                      <a:pt x="16" y="114"/>
                    </a:lnTo>
                    <a:lnTo>
                      <a:pt x="20" y="112"/>
                    </a:lnTo>
                    <a:lnTo>
                      <a:pt x="20" y="112"/>
                    </a:lnTo>
                    <a:lnTo>
                      <a:pt x="22" y="114"/>
                    </a:lnTo>
                    <a:lnTo>
                      <a:pt x="22" y="114"/>
                    </a:lnTo>
                    <a:lnTo>
                      <a:pt x="24" y="116"/>
                    </a:lnTo>
                    <a:lnTo>
                      <a:pt x="26" y="116"/>
                    </a:lnTo>
                    <a:lnTo>
                      <a:pt x="26" y="114"/>
                    </a:lnTo>
                    <a:lnTo>
                      <a:pt x="26" y="112"/>
                    </a:lnTo>
                    <a:lnTo>
                      <a:pt x="26" y="112"/>
                    </a:lnTo>
                    <a:lnTo>
                      <a:pt x="24" y="112"/>
                    </a:lnTo>
                    <a:lnTo>
                      <a:pt x="22" y="110"/>
                    </a:lnTo>
                    <a:lnTo>
                      <a:pt x="26" y="106"/>
                    </a:lnTo>
                    <a:lnTo>
                      <a:pt x="26" y="106"/>
                    </a:lnTo>
                    <a:lnTo>
                      <a:pt x="28" y="104"/>
                    </a:lnTo>
                    <a:lnTo>
                      <a:pt x="30" y="98"/>
                    </a:lnTo>
                    <a:lnTo>
                      <a:pt x="26" y="92"/>
                    </a:lnTo>
                    <a:lnTo>
                      <a:pt x="20" y="84"/>
                    </a:lnTo>
                    <a:lnTo>
                      <a:pt x="20" y="84"/>
                    </a:lnTo>
                    <a:lnTo>
                      <a:pt x="8" y="72"/>
                    </a:lnTo>
                    <a:lnTo>
                      <a:pt x="6" y="68"/>
                    </a:lnTo>
                    <a:lnTo>
                      <a:pt x="6" y="64"/>
                    </a:lnTo>
                    <a:lnTo>
                      <a:pt x="6" y="64"/>
                    </a:lnTo>
                    <a:lnTo>
                      <a:pt x="6" y="60"/>
                    </a:lnTo>
                    <a:lnTo>
                      <a:pt x="4" y="60"/>
                    </a:lnTo>
                    <a:lnTo>
                      <a:pt x="2" y="60"/>
                    </a:lnTo>
                    <a:lnTo>
                      <a:pt x="4" y="54"/>
                    </a:lnTo>
                    <a:lnTo>
                      <a:pt x="4" y="54"/>
                    </a:lnTo>
                    <a:lnTo>
                      <a:pt x="4" y="48"/>
                    </a:lnTo>
                    <a:lnTo>
                      <a:pt x="2" y="46"/>
                    </a:lnTo>
                    <a:lnTo>
                      <a:pt x="0" y="44"/>
                    </a:lnTo>
                    <a:lnTo>
                      <a:pt x="2" y="38"/>
                    </a:lnTo>
                    <a:lnTo>
                      <a:pt x="2" y="38"/>
                    </a:lnTo>
                    <a:lnTo>
                      <a:pt x="2" y="34"/>
                    </a:lnTo>
                    <a:lnTo>
                      <a:pt x="2" y="32"/>
                    </a:lnTo>
                    <a:lnTo>
                      <a:pt x="0" y="28"/>
                    </a:lnTo>
                    <a:lnTo>
                      <a:pt x="2" y="24"/>
                    </a:lnTo>
                    <a:lnTo>
                      <a:pt x="2" y="24"/>
                    </a:lnTo>
                    <a:lnTo>
                      <a:pt x="4" y="18"/>
                    </a:lnTo>
                    <a:lnTo>
                      <a:pt x="2" y="14"/>
                    </a:lnTo>
                    <a:lnTo>
                      <a:pt x="0" y="12"/>
                    </a:lnTo>
                    <a:lnTo>
                      <a:pt x="2" y="8"/>
                    </a:lnTo>
                    <a:lnTo>
                      <a:pt x="2" y="8"/>
                    </a:lnTo>
                    <a:lnTo>
                      <a:pt x="4" y="4"/>
                    </a:lnTo>
                    <a:lnTo>
                      <a:pt x="4" y="2"/>
                    </a:lnTo>
                    <a:lnTo>
                      <a:pt x="2" y="2"/>
                    </a:lnTo>
                    <a:lnTo>
                      <a:pt x="4" y="0"/>
                    </a:lnTo>
                    <a:lnTo>
                      <a:pt x="4" y="0"/>
                    </a:lnTo>
                    <a:lnTo>
                      <a:pt x="30" y="0"/>
                    </a:lnTo>
                    <a:lnTo>
                      <a:pt x="50" y="0"/>
                    </a:lnTo>
                    <a:lnTo>
                      <a:pt x="50" y="4"/>
                    </a:lnTo>
                    <a:lnTo>
                      <a:pt x="114" y="30"/>
                    </a:lnTo>
                    <a:lnTo>
                      <a:pt x="162" y="30"/>
                    </a:lnTo>
                    <a:lnTo>
                      <a:pt x="168" y="22"/>
                    </a:lnTo>
                    <a:lnTo>
                      <a:pt x="200" y="22"/>
                    </a:lnTo>
                    <a:lnTo>
                      <a:pt x="200" y="22"/>
                    </a:lnTo>
                    <a:lnTo>
                      <a:pt x="202" y="24"/>
                    </a:lnTo>
                    <a:lnTo>
                      <a:pt x="210" y="30"/>
                    </a:lnTo>
                    <a:lnTo>
                      <a:pt x="210" y="30"/>
                    </a:lnTo>
                    <a:lnTo>
                      <a:pt x="214" y="34"/>
                    </a:lnTo>
                    <a:lnTo>
                      <a:pt x="214" y="36"/>
                    </a:lnTo>
                    <a:lnTo>
                      <a:pt x="216" y="38"/>
                    </a:lnTo>
                    <a:lnTo>
                      <a:pt x="220" y="42"/>
                    </a:lnTo>
                    <a:lnTo>
                      <a:pt x="220" y="42"/>
                    </a:lnTo>
                    <a:lnTo>
                      <a:pt x="224" y="46"/>
                    </a:lnTo>
                    <a:lnTo>
                      <a:pt x="226" y="50"/>
                    </a:lnTo>
                    <a:lnTo>
                      <a:pt x="226" y="56"/>
                    </a:lnTo>
                    <a:lnTo>
                      <a:pt x="226" y="64"/>
                    </a:lnTo>
                    <a:lnTo>
                      <a:pt x="226" y="66"/>
                    </a:lnTo>
                    <a:lnTo>
                      <a:pt x="230" y="70"/>
                    </a:lnTo>
                    <a:lnTo>
                      <a:pt x="230" y="70"/>
                    </a:lnTo>
                    <a:lnTo>
                      <a:pt x="238" y="76"/>
                    </a:lnTo>
                    <a:lnTo>
                      <a:pt x="244" y="78"/>
                    </a:lnTo>
                    <a:lnTo>
                      <a:pt x="248" y="78"/>
                    </a:lnTo>
                    <a:lnTo>
                      <a:pt x="252" y="72"/>
                    </a:lnTo>
                    <a:lnTo>
                      <a:pt x="252" y="72"/>
                    </a:lnTo>
                    <a:lnTo>
                      <a:pt x="256" y="68"/>
                    </a:lnTo>
                    <a:lnTo>
                      <a:pt x="258" y="66"/>
                    </a:lnTo>
                    <a:lnTo>
                      <a:pt x="262" y="66"/>
                    </a:lnTo>
                    <a:lnTo>
                      <a:pt x="264" y="64"/>
                    </a:lnTo>
                    <a:lnTo>
                      <a:pt x="264" y="64"/>
                    </a:lnTo>
                    <a:lnTo>
                      <a:pt x="266" y="64"/>
                    </a:lnTo>
                    <a:lnTo>
                      <a:pt x="268" y="64"/>
                    </a:lnTo>
                    <a:lnTo>
                      <a:pt x="278" y="68"/>
                    </a:lnTo>
                    <a:lnTo>
                      <a:pt x="278" y="68"/>
                    </a:lnTo>
                    <a:lnTo>
                      <a:pt x="286" y="70"/>
                    </a:lnTo>
                    <a:lnTo>
                      <a:pt x="290" y="76"/>
                    </a:lnTo>
                    <a:lnTo>
                      <a:pt x="296" y="84"/>
                    </a:lnTo>
                    <a:lnTo>
                      <a:pt x="300" y="100"/>
                    </a:lnTo>
                    <a:lnTo>
                      <a:pt x="300" y="100"/>
                    </a:lnTo>
                    <a:lnTo>
                      <a:pt x="304" y="120"/>
                    </a:lnTo>
                    <a:lnTo>
                      <a:pt x="308" y="128"/>
                    </a:lnTo>
                    <a:lnTo>
                      <a:pt x="310" y="132"/>
                    </a:lnTo>
                    <a:lnTo>
                      <a:pt x="312" y="140"/>
                    </a:lnTo>
                    <a:lnTo>
                      <a:pt x="312" y="140"/>
                    </a:lnTo>
                    <a:lnTo>
                      <a:pt x="312" y="148"/>
                    </a:lnTo>
                    <a:lnTo>
                      <a:pt x="314" y="150"/>
                    </a:lnTo>
                    <a:lnTo>
                      <a:pt x="316" y="152"/>
                    </a:lnTo>
                    <a:lnTo>
                      <a:pt x="326" y="156"/>
                    </a:lnTo>
                    <a:lnTo>
                      <a:pt x="346" y="160"/>
                    </a:lnTo>
                    <a:lnTo>
                      <a:pt x="346" y="16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1" name="Netherlands">
                <a:extLst>
                  <a:ext uri="{FF2B5EF4-FFF2-40B4-BE49-F238E27FC236}">
                    <a16:creationId xmlns:a16="http://schemas.microsoft.com/office/drawing/2014/main" id="{E6111DB9-0B60-4563-B9AC-22548B9E3D60}"/>
                  </a:ext>
                </a:extLst>
              </p:cNvPr>
              <p:cNvSpPr>
                <a:spLocks/>
              </p:cNvSpPr>
              <p:nvPr/>
            </p:nvSpPr>
            <p:spPr bwMode="auto">
              <a:xfrm>
                <a:off x="4122230" y="787296"/>
                <a:ext cx="77699" cy="69952"/>
              </a:xfrm>
              <a:custGeom>
                <a:avLst/>
                <a:gdLst/>
                <a:ahLst/>
                <a:cxnLst>
                  <a:cxn ang="0">
                    <a:pos x="32" y="48"/>
                  </a:cxn>
                  <a:cxn ang="0">
                    <a:pos x="32" y="42"/>
                  </a:cxn>
                  <a:cxn ang="0">
                    <a:pos x="28" y="40"/>
                  </a:cxn>
                  <a:cxn ang="0">
                    <a:pos x="26" y="38"/>
                  </a:cxn>
                  <a:cxn ang="0">
                    <a:pos x="20" y="38"/>
                  </a:cxn>
                  <a:cxn ang="0">
                    <a:pos x="12" y="40"/>
                  </a:cxn>
                  <a:cxn ang="0">
                    <a:pos x="0" y="34"/>
                  </a:cxn>
                  <a:cxn ang="0">
                    <a:pos x="6" y="36"/>
                  </a:cxn>
                  <a:cxn ang="0">
                    <a:pos x="10" y="36"/>
                  </a:cxn>
                  <a:cxn ang="0">
                    <a:pos x="14" y="36"/>
                  </a:cxn>
                  <a:cxn ang="0">
                    <a:pos x="16" y="34"/>
                  </a:cxn>
                  <a:cxn ang="0">
                    <a:pos x="14" y="34"/>
                  </a:cxn>
                  <a:cxn ang="0">
                    <a:pos x="10" y="32"/>
                  </a:cxn>
                  <a:cxn ang="0">
                    <a:pos x="16" y="30"/>
                  </a:cxn>
                  <a:cxn ang="0">
                    <a:pos x="12" y="30"/>
                  </a:cxn>
                  <a:cxn ang="0">
                    <a:pos x="10" y="26"/>
                  </a:cxn>
                  <a:cxn ang="0">
                    <a:pos x="16" y="18"/>
                  </a:cxn>
                  <a:cxn ang="0">
                    <a:pos x="22" y="8"/>
                  </a:cxn>
                  <a:cxn ang="0">
                    <a:pos x="24" y="8"/>
                  </a:cxn>
                  <a:cxn ang="0">
                    <a:pos x="26" y="10"/>
                  </a:cxn>
                  <a:cxn ang="0">
                    <a:pos x="26" y="14"/>
                  </a:cxn>
                  <a:cxn ang="0">
                    <a:pos x="30" y="16"/>
                  </a:cxn>
                  <a:cxn ang="0">
                    <a:pos x="28" y="16"/>
                  </a:cxn>
                  <a:cxn ang="0">
                    <a:pos x="28" y="20"/>
                  </a:cxn>
                  <a:cxn ang="0">
                    <a:pos x="26" y="20"/>
                  </a:cxn>
                  <a:cxn ang="0">
                    <a:pos x="30" y="20"/>
                  </a:cxn>
                  <a:cxn ang="0">
                    <a:pos x="34" y="16"/>
                  </a:cxn>
                  <a:cxn ang="0">
                    <a:pos x="36" y="14"/>
                  </a:cxn>
                  <a:cxn ang="0">
                    <a:pos x="36" y="10"/>
                  </a:cxn>
                  <a:cxn ang="0">
                    <a:pos x="34" y="4"/>
                  </a:cxn>
                  <a:cxn ang="0">
                    <a:pos x="38" y="2"/>
                  </a:cxn>
                  <a:cxn ang="0">
                    <a:pos x="44" y="2"/>
                  </a:cxn>
                  <a:cxn ang="0">
                    <a:pos x="52" y="0"/>
                  </a:cxn>
                  <a:cxn ang="0">
                    <a:pos x="52" y="2"/>
                  </a:cxn>
                  <a:cxn ang="0">
                    <a:pos x="52" y="6"/>
                  </a:cxn>
                  <a:cxn ang="0">
                    <a:pos x="52" y="10"/>
                  </a:cxn>
                  <a:cxn ang="0">
                    <a:pos x="50" y="18"/>
                  </a:cxn>
                  <a:cxn ang="0">
                    <a:pos x="54" y="20"/>
                  </a:cxn>
                  <a:cxn ang="0">
                    <a:pos x="50" y="26"/>
                  </a:cxn>
                  <a:cxn ang="0">
                    <a:pos x="40" y="28"/>
                  </a:cxn>
                  <a:cxn ang="0">
                    <a:pos x="38" y="32"/>
                  </a:cxn>
                  <a:cxn ang="0">
                    <a:pos x="36" y="40"/>
                  </a:cxn>
                  <a:cxn ang="0">
                    <a:pos x="38" y="44"/>
                  </a:cxn>
                  <a:cxn ang="0">
                    <a:pos x="36" y="48"/>
                  </a:cxn>
                </a:cxnLst>
                <a:rect l="0" t="0" r="r" b="b"/>
                <a:pathLst>
                  <a:path w="54" h="48">
                    <a:moveTo>
                      <a:pt x="36" y="48"/>
                    </a:moveTo>
                    <a:lnTo>
                      <a:pt x="36" y="48"/>
                    </a:lnTo>
                    <a:lnTo>
                      <a:pt x="32" y="48"/>
                    </a:lnTo>
                    <a:lnTo>
                      <a:pt x="32" y="44"/>
                    </a:lnTo>
                    <a:lnTo>
                      <a:pt x="32" y="44"/>
                    </a:lnTo>
                    <a:lnTo>
                      <a:pt x="32" y="42"/>
                    </a:lnTo>
                    <a:lnTo>
                      <a:pt x="30" y="42"/>
                    </a:lnTo>
                    <a:lnTo>
                      <a:pt x="28" y="42"/>
                    </a:lnTo>
                    <a:lnTo>
                      <a:pt x="28" y="40"/>
                    </a:lnTo>
                    <a:lnTo>
                      <a:pt x="28" y="40"/>
                    </a:lnTo>
                    <a:lnTo>
                      <a:pt x="28" y="38"/>
                    </a:lnTo>
                    <a:lnTo>
                      <a:pt x="26" y="38"/>
                    </a:lnTo>
                    <a:lnTo>
                      <a:pt x="22" y="38"/>
                    </a:lnTo>
                    <a:lnTo>
                      <a:pt x="22" y="38"/>
                    </a:lnTo>
                    <a:lnTo>
                      <a:pt x="20" y="38"/>
                    </a:lnTo>
                    <a:lnTo>
                      <a:pt x="18" y="38"/>
                    </a:lnTo>
                    <a:lnTo>
                      <a:pt x="12" y="40"/>
                    </a:lnTo>
                    <a:lnTo>
                      <a:pt x="12" y="40"/>
                    </a:lnTo>
                    <a:lnTo>
                      <a:pt x="6" y="40"/>
                    </a:lnTo>
                    <a:lnTo>
                      <a:pt x="0" y="34"/>
                    </a:lnTo>
                    <a:lnTo>
                      <a:pt x="0" y="34"/>
                    </a:lnTo>
                    <a:lnTo>
                      <a:pt x="4" y="36"/>
                    </a:lnTo>
                    <a:lnTo>
                      <a:pt x="6" y="36"/>
                    </a:lnTo>
                    <a:lnTo>
                      <a:pt x="6" y="36"/>
                    </a:lnTo>
                    <a:lnTo>
                      <a:pt x="8" y="38"/>
                    </a:lnTo>
                    <a:lnTo>
                      <a:pt x="8" y="36"/>
                    </a:lnTo>
                    <a:lnTo>
                      <a:pt x="10" y="36"/>
                    </a:lnTo>
                    <a:lnTo>
                      <a:pt x="12" y="36"/>
                    </a:lnTo>
                    <a:lnTo>
                      <a:pt x="12" y="36"/>
                    </a:lnTo>
                    <a:lnTo>
                      <a:pt x="14" y="36"/>
                    </a:lnTo>
                    <a:lnTo>
                      <a:pt x="16" y="38"/>
                    </a:lnTo>
                    <a:lnTo>
                      <a:pt x="16" y="38"/>
                    </a:lnTo>
                    <a:lnTo>
                      <a:pt x="16" y="34"/>
                    </a:lnTo>
                    <a:lnTo>
                      <a:pt x="16" y="34"/>
                    </a:lnTo>
                    <a:lnTo>
                      <a:pt x="14" y="34"/>
                    </a:lnTo>
                    <a:lnTo>
                      <a:pt x="14" y="34"/>
                    </a:lnTo>
                    <a:lnTo>
                      <a:pt x="12" y="32"/>
                    </a:lnTo>
                    <a:lnTo>
                      <a:pt x="10" y="32"/>
                    </a:lnTo>
                    <a:lnTo>
                      <a:pt x="10" y="32"/>
                    </a:lnTo>
                    <a:lnTo>
                      <a:pt x="10" y="32"/>
                    </a:lnTo>
                    <a:lnTo>
                      <a:pt x="14" y="32"/>
                    </a:lnTo>
                    <a:lnTo>
                      <a:pt x="16" y="30"/>
                    </a:lnTo>
                    <a:lnTo>
                      <a:pt x="16" y="30"/>
                    </a:lnTo>
                    <a:lnTo>
                      <a:pt x="16" y="30"/>
                    </a:lnTo>
                    <a:lnTo>
                      <a:pt x="12" y="30"/>
                    </a:lnTo>
                    <a:lnTo>
                      <a:pt x="10" y="28"/>
                    </a:lnTo>
                    <a:lnTo>
                      <a:pt x="10" y="26"/>
                    </a:lnTo>
                    <a:lnTo>
                      <a:pt x="10" y="26"/>
                    </a:lnTo>
                    <a:lnTo>
                      <a:pt x="14" y="22"/>
                    </a:lnTo>
                    <a:lnTo>
                      <a:pt x="16" y="18"/>
                    </a:lnTo>
                    <a:lnTo>
                      <a:pt x="16" y="18"/>
                    </a:lnTo>
                    <a:lnTo>
                      <a:pt x="20" y="12"/>
                    </a:lnTo>
                    <a:lnTo>
                      <a:pt x="22" y="8"/>
                    </a:lnTo>
                    <a:lnTo>
                      <a:pt x="22" y="8"/>
                    </a:lnTo>
                    <a:lnTo>
                      <a:pt x="24" y="6"/>
                    </a:lnTo>
                    <a:lnTo>
                      <a:pt x="24" y="8"/>
                    </a:lnTo>
                    <a:lnTo>
                      <a:pt x="24" y="8"/>
                    </a:lnTo>
                    <a:lnTo>
                      <a:pt x="24" y="10"/>
                    </a:lnTo>
                    <a:lnTo>
                      <a:pt x="26" y="10"/>
                    </a:lnTo>
                    <a:lnTo>
                      <a:pt x="26" y="10"/>
                    </a:lnTo>
                    <a:lnTo>
                      <a:pt x="28" y="10"/>
                    </a:lnTo>
                    <a:lnTo>
                      <a:pt x="28" y="10"/>
                    </a:lnTo>
                    <a:lnTo>
                      <a:pt x="26" y="14"/>
                    </a:lnTo>
                    <a:lnTo>
                      <a:pt x="28" y="14"/>
                    </a:lnTo>
                    <a:lnTo>
                      <a:pt x="28" y="14"/>
                    </a:lnTo>
                    <a:lnTo>
                      <a:pt x="30" y="16"/>
                    </a:lnTo>
                    <a:lnTo>
                      <a:pt x="28" y="16"/>
                    </a:lnTo>
                    <a:lnTo>
                      <a:pt x="28" y="16"/>
                    </a:lnTo>
                    <a:lnTo>
                      <a:pt x="28" y="16"/>
                    </a:lnTo>
                    <a:lnTo>
                      <a:pt x="28" y="18"/>
                    </a:lnTo>
                    <a:lnTo>
                      <a:pt x="28" y="18"/>
                    </a:lnTo>
                    <a:lnTo>
                      <a:pt x="28" y="20"/>
                    </a:lnTo>
                    <a:lnTo>
                      <a:pt x="26" y="20"/>
                    </a:lnTo>
                    <a:lnTo>
                      <a:pt x="26" y="20"/>
                    </a:lnTo>
                    <a:lnTo>
                      <a:pt x="26" y="20"/>
                    </a:lnTo>
                    <a:lnTo>
                      <a:pt x="28" y="20"/>
                    </a:lnTo>
                    <a:lnTo>
                      <a:pt x="30" y="20"/>
                    </a:lnTo>
                    <a:lnTo>
                      <a:pt x="30" y="20"/>
                    </a:lnTo>
                    <a:lnTo>
                      <a:pt x="32" y="18"/>
                    </a:lnTo>
                    <a:lnTo>
                      <a:pt x="34" y="16"/>
                    </a:lnTo>
                    <a:lnTo>
                      <a:pt x="34" y="16"/>
                    </a:lnTo>
                    <a:lnTo>
                      <a:pt x="36" y="16"/>
                    </a:lnTo>
                    <a:lnTo>
                      <a:pt x="36" y="14"/>
                    </a:lnTo>
                    <a:lnTo>
                      <a:pt x="36" y="14"/>
                    </a:lnTo>
                    <a:lnTo>
                      <a:pt x="36" y="10"/>
                    </a:lnTo>
                    <a:lnTo>
                      <a:pt x="38" y="10"/>
                    </a:lnTo>
                    <a:lnTo>
                      <a:pt x="36" y="10"/>
                    </a:lnTo>
                    <a:lnTo>
                      <a:pt x="36" y="10"/>
                    </a:lnTo>
                    <a:lnTo>
                      <a:pt x="34" y="8"/>
                    </a:lnTo>
                    <a:lnTo>
                      <a:pt x="34" y="4"/>
                    </a:lnTo>
                    <a:lnTo>
                      <a:pt x="34" y="4"/>
                    </a:lnTo>
                    <a:lnTo>
                      <a:pt x="34" y="2"/>
                    </a:lnTo>
                    <a:lnTo>
                      <a:pt x="38" y="2"/>
                    </a:lnTo>
                    <a:lnTo>
                      <a:pt x="38" y="2"/>
                    </a:lnTo>
                    <a:lnTo>
                      <a:pt x="42" y="2"/>
                    </a:lnTo>
                    <a:lnTo>
                      <a:pt x="44" y="2"/>
                    </a:lnTo>
                    <a:lnTo>
                      <a:pt x="44" y="2"/>
                    </a:lnTo>
                    <a:lnTo>
                      <a:pt x="48" y="0"/>
                    </a:lnTo>
                    <a:lnTo>
                      <a:pt x="52" y="0"/>
                    </a:lnTo>
                    <a:lnTo>
                      <a:pt x="54" y="0"/>
                    </a:lnTo>
                    <a:lnTo>
                      <a:pt x="54" y="0"/>
                    </a:lnTo>
                    <a:lnTo>
                      <a:pt x="52" y="2"/>
                    </a:lnTo>
                    <a:lnTo>
                      <a:pt x="54" y="4"/>
                    </a:lnTo>
                    <a:lnTo>
                      <a:pt x="54" y="4"/>
                    </a:lnTo>
                    <a:lnTo>
                      <a:pt x="52" y="6"/>
                    </a:lnTo>
                    <a:lnTo>
                      <a:pt x="54" y="6"/>
                    </a:lnTo>
                    <a:lnTo>
                      <a:pt x="54" y="8"/>
                    </a:lnTo>
                    <a:lnTo>
                      <a:pt x="52" y="10"/>
                    </a:lnTo>
                    <a:lnTo>
                      <a:pt x="52" y="10"/>
                    </a:lnTo>
                    <a:lnTo>
                      <a:pt x="50" y="16"/>
                    </a:lnTo>
                    <a:lnTo>
                      <a:pt x="50" y="18"/>
                    </a:lnTo>
                    <a:lnTo>
                      <a:pt x="52" y="20"/>
                    </a:lnTo>
                    <a:lnTo>
                      <a:pt x="52" y="20"/>
                    </a:lnTo>
                    <a:lnTo>
                      <a:pt x="54" y="20"/>
                    </a:lnTo>
                    <a:lnTo>
                      <a:pt x="54" y="22"/>
                    </a:lnTo>
                    <a:lnTo>
                      <a:pt x="50" y="26"/>
                    </a:lnTo>
                    <a:lnTo>
                      <a:pt x="50" y="26"/>
                    </a:lnTo>
                    <a:lnTo>
                      <a:pt x="46" y="28"/>
                    </a:lnTo>
                    <a:lnTo>
                      <a:pt x="40" y="28"/>
                    </a:lnTo>
                    <a:lnTo>
                      <a:pt x="40" y="28"/>
                    </a:lnTo>
                    <a:lnTo>
                      <a:pt x="38" y="30"/>
                    </a:lnTo>
                    <a:lnTo>
                      <a:pt x="38" y="32"/>
                    </a:lnTo>
                    <a:lnTo>
                      <a:pt x="38" y="32"/>
                    </a:lnTo>
                    <a:lnTo>
                      <a:pt x="38" y="34"/>
                    </a:lnTo>
                    <a:lnTo>
                      <a:pt x="38" y="38"/>
                    </a:lnTo>
                    <a:lnTo>
                      <a:pt x="36" y="40"/>
                    </a:lnTo>
                    <a:lnTo>
                      <a:pt x="36" y="42"/>
                    </a:lnTo>
                    <a:lnTo>
                      <a:pt x="36" y="42"/>
                    </a:lnTo>
                    <a:lnTo>
                      <a:pt x="38" y="44"/>
                    </a:lnTo>
                    <a:lnTo>
                      <a:pt x="36" y="44"/>
                    </a:lnTo>
                    <a:lnTo>
                      <a:pt x="36" y="46"/>
                    </a:lnTo>
                    <a:lnTo>
                      <a:pt x="36" y="48"/>
                    </a:lnTo>
                    <a:lnTo>
                      <a:pt x="36"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2" name="New Zealand">
                <a:extLst>
                  <a:ext uri="{FF2B5EF4-FFF2-40B4-BE49-F238E27FC236}">
                    <a16:creationId xmlns:a16="http://schemas.microsoft.com/office/drawing/2014/main" id="{E0F71043-05E6-4B2D-88F7-0D37E5ACAB5F}"/>
                  </a:ext>
                </a:extLst>
              </p:cNvPr>
              <p:cNvSpPr>
                <a:spLocks/>
              </p:cNvSpPr>
              <p:nvPr/>
            </p:nvSpPr>
            <p:spPr bwMode="auto">
              <a:xfrm>
                <a:off x="8473334" y="3818518"/>
                <a:ext cx="555398" cy="402220"/>
              </a:xfrm>
              <a:custGeom>
                <a:avLst/>
                <a:gdLst/>
                <a:ahLst/>
                <a:cxnLst/>
                <a:rect l="l" t="t" r="r" b="b"/>
                <a:pathLst>
                  <a:path w="510646" h="365126">
                    <a:moveTo>
                      <a:pt x="227542" y="275168"/>
                    </a:moveTo>
                    <a:lnTo>
                      <a:pt x="227542" y="277814"/>
                    </a:lnTo>
                    <a:lnTo>
                      <a:pt x="230188" y="277814"/>
                    </a:lnTo>
                    <a:lnTo>
                      <a:pt x="230188" y="275168"/>
                    </a:lnTo>
                    <a:close/>
                    <a:moveTo>
                      <a:pt x="293688" y="185209"/>
                    </a:moveTo>
                    <a:lnTo>
                      <a:pt x="301625" y="187855"/>
                    </a:lnTo>
                    <a:lnTo>
                      <a:pt x="296334" y="187855"/>
                    </a:lnTo>
                    <a:lnTo>
                      <a:pt x="291042" y="187855"/>
                    </a:lnTo>
                    <a:lnTo>
                      <a:pt x="291042" y="190501"/>
                    </a:lnTo>
                    <a:lnTo>
                      <a:pt x="291042" y="193147"/>
                    </a:lnTo>
                    <a:lnTo>
                      <a:pt x="293688" y="193147"/>
                    </a:lnTo>
                    <a:lnTo>
                      <a:pt x="293688" y="195793"/>
                    </a:lnTo>
                    <a:lnTo>
                      <a:pt x="291042" y="198438"/>
                    </a:lnTo>
                    <a:lnTo>
                      <a:pt x="293688" y="201084"/>
                    </a:lnTo>
                    <a:lnTo>
                      <a:pt x="296334" y="198438"/>
                    </a:lnTo>
                    <a:lnTo>
                      <a:pt x="301625" y="195793"/>
                    </a:lnTo>
                    <a:lnTo>
                      <a:pt x="304271" y="195793"/>
                    </a:lnTo>
                    <a:lnTo>
                      <a:pt x="306917" y="193147"/>
                    </a:lnTo>
                    <a:lnTo>
                      <a:pt x="309563" y="190501"/>
                    </a:lnTo>
                    <a:lnTo>
                      <a:pt x="312208" y="190501"/>
                    </a:lnTo>
                    <a:lnTo>
                      <a:pt x="312208" y="193147"/>
                    </a:lnTo>
                    <a:lnTo>
                      <a:pt x="309563" y="193147"/>
                    </a:lnTo>
                    <a:lnTo>
                      <a:pt x="309563" y="195793"/>
                    </a:lnTo>
                    <a:lnTo>
                      <a:pt x="312208" y="195793"/>
                    </a:lnTo>
                    <a:lnTo>
                      <a:pt x="314854" y="195793"/>
                    </a:lnTo>
                    <a:lnTo>
                      <a:pt x="317500" y="198438"/>
                    </a:lnTo>
                    <a:lnTo>
                      <a:pt x="314854" y="198438"/>
                    </a:lnTo>
                    <a:lnTo>
                      <a:pt x="317500" y="201084"/>
                    </a:lnTo>
                    <a:lnTo>
                      <a:pt x="320146" y="201084"/>
                    </a:lnTo>
                    <a:lnTo>
                      <a:pt x="317500" y="203730"/>
                    </a:lnTo>
                    <a:lnTo>
                      <a:pt x="314854" y="203730"/>
                    </a:lnTo>
                    <a:lnTo>
                      <a:pt x="312208" y="206376"/>
                    </a:lnTo>
                    <a:lnTo>
                      <a:pt x="309563" y="206376"/>
                    </a:lnTo>
                    <a:lnTo>
                      <a:pt x="312208" y="209022"/>
                    </a:lnTo>
                    <a:lnTo>
                      <a:pt x="312208" y="211668"/>
                    </a:lnTo>
                    <a:lnTo>
                      <a:pt x="309563" y="216959"/>
                    </a:lnTo>
                    <a:lnTo>
                      <a:pt x="296334" y="224897"/>
                    </a:lnTo>
                    <a:lnTo>
                      <a:pt x="293688" y="227543"/>
                    </a:lnTo>
                    <a:lnTo>
                      <a:pt x="291042" y="230188"/>
                    </a:lnTo>
                    <a:lnTo>
                      <a:pt x="283104" y="232834"/>
                    </a:lnTo>
                    <a:lnTo>
                      <a:pt x="280458" y="235480"/>
                    </a:lnTo>
                    <a:lnTo>
                      <a:pt x="283104" y="235480"/>
                    </a:lnTo>
                    <a:lnTo>
                      <a:pt x="283104" y="238126"/>
                    </a:lnTo>
                    <a:lnTo>
                      <a:pt x="280458" y="238126"/>
                    </a:lnTo>
                    <a:lnTo>
                      <a:pt x="277813" y="238126"/>
                    </a:lnTo>
                    <a:lnTo>
                      <a:pt x="275167" y="238126"/>
                    </a:lnTo>
                    <a:lnTo>
                      <a:pt x="275167" y="240772"/>
                    </a:lnTo>
                    <a:lnTo>
                      <a:pt x="261938" y="251355"/>
                    </a:lnTo>
                    <a:lnTo>
                      <a:pt x="259292" y="251355"/>
                    </a:lnTo>
                    <a:lnTo>
                      <a:pt x="259292" y="254001"/>
                    </a:lnTo>
                    <a:lnTo>
                      <a:pt x="256646" y="256647"/>
                    </a:lnTo>
                    <a:lnTo>
                      <a:pt x="254000" y="256647"/>
                    </a:lnTo>
                    <a:lnTo>
                      <a:pt x="251354" y="259293"/>
                    </a:lnTo>
                    <a:lnTo>
                      <a:pt x="243417" y="259293"/>
                    </a:lnTo>
                    <a:lnTo>
                      <a:pt x="235479" y="259293"/>
                    </a:lnTo>
                    <a:lnTo>
                      <a:pt x="232833" y="261939"/>
                    </a:lnTo>
                    <a:lnTo>
                      <a:pt x="230188" y="267230"/>
                    </a:lnTo>
                    <a:lnTo>
                      <a:pt x="227542" y="267230"/>
                    </a:lnTo>
                    <a:lnTo>
                      <a:pt x="227542" y="269876"/>
                    </a:lnTo>
                    <a:lnTo>
                      <a:pt x="227542" y="272522"/>
                    </a:lnTo>
                    <a:lnTo>
                      <a:pt x="230188" y="272522"/>
                    </a:lnTo>
                    <a:lnTo>
                      <a:pt x="232833" y="272522"/>
                    </a:lnTo>
                    <a:lnTo>
                      <a:pt x="232833" y="275168"/>
                    </a:lnTo>
                    <a:lnTo>
                      <a:pt x="235479" y="275168"/>
                    </a:lnTo>
                    <a:lnTo>
                      <a:pt x="235479" y="277814"/>
                    </a:lnTo>
                    <a:lnTo>
                      <a:pt x="235479" y="280459"/>
                    </a:lnTo>
                    <a:lnTo>
                      <a:pt x="232833" y="280459"/>
                    </a:lnTo>
                    <a:lnTo>
                      <a:pt x="230188" y="280459"/>
                    </a:lnTo>
                    <a:lnTo>
                      <a:pt x="232833" y="283105"/>
                    </a:lnTo>
                    <a:lnTo>
                      <a:pt x="230188" y="283105"/>
                    </a:lnTo>
                    <a:lnTo>
                      <a:pt x="227542" y="283105"/>
                    </a:lnTo>
                    <a:lnTo>
                      <a:pt x="224896" y="283105"/>
                    </a:lnTo>
                    <a:lnTo>
                      <a:pt x="222250" y="280459"/>
                    </a:lnTo>
                    <a:lnTo>
                      <a:pt x="219604" y="280459"/>
                    </a:lnTo>
                    <a:lnTo>
                      <a:pt x="219604" y="277814"/>
                    </a:lnTo>
                    <a:lnTo>
                      <a:pt x="216958" y="277814"/>
                    </a:lnTo>
                    <a:lnTo>
                      <a:pt x="209021" y="277814"/>
                    </a:lnTo>
                    <a:lnTo>
                      <a:pt x="193146" y="283105"/>
                    </a:lnTo>
                    <a:lnTo>
                      <a:pt x="174625" y="293689"/>
                    </a:lnTo>
                    <a:lnTo>
                      <a:pt x="171979" y="296334"/>
                    </a:lnTo>
                    <a:lnTo>
                      <a:pt x="169333" y="298980"/>
                    </a:lnTo>
                    <a:lnTo>
                      <a:pt x="164042" y="304272"/>
                    </a:lnTo>
                    <a:lnTo>
                      <a:pt x="161396" y="306918"/>
                    </a:lnTo>
                    <a:lnTo>
                      <a:pt x="161396" y="312209"/>
                    </a:lnTo>
                    <a:lnTo>
                      <a:pt x="158750" y="314855"/>
                    </a:lnTo>
                    <a:lnTo>
                      <a:pt x="150813" y="317501"/>
                    </a:lnTo>
                    <a:lnTo>
                      <a:pt x="142875" y="322793"/>
                    </a:lnTo>
                    <a:lnTo>
                      <a:pt x="140229" y="325439"/>
                    </a:lnTo>
                    <a:lnTo>
                      <a:pt x="137584" y="328085"/>
                    </a:lnTo>
                    <a:lnTo>
                      <a:pt x="132292" y="330730"/>
                    </a:lnTo>
                    <a:lnTo>
                      <a:pt x="124354" y="333376"/>
                    </a:lnTo>
                    <a:lnTo>
                      <a:pt x="121709" y="338668"/>
                    </a:lnTo>
                    <a:lnTo>
                      <a:pt x="119063" y="338668"/>
                    </a:lnTo>
                    <a:lnTo>
                      <a:pt x="116417" y="341314"/>
                    </a:lnTo>
                    <a:lnTo>
                      <a:pt x="108479" y="343960"/>
                    </a:lnTo>
                    <a:lnTo>
                      <a:pt x="105834" y="349251"/>
                    </a:lnTo>
                    <a:lnTo>
                      <a:pt x="103188" y="351897"/>
                    </a:lnTo>
                    <a:lnTo>
                      <a:pt x="95250" y="357189"/>
                    </a:lnTo>
                    <a:lnTo>
                      <a:pt x="92604" y="359835"/>
                    </a:lnTo>
                    <a:lnTo>
                      <a:pt x="89959" y="359835"/>
                    </a:lnTo>
                    <a:lnTo>
                      <a:pt x="84667" y="359835"/>
                    </a:lnTo>
                    <a:lnTo>
                      <a:pt x="82021" y="359835"/>
                    </a:lnTo>
                    <a:lnTo>
                      <a:pt x="79375" y="362480"/>
                    </a:lnTo>
                    <a:lnTo>
                      <a:pt x="76729" y="362480"/>
                    </a:lnTo>
                    <a:lnTo>
                      <a:pt x="71438" y="365126"/>
                    </a:lnTo>
                    <a:lnTo>
                      <a:pt x="63500" y="365126"/>
                    </a:lnTo>
                    <a:lnTo>
                      <a:pt x="58209" y="362480"/>
                    </a:lnTo>
                    <a:lnTo>
                      <a:pt x="52917" y="362480"/>
                    </a:lnTo>
                    <a:lnTo>
                      <a:pt x="42334" y="362480"/>
                    </a:lnTo>
                    <a:lnTo>
                      <a:pt x="37042" y="362480"/>
                    </a:lnTo>
                    <a:lnTo>
                      <a:pt x="37042" y="359835"/>
                    </a:lnTo>
                    <a:lnTo>
                      <a:pt x="37042" y="357189"/>
                    </a:lnTo>
                    <a:lnTo>
                      <a:pt x="34396" y="357189"/>
                    </a:lnTo>
                    <a:lnTo>
                      <a:pt x="29104" y="357189"/>
                    </a:lnTo>
                    <a:lnTo>
                      <a:pt x="26459" y="354543"/>
                    </a:lnTo>
                    <a:lnTo>
                      <a:pt x="23813" y="354543"/>
                    </a:lnTo>
                    <a:lnTo>
                      <a:pt x="21167" y="354543"/>
                    </a:lnTo>
                    <a:lnTo>
                      <a:pt x="18521" y="357189"/>
                    </a:lnTo>
                    <a:lnTo>
                      <a:pt x="18521" y="354543"/>
                    </a:lnTo>
                    <a:lnTo>
                      <a:pt x="10584" y="354543"/>
                    </a:lnTo>
                    <a:lnTo>
                      <a:pt x="5292" y="351897"/>
                    </a:lnTo>
                    <a:lnTo>
                      <a:pt x="0" y="349251"/>
                    </a:lnTo>
                    <a:lnTo>
                      <a:pt x="0" y="346605"/>
                    </a:lnTo>
                    <a:lnTo>
                      <a:pt x="2646" y="346605"/>
                    </a:lnTo>
                    <a:lnTo>
                      <a:pt x="10584" y="346605"/>
                    </a:lnTo>
                    <a:lnTo>
                      <a:pt x="10584" y="343960"/>
                    </a:lnTo>
                    <a:lnTo>
                      <a:pt x="7938" y="343960"/>
                    </a:lnTo>
                    <a:lnTo>
                      <a:pt x="5292" y="341314"/>
                    </a:lnTo>
                    <a:lnTo>
                      <a:pt x="7938" y="338668"/>
                    </a:lnTo>
                    <a:lnTo>
                      <a:pt x="2646" y="338668"/>
                    </a:lnTo>
                    <a:lnTo>
                      <a:pt x="2646" y="336022"/>
                    </a:lnTo>
                    <a:lnTo>
                      <a:pt x="7938" y="333376"/>
                    </a:lnTo>
                    <a:lnTo>
                      <a:pt x="10584" y="330730"/>
                    </a:lnTo>
                    <a:lnTo>
                      <a:pt x="18521" y="328085"/>
                    </a:lnTo>
                    <a:lnTo>
                      <a:pt x="18521" y="325439"/>
                    </a:lnTo>
                    <a:lnTo>
                      <a:pt x="23813" y="325439"/>
                    </a:lnTo>
                    <a:lnTo>
                      <a:pt x="26459" y="322793"/>
                    </a:lnTo>
                    <a:lnTo>
                      <a:pt x="26459" y="320147"/>
                    </a:lnTo>
                    <a:lnTo>
                      <a:pt x="29104" y="320147"/>
                    </a:lnTo>
                    <a:lnTo>
                      <a:pt x="39688" y="314855"/>
                    </a:lnTo>
                    <a:lnTo>
                      <a:pt x="47625" y="312209"/>
                    </a:lnTo>
                    <a:lnTo>
                      <a:pt x="55563" y="309564"/>
                    </a:lnTo>
                    <a:lnTo>
                      <a:pt x="60854" y="309564"/>
                    </a:lnTo>
                    <a:lnTo>
                      <a:pt x="66146" y="306918"/>
                    </a:lnTo>
                    <a:lnTo>
                      <a:pt x="71438" y="301626"/>
                    </a:lnTo>
                    <a:lnTo>
                      <a:pt x="74084" y="301626"/>
                    </a:lnTo>
                    <a:lnTo>
                      <a:pt x="79375" y="298980"/>
                    </a:lnTo>
                    <a:lnTo>
                      <a:pt x="87313" y="296334"/>
                    </a:lnTo>
                    <a:lnTo>
                      <a:pt x="92604" y="291043"/>
                    </a:lnTo>
                    <a:lnTo>
                      <a:pt x="97896" y="288397"/>
                    </a:lnTo>
                    <a:lnTo>
                      <a:pt x="100542" y="288397"/>
                    </a:lnTo>
                    <a:lnTo>
                      <a:pt x="108479" y="288397"/>
                    </a:lnTo>
                    <a:lnTo>
                      <a:pt x="111125" y="285751"/>
                    </a:lnTo>
                    <a:lnTo>
                      <a:pt x="116417" y="283105"/>
                    </a:lnTo>
                    <a:lnTo>
                      <a:pt x="121709" y="280459"/>
                    </a:lnTo>
                    <a:lnTo>
                      <a:pt x="127000" y="277814"/>
                    </a:lnTo>
                    <a:lnTo>
                      <a:pt x="140229" y="272522"/>
                    </a:lnTo>
                    <a:lnTo>
                      <a:pt x="142875" y="269876"/>
                    </a:lnTo>
                    <a:lnTo>
                      <a:pt x="145521" y="269876"/>
                    </a:lnTo>
                    <a:lnTo>
                      <a:pt x="145521" y="272522"/>
                    </a:lnTo>
                    <a:lnTo>
                      <a:pt x="148167" y="269876"/>
                    </a:lnTo>
                    <a:lnTo>
                      <a:pt x="156104" y="267230"/>
                    </a:lnTo>
                    <a:lnTo>
                      <a:pt x="161396" y="264584"/>
                    </a:lnTo>
                    <a:lnTo>
                      <a:pt x="166688" y="261939"/>
                    </a:lnTo>
                    <a:lnTo>
                      <a:pt x="174625" y="256647"/>
                    </a:lnTo>
                    <a:lnTo>
                      <a:pt x="182563" y="254001"/>
                    </a:lnTo>
                    <a:lnTo>
                      <a:pt x="187854" y="248709"/>
                    </a:lnTo>
                    <a:lnTo>
                      <a:pt x="193146" y="248709"/>
                    </a:lnTo>
                    <a:lnTo>
                      <a:pt x="206375" y="243418"/>
                    </a:lnTo>
                    <a:lnTo>
                      <a:pt x="214313" y="238126"/>
                    </a:lnTo>
                    <a:lnTo>
                      <a:pt x="216958" y="235480"/>
                    </a:lnTo>
                    <a:lnTo>
                      <a:pt x="219604" y="235480"/>
                    </a:lnTo>
                    <a:lnTo>
                      <a:pt x="222250" y="235480"/>
                    </a:lnTo>
                    <a:lnTo>
                      <a:pt x="227542" y="230188"/>
                    </a:lnTo>
                    <a:lnTo>
                      <a:pt x="232833" y="222251"/>
                    </a:lnTo>
                    <a:lnTo>
                      <a:pt x="238125" y="216959"/>
                    </a:lnTo>
                    <a:lnTo>
                      <a:pt x="240771" y="214313"/>
                    </a:lnTo>
                    <a:lnTo>
                      <a:pt x="248708" y="214313"/>
                    </a:lnTo>
                    <a:lnTo>
                      <a:pt x="259292" y="209022"/>
                    </a:lnTo>
                    <a:lnTo>
                      <a:pt x="264583" y="206376"/>
                    </a:lnTo>
                    <a:lnTo>
                      <a:pt x="269875" y="203730"/>
                    </a:lnTo>
                    <a:lnTo>
                      <a:pt x="275167" y="195793"/>
                    </a:lnTo>
                    <a:lnTo>
                      <a:pt x="283104" y="190501"/>
                    </a:lnTo>
                    <a:lnTo>
                      <a:pt x="288396" y="187855"/>
                    </a:lnTo>
                    <a:close/>
                    <a:moveTo>
                      <a:pt x="444500" y="37041"/>
                    </a:moveTo>
                    <a:lnTo>
                      <a:pt x="444500" y="39687"/>
                    </a:lnTo>
                    <a:lnTo>
                      <a:pt x="447146" y="39687"/>
                    </a:lnTo>
                    <a:close/>
                    <a:moveTo>
                      <a:pt x="425979" y="0"/>
                    </a:moveTo>
                    <a:lnTo>
                      <a:pt x="431271" y="0"/>
                    </a:lnTo>
                    <a:lnTo>
                      <a:pt x="431271" y="2646"/>
                    </a:lnTo>
                    <a:lnTo>
                      <a:pt x="431271" y="5291"/>
                    </a:lnTo>
                    <a:lnTo>
                      <a:pt x="433917" y="7937"/>
                    </a:lnTo>
                    <a:lnTo>
                      <a:pt x="433917" y="10583"/>
                    </a:lnTo>
                    <a:lnTo>
                      <a:pt x="433917" y="13229"/>
                    </a:lnTo>
                    <a:lnTo>
                      <a:pt x="436563" y="13229"/>
                    </a:lnTo>
                    <a:lnTo>
                      <a:pt x="439208" y="13229"/>
                    </a:lnTo>
                    <a:lnTo>
                      <a:pt x="436563" y="15875"/>
                    </a:lnTo>
                    <a:lnTo>
                      <a:pt x="439208" y="15875"/>
                    </a:lnTo>
                    <a:lnTo>
                      <a:pt x="441854" y="15875"/>
                    </a:lnTo>
                    <a:lnTo>
                      <a:pt x="444500" y="18521"/>
                    </a:lnTo>
                    <a:lnTo>
                      <a:pt x="441854" y="18521"/>
                    </a:lnTo>
                    <a:lnTo>
                      <a:pt x="444500" y="21166"/>
                    </a:lnTo>
                    <a:lnTo>
                      <a:pt x="447146" y="21166"/>
                    </a:lnTo>
                    <a:lnTo>
                      <a:pt x="447146" y="23812"/>
                    </a:lnTo>
                    <a:lnTo>
                      <a:pt x="449792" y="26458"/>
                    </a:lnTo>
                    <a:lnTo>
                      <a:pt x="449792" y="29104"/>
                    </a:lnTo>
                    <a:lnTo>
                      <a:pt x="452438" y="31750"/>
                    </a:lnTo>
                    <a:lnTo>
                      <a:pt x="452438" y="37041"/>
                    </a:lnTo>
                    <a:lnTo>
                      <a:pt x="449792" y="37041"/>
                    </a:lnTo>
                    <a:lnTo>
                      <a:pt x="449792" y="39687"/>
                    </a:lnTo>
                    <a:lnTo>
                      <a:pt x="449792" y="42333"/>
                    </a:lnTo>
                    <a:lnTo>
                      <a:pt x="447146" y="42333"/>
                    </a:lnTo>
                    <a:lnTo>
                      <a:pt x="444500" y="44979"/>
                    </a:lnTo>
                    <a:lnTo>
                      <a:pt x="444500" y="47625"/>
                    </a:lnTo>
                    <a:lnTo>
                      <a:pt x="444500" y="50271"/>
                    </a:lnTo>
                    <a:lnTo>
                      <a:pt x="444500" y="52916"/>
                    </a:lnTo>
                    <a:lnTo>
                      <a:pt x="444500" y="55562"/>
                    </a:lnTo>
                    <a:lnTo>
                      <a:pt x="447146" y="55562"/>
                    </a:lnTo>
                    <a:lnTo>
                      <a:pt x="444500" y="58208"/>
                    </a:lnTo>
                    <a:lnTo>
                      <a:pt x="441854" y="60854"/>
                    </a:lnTo>
                    <a:lnTo>
                      <a:pt x="441854" y="63500"/>
                    </a:lnTo>
                    <a:lnTo>
                      <a:pt x="441854" y="66146"/>
                    </a:lnTo>
                    <a:lnTo>
                      <a:pt x="441854" y="68791"/>
                    </a:lnTo>
                    <a:lnTo>
                      <a:pt x="441854" y="71437"/>
                    </a:lnTo>
                    <a:lnTo>
                      <a:pt x="439208" y="74083"/>
                    </a:lnTo>
                    <a:lnTo>
                      <a:pt x="436563" y="71437"/>
                    </a:lnTo>
                    <a:lnTo>
                      <a:pt x="436563" y="74083"/>
                    </a:lnTo>
                    <a:lnTo>
                      <a:pt x="439208" y="74083"/>
                    </a:lnTo>
                    <a:lnTo>
                      <a:pt x="439208" y="76729"/>
                    </a:lnTo>
                    <a:lnTo>
                      <a:pt x="441854" y="74083"/>
                    </a:lnTo>
                    <a:lnTo>
                      <a:pt x="444500" y="74083"/>
                    </a:lnTo>
                    <a:lnTo>
                      <a:pt x="444500" y="76729"/>
                    </a:lnTo>
                    <a:lnTo>
                      <a:pt x="447146" y="76729"/>
                    </a:lnTo>
                    <a:lnTo>
                      <a:pt x="447146" y="79375"/>
                    </a:lnTo>
                    <a:lnTo>
                      <a:pt x="447146" y="82021"/>
                    </a:lnTo>
                    <a:lnTo>
                      <a:pt x="447146" y="84666"/>
                    </a:lnTo>
                    <a:lnTo>
                      <a:pt x="449792" y="84666"/>
                    </a:lnTo>
                    <a:lnTo>
                      <a:pt x="452438" y="84666"/>
                    </a:lnTo>
                    <a:lnTo>
                      <a:pt x="452438" y="82021"/>
                    </a:lnTo>
                    <a:lnTo>
                      <a:pt x="452438" y="79375"/>
                    </a:lnTo>
                    <a:lnTo>
                      <a:pt x="452438" y="76729"/>
                    </a:lnTo>
                    <a:lnTo>
                      <a:pt x="452438" y="74083"/>
                    </a:lnTo>
                    <a:lnTo>
                      <a:pt x="452438" y="71437"/>
                    </a:lnTo>
                    <a:lnTo>
                      <a:pt x="452438" y="68791"/>
                    </a:lnTo>
                    <a:lnTo>
                      <a:pt x="452438" y="66146"/>
                    </a:lnTo>
                    <a:lnTo>
                      <a:pt x="455084" y="68791"/>
                    </a:lnTo>
                    <a:lnTo>
                      <a:pt x="457729" y="68791"/>
                    </a:lnTo>
                    <a:lnTo>
                      <a:pt x="455084" y="71437"/>
                    </a:lnTo>
                    <a:lnTo>
                      <a:pt x="457729" y="71437"/>
                    </a:lnTo>
                    <a:lnTo>
                      <a:pt x="460375" y="71437"/>
                    </a:lnTo>
                    <a:lnTo>
                      <a:pt x="457729" y="74083"/>
                    </a:lnTo>
                    <a:lnTo>
                      <a:pt x="455084" y="74083"/>
                    </a:lnTo>
                    <a:lnTo>
                      <a:pt x="457729" y="76729"/>
                    </a:lnTo>
                    <a:lnTo>
                      <a:pt x="457729" y="79375"/>
                    </a:lnTo>
                    <a:lnTo>
                      <a:pt x="457729" y="87312"/>
                    </a:lnTo>
                    <a:lnTo>
                      <a:pt x="455084" y="89958"/>
                    </a:lnTo>
                    <a:lnTo>
                      <a:pt x="457729" y="92604"/>
                    </a:lnTo>
                    <a:lnTo>
                      <a:pt x="457729" y="95250"/>
                    </a:lnTo>
                    <a:lnTo>
                      <a:pt x="460375" y="97896"/>
                    </a:lnTo>
                    <a:lnTo>
                      <a:pt x="468313" y="100542"/>
                    </a:lnTo>
                    <a:lnTo>
                      <a:pt x="473604" y="103187"/>
                    </a:lnTo>
                    <a:lnTo>
                      <a:pt x="478896" y="103187"/>
                    </a:lnTo>
                    <a:lnTo>
                      <a:pt x="484188" y="100542"/>
                    </a:lnTo>
                    <a:lnTo>
                      <a:pt x="489479" y="97896"/>
                    </a:lnTo>
                    <a:lnTo>
                      <a:pt x="492125" y="97896"/>
                    </a:lnTo>
                    <a:lnTo>
                      <a:pt x="500063" y="95250"/>
                    </a:lnTo>
                    <a:lnTo>
                      <a:pt x="502708" y="95250"/>
                    </a:lnTo>
                    <a:lnTo>
                      <a:pt x="508000" y="95250"/>
                    </a:lnTo>
                    <a:lnTo>
                      <a:pt x="508000" y="97896"/>
                    </a:lnTo>
                    <a:lnTo>
                      <a:pt x="510646" y="100542"/>
                    </a:lnTo>
                    <a:lnTo>
                      <a:pt x="508000" y="103187"/>
                    </a:lnTo>
                    <a:lnTo>
                      <a:pt x="505354" y="105833"/>
                    </a:lnTo>
                    <a:lnTo>
                      <a:pt x="505354" y="108479"/>
                    </a:lnTo>
                    <a:lnTo>
                      <a:pt x="502708" y="111125"/>
                    </a:lnTo>
                    <a:lnTo>
                      <a:pt x="502708" y="113771"/>
                    </a:lnTo>
                    <a:lnTo>
                      <a:pt x="500063" y="116417"/>
                    </a:lnTo>
                    <a:lnTo>
                      <a:pt x="497417" y="119062"/>
                    </a:lnTo>
                    <a:lnTo>
                      <a:pt x="497417" y="121708"/>
                    </a:lnTo>
                    <a:lnTo>
                      <a:pt x="489479" y="124354"/>
                    </a:lnTo>
                    <a:lnTo>
                      <a:pt x="486834" y="124354"/>
                    </a:lnTo>
                    <a:lnTo>
                      <a:pt x="484188" y="124354"/>
                    </a:lnTo>
                    <a:lnTo>
                      <a:pt x="481542" y="127000"/>
                    </a:lnTo>
                    <a:lnTo>
                      <a:pt x="478896" y="132292"/>
                    </a:lnTo>
                    <a:lnTo>
                      <a:pt x="476250" y="137583"/>
                    </a:lnTo>
                    <a:lnTo>
                      <a:pt x="473604" y="140229"/>
                    </a:lnTo>
                    <a:lnTo>
                      <a:pt x="476250" y="140229"/>
                    </a:lnTo>
                    <a:lnTo>
                      <a:pt x="478896" y="142875"/>
                    </a:lnTo>
                    <a:lnTo>
                      <a:pt x="476250" y="142875"/>
                    </a:lnTo>
                    <a:lnTo>
                      <a:pt x="470958" y="148167"/>
                    </a:lnTo>
                    <a:lnTo>
                      <a:pt x="470958" y="145521"/>
                    </a:lnTo>
                    <a:lnTo>
                      <a:pt x="470958" y="142875"/>
                    </a:lnTo>
                    <a:lnTo>
                      <a:pt x="473604" y="142875"/>
                    </a:lnTo>
                    <a:lnTo>
                      <a:pt x="470958" y="140229"/>
                    </a:lnTo>
                    <a:lnTo>
                      <a:pt x="455084" y="140229"/>
                    </a:lnTo>
                    <a:lnTo>
                      <a:pt x="436563" y="145521"/>
                    </a:lnTo>
                    <a:lnTo>
                      <a:pt x="433917" y="148167"/>
                    </a:lnTo>
                    <a:lnTo>
                      <a:pt x="433917" y="150812"/>
                    </a:lnTo>
                    <a:lnTo>
                      <a:pt x="428625" y="153458"/>
                    </a:lnTo>
                    <a:lnTo>
                      <a:pt x="428625" y="156104"/>
                    </a:lnTo>
                    <a:lnTo>
                      <a:pt x="425979" y="158750"/>
                    </a:lnTo>
                    <a:lnTo>
                      <a:pt x="425979" y="161396"/>
                    </a:lnTo>
                    <a:lnTo>
                      <a:pt x="428625" y="161396"/>
                    </a:lnTo>
                    <a:lnTo>
                      <a:pt x="428625" y="164042"/>
                    </a:lnTo>
                    <a:lnTo>
                      <a:pt x="425979" y="164042"/>
                    </a:lnTo>
                    <a:lnTo>
                      <a:pt x="423334" y="164042"/>
                    </a:lnTo>
                    <a:lnTo>
                      <a:pt x="420688" y="166687"/>
                    </a:lnTo>
                    <a:lnTo>
                      <a:pt x="418042" y="169333"/>
                    </a:lnTo>
                    <a:lnTo>
                      <a:pt x="415396" y="171979"/>
                    </a:lnTo>
                    <a:lnTo>
                      <a:pt x="412750" y="174625"/>
                    </a:lnTo>
                    <a:lnTo>
                      <a:pt x="410104" y="174625"/>
                    </a:lnTo>
                    <a:lnTo>
                      <a:pt x="407458" y="174625"/>
                    </a:lnTo>
                    <a:lnTo>
                      <a:pt x="404813" y="177271"/>
                    </a:lnTo>
                    <a:lnTo>
                      <a:pt x="402167" y="182562"/>
                    </a:lnTo>
                    <a:lnTo>
                      <a:pt x="396875" y="182562"/>
                    </a:lnTo>
                    <a:lnTo>
                      <a:pt x="394229" y="185208"/>
                    </a:lnTo>
                    <a:lnTo>
                      <a:pt x="391584" y="185208"/>
                    </a:lnTo>
                    <a:lnTo>
                      <a:pt x="388938" y="187855"/>
                    </a:lnTo>
                    <a:lnTo>
                      <a:pt x="381000" y="193146"/>
                    </a:lnTo>
                    <a:lnTo>
                      <a:pt x="378354" y="195792"/>
                    </a:lnTo>
                    <a:lnTo>
                      <a:pt x="375708" y="198438"/>
                    </a:lnTo>
                    <a:lnTo>
                      <a:pt x="373063" y="201084"/>
                    </a:lnTo>
                    <a:lnTo>
                      <a:pt x="367771" y="203730"/>
                    </a:lnTo>
                    <a:lnTo>
                      <a:pt x="359834" y="206375"/>
                    </a:lnTo>
                    <a:lnTo>
                      <a:pt x="354542" y="209021"/>
                    </a:lnTo>
                    <a:lnTo>
                      <a:pt x="354542" y="206375"/>
                    </a:lnTo>
                    <a:lnTo>
                      <a:pt x="351896" y="203730"/>
                    </a:lnTo>
                    <a:lnTo>
                      <a:pt x="349250" y="203730"/>
                    </a:lnTo>
                    <a:lnTo>
                      <a:pt x="346604" y="206375"/>
                    </a:lnTo>
                    <a:lnTo>
                      <a:pt x="346604" y="203730"/>
                    </a:lnTo>
                    <a:lnTo>
                      <a:pt x="346604" y="201084"/>
                    </a:lnTo>
                    <a:lnTo>
                      <a:pt x="346604" y="198438"/>
                    </a:lnTo>
                    <a:lnTo>
                      <a:pt x="343958" y="198438"/>
                    </a:lnTo>
                    <a:lnTo>
                      <a:pt x="343958" y="201084"/>
                    </a:lnTo>
                    <a:lnTo>
                      <a:pt x="341313" y="203730"/>
                    </a:lnTo>
                    <a:lnTo>
                      <a:pt x="338667" y="203730"/>
                    </a:lnTo>
                    <a:lnTo>
                      <a:pt x="336021" y="201084"/>
                    </a:lnTo>
                    <a:lnTo>
                      <a:pt x="336021" y="198438"/>
                    </a:lnTo>
                    <a:lnTo>
                      <a:pt x="338667" y="198438"/>
                    </a:lnTo>
                    <a:lnTo>
                      <a:pt x="341313" y="195792"/>
                    </a:lnTo>
                    <a:lnTo>
                      <a:pt x="343958" y="193146"/>
                    </a:lnTo>
                    <a:lnTo>
                      <a:pt x="346604" y="193146"/>
                    </a:lnTo>
                    <a:lnTo>
                      <a:pt x="349250" y="190500"/>
                    </a:lnTo>
                    <a:lnTo>
                      <a:pt x="354542" y="185208"/>
                    </a:lnTo>
                    <a:lnTo>
                      <a:pt x="359834" y="177271"/>
                    </a:lnTo>
                    <a:lnTo>
                      <a:pt x="362479" y="171979"/>
                    </a:lnTo>
                    <a:lnTo>
                      <a:pt x="362479" y="169333"/>
                    </a:lnTo>
                    <a:lnTo>
                      <a:pt x="359834" y="164042"/>
                    </a:lnTo>
                    <a:lnTo>
                      <a:pt x="357188" y="164042"/>
                    </a:lnTo>
                    <a:lnTo>
                      <a:pt x="354542" y="161396"/>
                    </a:lnTo>
                    <a:lnTo>
                      <a:pt x="351896" y="158750"/>
                    </a:lnTo>
                    <a:lnTo>
                      <a:pt x="349250" y="158750"/>
                    </a:lnTo>
                    <a:lnTo>
                      <a:pt x="346604" y="156104"/>
                    </a:lnTo>
                    <a:lnTo>
                      <a:pt x="346604" y="150812"/>
                    </a:lnTo>
                    <a:lnTo>
                      <a:pt x="349250" y="148167"/>
                    </a:lnTo>
                    <a:lnTo>
                      <a:pt x="354542" y="142875"/>
                    </a:lnTo>
                    <a:lnTo>
                      <a:pt x="359834" y="140229"/>
                    </a:lnTo>
                    <a:lnTo>
                      <a:pt x="365125" y="137583"/>
                    </a:lnTo>
                    <a:lnTo>
                      <a:pt x="370417" y="137583"/>
                    </a:lnTo>
                    <a:lnTo>
                      <a:pt x="373063" y="134937"/>
                    </a:lnTo>
                    <a:lnTo>
                      <a:pt x="381000" y="129646"/>
                    </a:lnTo>
                    <a:lnTo>
                      <a:pt x="386292" y="127000"/>
                    </a:lnTo>
                    <a:lnTo>
                      <a:pt x="388938" y="121708"/>
                    </a:lnTo>
                    <a:lnTo>
                      <a:pt x="394229" y="119062"/>
                    </a:lnTo>
                    <a:lnTo>
                      <a:pt x="396875" y="119062"/>
                    </a:lnTo>
                    <a:lnTo>
                      <a:pt x="402167" y="111125"/>
                    </a:lnTo>
                    <a:lnTo>
                      <a:pt x="404813" y="103187"/>
                    </a:lnTo>
                    <a:lnTo>
                      <a:pt x="407458" y="103187"/>
                    </a:lnTo>
                    <a:lnTo>
                      <a:pt x="407458" y="105833"/>
                    </a:lnTo>
                    <a:lnTo>
                      <a:pt x="412750" y="103187"/>
                    </a:lnTo>
                    <a:lnTo>
                      <a:pt x="410104" y="103187"/>
                    </a:lnTo>
                    <a:lnTo>
                      <a:pt x="410104" y="100542"/>
                    </a:lnTo>
                    <a:lnTo>
                      <a:pt x="412750" y="97896"/>
                    </a:lnTo>
                    <a:lnTo>
                      <a:pt x="415396" y="97896"/>
                    </a:lnTo>
                    <a:lnTo>
                      <a:pt x="418042" y="92604"/>
                    </a:lnTo>
                    <a:lnTo>
                      <a:pt x="420688" y="89958"/>
                    </a:lnTo>
                    <a:lnTo>
                      <a:pt x="423334" y="84666"/>
                    </a:lnTo>
                    <a:lnTo>
                      <a:pt x="425979" y="82021"/>
                    </a:lnTo>
                    <a:lnTo>
                      <a:pt x="425979" y="84666"/>
                    </a:lnTo>
                    <a:lnTo>
                      <a:pt x="428625" y="82021"/>
                    </a:lnTo>
                    <a:lnTo>
                      <a:pt x="433917" y="82021"/>
                    </a:lnTo>
                    <a:lnTo>
                      <a:pt x="431271" y="79375"/>
                    </a:lnTo>
                    <a:lnTo>
                      <a:pt x="431271" y="76729"/>
                    </a:lnTo>
                    <a:lnTo>
                      <a:pt x="428625" y="79375"/>
                    </a:lnTo>
                    <a:lnTo>
                      <a:pt x="425979" y="79375"/>
                    </a:lnTo>
                    <a:lnTo>
                      <a:pt x="423334" y="76729"/>
                    </a:lnTo>
                    <a:lnTo>
                      <a:pt x="425979" y="76729"/>
                    </a:lnTo>
                    <a:lnTo>
                      <a:pt x="425979" y="74083"/>
                    </a:lnTo>
                    <a:lnTo>
                      <a:pt x="428625" y="71437"/>
                    </a:lnTo>
                    <a:lnTo>
                      <a:pt x="428625" y="58208"/>
                    </a:lnTo>
                    <a:lnTo>
                      <a:pt x="428625" y="55562"/>
                    </a:lnTo>
                    <a:lnTo>
                      <a:pt x="431271" y="55562"/>
                    </a:lnTo>
                    <a:lnTo>
                      <a:pt x="431271" y="58208"/>
                    </a:lnTo>
                    <a:lnTo>
                      <a:pt x="431271" y="60854"/>
                    </a:lnTo>
                    <a:lnTo>
                      <a:pt x="433917" y="60854"/>
                    </a:lnTo>
                    <a:lnTo>
                      <a:pt x="436563" y="60854"/>
                    </a:lnTo>
                    <a:lnTo>
                      <a:pt x="436563" y="58208"/>
                    </a:lnTo>
                    <a:lnTo>
                      <a:pt x="436563" y="55562"/>
                    </a:lnTo>
                    <a:lnTo>
                      <a:pt x="433917" y="55562"/>
                    </a:lnTo>
                    <a:lnTo>
                      <a:pt x="431271" y="52916"/>
                    </a:lnTo>
                    <a:lnTo>
                      <a:pt x="433917" y="52916"/>
                    </a:lnTo>
                    <a:lnTo>
                      <a:pt x="436563" y="52916"/>
                    </a:lnTo>
                    <a:lnTo>
                      <a:pt x="439208" y="50271"/>
                    </a:lnTo>
                    <a:lnTo>
                      <a:pt x="436563" y="50271"/>
                    </a:lnTo>
                    <a:lnTo>
                      <a:pt x="433917" y="50271"/>
                    </a:lnTo>
                    <a:lnTo>
                      <a:pt x="433917" y="47625"/>
                    </a:lnTo>
                    <a:lnTo>
                      <a:pt x="431271" y="50271"/>
                    </a:lnTo>
                    <a:lnTo>
                      <a:pt x="431271" y="52916"/>
                    </a:lnTo>
                    <a:lnTo>
                      <a:pt x="428625" y="52916"/>
                    </a:lnTo>
                    <a:lnTo>
                      <a:pt x="428625" y="50271"/>
                    </a:lnTo>
                    <a:lnTo>
                      <a:pt x="428625" y="42333"/>
                    </a:lnTo>
                    <a:lnTo>
                      <a:pt x="428625" y="37041"/>
                    </a:lnTo>
                    <a:lnTo>
                      <a:pt x="425979" y="29104"/>
                    </a:lnTo>
                    <a:lnTo>
                      <a:pt x="425979" y="26458"/>
                    </a:lnTo>
                    <a:lnTo>
                      <a:pt x="428625" y="26458"/>
                    </a:lnTo>
                    <a:lnTo>
                      <a:pt x="431271" y="23812"/>
                    </a:lnTo>
                    <a:lnTo>
                      <a:pt x="428625" y="23812"/>
                    </a:lnTo>
                    <a:lnTo>
                      <a:pt x="425979" y="26458"/>
                    </a:lnTo>
                    <a:lnTo>
                      <a:pt x="425979" y="21166"/>
                    </a:lnTo>
                    <a:lnTo>
                      <a:pt x="425979" y="15875"/>
                    </a:lnTo>
                    <a:lnTo>
                      <a:pt x="428625" y="15875"/>
                    </a:lnTo>
                    <a:lnTo>
                      <a:pt x="428625" y="7937"/>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3" name="Norway">
                <a:extLst>
                  <a:ext uri="{FF2B5EF4-FFF2-40B4-BE49-F238E27FC236}">
                    <a16:creationId xmlns:a16="http://schemas.microsoft.com/office/drawing/2014/main" id="{09A31F14-80B9-413D-AA58-978AC4B921F1}"/>
                  </a:ext>
                </a:extLst>
              </p:cNvPr>
              <p:cNvSpPr>
                <a:spLocks/>
              </p:cNvSpPr>
              <p:nvPr/>
            </p:nvSpPr>
            <p:spPr bwMode="auto">
              <a:xfrm>
                <a:off x="4133741" y="370503"/>
                <a:ext cx="546765" cy="300207"/>
              </a:xfrm>
              <a:custGeom>
                <a:avLst/>
                <a:gdLst/>
                <a:ahLst/>
                <a:cxnLst>
                  <a:cxn ang="0">
                    <a:pos x="96" y="176"/>
                  </a:cxn>
                  <a:cxn ang="0">
                    <a:pos x="94" y="184"/>
                  </a:cxn>
                  <a:cxn ang="0">
                    <a:pos x="80" y="194"/>
                  </a:cxn>
                  <a:cxn ang="0">
                    <a:pos x="60" y="204"/>
                  </a:cxn>
                  <a:cxn ang="0">
                    <a:pos x="34" y="206"/>
                  </a:cxn>
                  <a:cxn ang="0">
                    <a:pos x="18" y="196"/>
                  </a:cxn>
                  <a:cxn ang="0">
                    <a:pos x="14" y="182"/>
                  </a:cxn>
                  <a:cxn ang="0">
                    <a:pos x="26" y="170"/>
                  </a:cxn>
                  <a:cxn ang="0">
                    <a:pos x="6" y="182"/>
                  </a:cxn>
                  <a:cxn ang="0">
                    <a:pos x="16" y="168"/>
                  </a:cxn>
                  <a:cxn ang="0">
                    <a:pos x="10" y="162"/>
                  </a:cxn>
                  <a:cxn ang="0">
                    <a:pos x="0" y="158"/>
                  </a:cxn>
                  <a:cxn ang="0">
                    <a:pos x="2" y="152"/>
                  </a:cxn>
                  <a:cxn ang="0">
                    <a:pos x="16" y="148"/>
                  </a:cxn>
                  <a:cxn ang="0">
                    <a:pos x="36" y="148"/>
                  </a:cxn>
                  <a:cxn ang="0">
                    <a:pos x="24" y="146"/>
                  </a:cxn>
                  <a:cxn ang="0">
                    <a:pos x="6" y="146"/>
                  </a:cxn>
                  <a:cxn ang="0">
                    <a:pos x="6" y="134"/>
                  </a:cxn>
                  <a:cxn ang="0">
                    <a:pos x="34" y="122"/>
                  </a:cxn>
                  <a:cxn ang="0">
                    <a:pos x="52" y="118"/>
                  </a:cxn>
                  <a:cxn ang="0">
                    <a:pos x="70" y="110"/>
                  </a:cxn>
                  <a:cxn ang="0">
                    <a:pos x="90" y="110"/>
                  </a:cxn>
                  <a:cxn ang="0">
                    <a:pos x="90" y="108"/>
                  </a:cxn>
                  <a:cxn ang="0">
                    <a:pos x="90" y="100"/>
                  </a:cxn>
                  <a:cxn ang="0">
                    <a:pos x="108" y="88"/>
                  </a:cxn>
                  <a:cxn ang="0">
                    <a:pos x="126" y="72"/>
                  </a:cxn>
                  <a:cxn ang="0">
                    <a:pos x="134" y="64"/>
                  </a:cxn>
                  <a:cxn ang="0">
                    <a:pos x="148" y="56"/>
                  </a:cxn>
                  <a:cxn ang="0">
                    <a:pos x="166" y="48"/>
                  </a:cxn>
                  <a:cxn ang="0">
                    <a:pos x="182" y="38"/>
                  </a:cxn>
                  <a:cxn ang="0">
                    <a:pos x="196" y="30"/>
                  </a:cxn>
                  <a:cxn ang="0">
                    <a:pos x="220" y="26"/>
                  </a:cxn>
                  <a:cxn ang="0">
                    <a:pos x="242" y="22"/>
                  </a:cxn>
                  <a:cxn ang="0">
                    <a:pos x="260" y="16"/>
                  </a:cxn>
                  <a:cxn ang="0">
                    <a:pos x="290" y="10"/>
                  </a:cxn>
                  <a:cxn ang="0">
                    <a:pos x="310" y="12"/>
                  </a:cxn>
                  <a:cxn ang="0">
                    <a:pos x="320" y="2"/>
                  </a:cxn>
                  <a:cxn ang="0">
                    <a:pos x="324" y="16"/>
                  </a:cxn>
                  <a:cxn ang="0">
                    <a:pos x="336" y="12"/>
                  </a:cxn>
                  <a:cxn ang="0">
                    <a:pos x="348" y="4"/>
                  </a:cxn>
                  <a:cxn ang="0">
                    <a:pos x="354" y="10"/>
                  </a:cxn>
                  <a:cxn ang="0">
                    <a:pos x="372" y="12"/>
                  </a:cxn>
                  <a:cxn ang="0">
                    <a:pos x="364" y="18"/>
                  </a:cxn>
                  <a:cxn ang="0">
                    <a:pos x="368" y="32"/>
                  </a:cxn>
                  <a:cxn ang="0">
                    <a:pos x="360" y="30"/>
                  </a:cxn>
                  <a:cxn ang="0">
                    <a:pos x="350" y="16"/>
                  </a:cxn>
                  <a:cxn ang="0">
                    <a:pos x="330" y="20"/>
                  </a:cxn>
                  <a:cxn ang="0">
                    <a:pos x="312" y="38"/>
                  </a:cxn>
                  <a:cxn ang="0">
                    <a:pos x="292" y="40"/>
                  </a:cxn>
                  <a:cxn ang="0">
                    <a:pos x="248" y="30"/>
                  </a:cxn>
                  <a:cxn ang="0">
                    <a:pos x="240" y="34"/>
                  </a:cxn>
                  <a:cxn ang="0">
                    <a:pos x="208" y="42"/>
                  </a:cxn>
                  <a:cxn ang="0">
                    <a:pos x="170" y="60"/>
                  </a:cxn>
                  <a:cxn ang="0">
                    <a:pos x="154" y="72"/>
                  </a:cxn>
                  <a:cxn ang="0">
                    <a:pos x="148" y="94"/>
                  </a:cxn>
                  <a:cxn ang="0">
                    <a:pos x="116" y="112"/>
                  </a:cxn>
                  <a:cxn ang="0">
                    <a:pos x="120" y="134"/>
                  </a:cxn>
                  <a:cxn ang="0">
                    <a:pos x="120" y="150"/>
                  </a:cxn>
                  <a:cxn ang="0">
                    <a:pos x="112" y="172"/>
                  </a:cxn>
                  <a:cxn ang="0">
                    <a:pos x="110" y="186"/>
                  </a:cxn>
                </a:cxnLst>
                <a:rect l="0" t="0" r="r" b="b"/>
                <a:pathLst>
                  <a:path w="380" h="206">
                    <a:moveTo>
                      <a:pt x="108" y="186"/>
                    </a:moveTo>
                    <a:lnTo>
                      <a:pt x="108" y="186"/>
                    </a:lnTo>
                    <a:lnTo>
                      <a:pt x="104" y="184"/>
                    </a:lnTo>
                    <a:lnTo>
                      <a:pt x="102" y="184"/>
                    </a:lnTo>
                    <a:lnTo>
                      <a:pt x="98" y="186"/>
                    </a:lnTo>
                    <a:lnTo>
                      <a:pt x="98" y="182"/>
                    </a:lnTo>
                    <a:lnTo>
                      <a:pt x="98" y="182"/>
                    </a:lnTo>
                    <a:lnTo>
                      <a:pt x="96" y="176"/>
                    </a:lnTo>
                    <a:lnTo>
                      <a:pt x="96" y="170"/>
                    </a:lnTo>
                    <a:lnTo>
                      <a:pt x="96" y="170"/>
                    </a:lnTo>
                    <a:lnTo>
                      <a:pt x="94" y="176"/>
                    </a:lnTo>
                    <a:lnTo>
                      <a:pt x="94" y="178"/>
                    </a:lnTo>
                    <a:lnTo>
                      <a:pt x="92" y="178"/>
                    </a:lnTo>
                    <a:lnTo>
                      <a:pt x="92" y="178"/>
                    </a:lnTo>
                    <a:lnTo>
                      <a:pt x="94" y="180"/>
                    </a:lnTo>
                    <a:lnTo>
                      <a:pt x="94" y="184"/>
                    </a:lnTo>
                    <a:lnTo>
                      <a:pt x="94" y="186"/>
                    </a:lnTo>
                    <a:lnTo>
                      <a:pt x="90" y="188"/>
                    </a:lnTo>
                    <a:lnTo>
                      <a:pt x="90" y="188"/>
                    </a:lnTo>
                    <a:lnTo>
                      <a:pt x="84" y="188"/>
                    </a:lnTo>
                    <a:lnTo>
                      <a:pt x="80" y="186"/>
                    </a:lnTo>
                    <a:lnTo>
                      <a:pt x="80" y="186"/>
                    </a:lnTo>
                    <a:lnTo>
                      <a:pt x="80" y="190"/>
                    </a:lnTo>
                    <a:lnTo>
                      <a:pt x="80" y="194"/>
                    </a:lnTo>
                    <a:lnTo>
                      <a:pt x="76" y="196"/>
                    </a:lnTo>
                    <a:lnTo>
                      <a:pt x="74" y="198"/>
                    </a:lnTo>
                    <a:lnTo>
                      <a:pt x="74" y="198"/>
                    </a:lnTo>
                    <a:lnTo>
                      <a:pt x="70" y="198"/>
                    </a:lnTo>
                    <a:lnTo>
                      <a:pt x="68" y="200"/>
                    </a:lnTo>
                    <a:lnTo>
                      <a:pt x="64" y="202"/>
                    </a:lnTo>
                    <a:lnTo>
                      <a:pt x="60" y="204"/>
                    </a:lnTo>
                    <a:lnTo>
                      <a:pt x="60" y="204"/>
                    </a:lnTo>
                    <a:lnTo>
                      <a:pt x="54" y="204"/>
                    </a:lnTo>
                    <a:lnTo>
                      <a:pt x="50" y="206"/>
                    </a:lnTo>
                    <a:lnTo>
                      <a:pt x="48" y="206"/>
                    </a:lnTo>
                    <a:lnTo>
                      <a:pt x="44" y="206"/>
                    </a:lnTo>
                    <a:lnTo>
                      <a:pt x="44" y="206"/>
                    </a:lnTo>
                    <a:lnTo>
                      <a:pt x="40" y="204"/>
                    </a:lnTo>
                    <a:lnTo>
                      <a:pt x="36" y="206"/>
                    </a:lnTo>
                    <a:lnTo>
                      <a:pt x="34" y="206"/>
                    </a:lnTo>
                    <a:lnTo>
                      <a:pt x="38" y="204"/>
                    </a:lnTo>
                    <a:lnTo>
                      <a:pt x="38" y="204"/>
                    </a:lnTo>
                    <a:lnTo>
                      <a:pt x="26" y="202"/>
                    </a:lnTo>
                    <a:lnTo>
                      <a:pt x="26" y="200"/>
                    </a:lnTo>
                    <a:lnTo>
                      <a:pt x="30" y="198"/>
                    </a:lnTo>
                    <a:lnTo>
                      <a:pt x="30" y="198"/>
                    </a:lnTo>
                    <a:lnTo>
                      <a:pt x="22" y="198"/>
                    </a:lnTo>
                    <a:lnTo>
                      <a:pt x="18" y="196"/>
                    </a:lnTo>
                    <a:lnTo>
                      <a:pt x="16" y="194"/>
                    </a:lnTo>
                    <a:lnTo>
                      <a:pt x="16" y="194"/>
                    </a:lnTo>
                    <a:lnTo>
                      <a:pt x="14" y="192"/>
                    </a:lnTo>
                    <a:lnTo>
                      <a:pt x="10" y="190"/>
                    </a:lnTo>
                    <a:lnTo>
                      <a:pt x="8" y="188"/>
                    </a:lnTo>
                    <a:lnTo>
                      <a:pt x="10" y="184"/>
                    </a:lnTo>
                    <a:lnTo>
                      <a:pt x="10" y="184"/>
                    </a:lnTo>
                    <a:lnTo>
                      <a:pt x="14" y="182"/>
                    </a:lnTo>
                    <a:lnTo>
                      <a:pt x="16" y="182"/>
                    </a:lnTo>
                    <a:lnTo>
                      <a:pt x="18" y="184"/>
                    </a:lnTo>
                    <a:lnTo>
                      <a:pt x="22" y="184"/>
                    </a:lnTo>
                    <a:lnTo>
                      <a:pt x="22" y="184"/>
                    </a:lnTo>
                    <a:lnTo>
                      <a:pt x="18" y="180"/>
                    </a:lnTo>
                    <a:lnTo>
                      <a:pt x="18" y="178"/>
                    </a:lnTo>
                    <a:lnTo>
                      <a:pt x="26" y="170"/>
                    </a:lnTo>
                    <a:lnTo>
                      <a:pt x="26" y="170"/>
                    </a:lnTo>
                    <a:lnTo>
                      <a:pt x="18" y="174"/>
                    </a:lnTo>
                    <a:lnTo>
                      <a:pt x="16" y="176"/>
                    </a:lnTo>
                    <a:lnTo>
                      <a:pt x="16" y="176"/>
                    </a:lnTo>
                    <a:lnTo>
                      <a:pt x="14" y="178"/>
                    </a:lnTo>
                    <a:lnTo>
                      <a:pt x="14" y="178"/>
                    </a:lnTo>
                    <a:lnTo>
                      <a:pt x="10" y="178"/>
                    </a:lnTo>
                    <a:lnTo>
                      <a:pt x="10" y="176"/>
                    </a:lnTo>
                    <a:lnTo>
                      <a:pt x="6" y="182"/>
                    </a:lnTo>
                    <a:lnTo>
                      <a:pt x="6" y="182"/>
                    </a:lnTo>
                    <a:lnTo>
                      <a:pt x="6" y="170"/>
                    </a:lnTo>
                    <a:lnTo>
                      <a:pt x="8" y="168"/>
                    </a:lnTo>
                    <a:lnTo>
                      <a:pt x="10" y="168"/>
                    </a:lnTo>
                    <a:lnTo>
                      <a:pt x="10" y="168"/>
                    </a:lnTo>
                    <a:lnTo>
                      <a:pt x="12" y="170"/>
                    </a:lnTo>
                    <a:lnTo>
                      <a:pt x="14" y="170"/>
                    </a:lnTo>
                    <a:lnTo>
                      <a:pt x="16" y="168"/>
                    </a:lnTo>
                    <a:lnTo>
                      <a:pt x="16" y="166"/>
                    </a:lnTo>
                    <a:lnTo>
                      <a:pt x="16" y="166"/>
                    </a:lnTo>
                    <a:lnTo>
                      <a:pt x="14" y="166"/>
                    </a:lnTo>
                    <a:lnTo>
                      <a:pt x="12" y="166"/>
                    </a:lnTo>
                    <a:lnTo>
                      <a:pt x="10" y="166"/>
                    </a:lnTo>
                    <a:lnTo>
                      <a:pt x="10" y="164"/>
                    </a:lnTo>
                    <a:lnTo>
                      <a:pt x="10" y="164"/>
                    </a:lnTo>
                    <a:lnTo>
                      <a:pt x="10" y="162"/>
                    </a:lnTo>
                    <a:lnTo>
                      <a:pt x="8" y="164"/>
                    </a:lnTo>
                    <a:lnTo>
                      <a:pt x="8" y="164"/>
                    </a:lnTo>
                    <a:lnTo>
                      <a:pt x="8" y="162"/>
                    </a:lnTo>
                    <a:lnTo>
                      <a:pt x="8" y="162"/>
                    </a:lnTo>
                    <a:lnTo>
                      <a:pt x="4" y="162"/>
                    </a:lnTo>
                    <a:lnTo>
                      <a:pt x="2" y="162"/>
                    </a:lnTo>
                    <a:lnTo>
                      <a:pt x="0" y="158"/>
                    </a:lnTo>
                    <a:lnTo>
                      <a:pt x="0" y="158"/>
                    </a:lnTo>
                    <a:lnTo>
                      <a:pt x="2" y="158"/>
                    </a:lnTo>
                    <a:lnTo>
                      <a:pt x="4" y="158"/>
                    </a:lnTo>
                    <a:lnTo>
                      <a:pt x="6" y="156"/>
                    </a:lnTo>
                    <a:lnTo>
                      <a:pt x="8" y="154"/>
                    </a:lnTo>
                    <a:lnTo>
                      <a:pt x="8" y="154"/>
                    </a:lnTo>
                    <a:lnTo>
                      <a:pt x="2" y="156"/>
                    </a:lnTo>
                    <a:lnTo>
                      <a:pt x="0" y="154"/>
                    </a:lnTo>
                    <a:lnTo>
                      <a:pt x="2" y="152"/>
                    </a:lnTo>
                    <a:lnTo>
                      <a:pt x="2" y="152"/>
                    </a:lnTo>
                    <a:lnTo>
                      <a:pt x="2" y="150"/>
                    </a:lnTo>
                    <a:lnTo>
                      <a:pt x="0" y="150"/>
                    </a:lnTo>
                    <a:lnTo>
                      <a:pt x="0" y="148"/>
                    </a:lnTo>
                    <a:lnTo>
                      <a:pt x="4" y="148"/>
                    </a:lnTo>
                    <a:lnTo>
                      <a:pt x="4" y="148"/>
                    </a:lnTo>
                    <a:lnTo>
                      <a:pt x="12" y="148"/>
                    </a:lnTo>
                    <a:lnTo>
                      <a:pt x="16" y="148"/>
                    </a:lnTo>
                    <a:lnTo>
                      <a:pt x="18" y="148"/>
                    </a:lnTo>
                    <a:lnTo>
                      <a:pt x="18" y="148"/>
                    </a:lnTo>
                    <a:lnTo>
                      <a:pt x="22" y="148"/>
                    </a:lnTo>
                    <a:lnTo>
                      <a:pt x="24" y="148"/>
                    </a:lnTo>
                    <a:lnTo>
                      <a:pt x="26" y="148"/>
                    </a:lnTo>
                    <a:lnTo>
                      <a:pt x="32" y="148"/>
                    </a:lnTo>
                    <a:lnTo>
                      <a:pt x="32" y="148"/>
                    </a:lnTo>
                    <a:lnTo>
                      <a:pt x="36" y="148"/>
                    </a:lnTo>
                    <a:lnTo>
                      <a:pt x="38" y="146"/>
                    </a:lnTo>
                    <a:lnTo>
                      <a:pt x="38" y="144"/>
                    </a:lnTo>
                    <a:lnTo>
                      <a:pt x="38" y="144"/>
                    </a:lnTo>
                    <a:lnTo>
                      <a:pt x="36" y="146"/>
                    </a:lnTo>
                    <a:lnTo>
                      <a:pt x="34" y="146"/>
                    </a:lnTo>
                    <a:lnTo>
                      <a:pt x="28" y="146"/>
                    </a:lnTo>
                    <a:lnTo>
                      <a:pt x="28" y="146"/>
                    </a:lnTo>
                    <a:lnTo>
                      <a:pt x="24" y="146"/>
                    </a:lnTo>
                    <a:lnTo>
                      <a:pt x="22" y="146"/>
                    </a:lnTo>
                    <a:lnTo>
                      <a:pt x="22" y="146"/>
                    </a:lnTo>
                    <a:lnTo>
                      <a:pt x="18" y="146"/>
                    </a:lnTo>
                    <a:lnTo>
                      <a:pt x="18" y="146"/>
                    </a:lnTo>
                    <a:lnTo>
                      <a:pt x="14" y="146"/>
                    </a:lnTo>
                    <a:lnTo>
                      <a:pt x="12" y="146"/>
                    </a:lnTo>
                    <a:lnTo>
                      <a:pt x="6" y="146"/>
                    </a:lnTo>
                    <a:lnTo>
                      <a:pt x="6" y="146"/>
                    </a:lnTo>
                    <a:lnTo>
                      <a:pt x="2" y="146"/>
                    </a:lnTo>
                    <a:lnTo>
                      <a:pt x="0" y="144"/>
                    </a:lnTo>
                    <a:lnTo>
                      <a:pt x="4" y="140"/>
                    </a:lnTo>
                    <a:lnTo>
                      <a:pt x="10" y="140"/>
                    </a:lnTo>
                    <a:lnTo>
                      <a:pt x="10" y="140"/>
                    </a:lnTo>
                    <a:lnTo>
                      <a:pt x="2" y="138"/>
                    </a:lnTo>
                    <a:lnTo>
                      <a:pt x="2" y="136"/>
                    </a:lnTo>
                    <a:lnTo>
                      <a:pt x="6" y="134"/>
                    </a:lnTo>
                    <a:lnTo>
                      <a:pt x="6" y="134"/>
                    </a:lnTo>
                    <a:lnTo>
                      <a:pt x="10" y="132"/>
                    </a:lnTo>
                    <a:lnTo>
                      <a:pt x="14" y="130"/>
                    </a:lnTo>
                    <a:lnTo>
                      <a:pt x="14" y="130"/>
                    </a:lnTo>
                    <a:lnTo>
                      <a:pt x="22" y="126"/>
                    </a:lnTo>
                    <a:lnTo>
                      <a:pt x="28" y="124"/>
                    </a:lnTo>
                    <a:lnTo>
                      <a:pt x="28" y="124"/>
                    </a:lnTo>
                    <a:lnTo>
                      <a:pt x="34" y="122"/>
                    </a:lnTo>
                    <a:lnTo>
                      <a:pt x="40" y="124"/>
                    </a:lnTo>
                    <a:lnTo>
                      <a:pt x="40" y="124"/>
                    </a:lnTo>
                    <a:lnTo>
                      <a:pt x="38" y="118"/>
                    </a:lnTo>
                    <a:lnTo>
                      <a:pt x="42" y="118"/>
                    </a:lnTo>
                    <a:lnTo>
                      <a:pt x="42" y="118"/>
                    </a:lnTo>
                    <a:lnTo>
                      <a:pt x="50" y="116"/>
                    </a:lnTo>
                    <a:lnTo>
                      <a:pt x="52" y="116"/>
                    </a:lnTo>
                    <a:lnTo>
                      <a:pt x="52" y="118"/>
                    </a:lnTo>
                    <a:lnTo>
                      <a:pt x="52" y="118"/>
                    </a:lnTo>
                    <a:lnTo>
                      <a:pt x="54" y="114"/>
                    </a:lnTo>
                    <a:lnTo>
                      <a:pt x="58" y="114"/>
                    </a:lnTo>
                    <a:lnTo>
                      <a:pt x="62" y="112"/>
                    </a:lnTo>
                    <a:lnTo>
                      <a:pt x="66" y="114"/>
                    </a:lnTo>
                    <a:lnTo>
                      <a:pt x="66" y="114"/>
                    </a:lnTo>
                    <a:lnTo>
                      <a:pt x="66" y="110"/>
                    </a:lnTo>
                    <a:lnTo>
                      <a:pt x="70" y="110"/>
                    </a:lnTo>
                    <a:lnTo>
                      <a:pt x="74" y="110"/>
                    </a:lnTo>
                    <a:lnTo>
                      <a:pt x="76" y="112"/>
                    </a:lnTo>
                    <a:lnTo>
                      <a:pt x="76" y="112"/>
                    </a:lnTo>
                    <a:lnTo>
                      <a:pt x="76" y="106"/>
                    </a:lnTo>
                    <a:lnTo>
                      <a:pt x="82" y="110"/>
                    </a:lnTo>
                    <a:lnTo>
                      <a:pt x="82" y="110"/>
                    </a:lnTo>
                    <a:lnTo>
                      <a:pt x="88" y="110"/>
                    </a:lnTo>
                    <a:lnTo>
                      <a:pt x="90" y="110"/>
                    </a:lnTo>
                    <a:lnTo>
                      <a:pt x="92" y="110"/>
                    </a:lnTo>
                    <a:lnTo>
                      <a:pt x="98" y="112"/>
                    </a:lnTo>
                    <a:lnTo>
                      <a:pt x="98" y="112"/>
                    </a:lnTo>
                    <a:lnTo>
                      <a:pt x="96" y="110"/>
                    </a:lnTo>
                    <a:lnTo>
                      <a:pt x="96" y="108"/>
                    </a:lnTo>
                    <a:lnTo>
                      <a:pt x="100" y="106"/>
                    </a:lnTo>
                    <a:lnTo>
                      <a:pt x="100" y="106"/>
                    </a:lnTo>
                    <a:lnTo>
                      <a:pt x="90" y="108"/>
                    </a:lnTo>
                    <a:lnTo>
                      <a:pt x="82" y="106"/>
                    </a:lnTo>
                    <a:lnTo>
                      <a:pt x="82" y="106"/>
                    </a:lnTo>
                    <a:lnTo>
                      <a:pt x="84" y="106"/>
                    </a:lnTo>
                    <a:lnTo>
                      <a:pt x="84" y="104"/>
                    </a:lnTo>
                    <a:lnTo>
                      <a:pt x="84" y="104"/>
                    </a:lnTo>
                    <a:lnTo>
                      <a:pt x="86" y="102"/>
                    </a:lnTo>
                    <a:lnTo>
                      <a:pt x="86" y="102"/>
                    </a:lnTo>
                    <a:lnTo>
                      <a:pt x="90" y="100"/>
                    </a:lnTo>
                    <a:lnTo>
                      <a:pt x="92" y="98"/>
                    </a:lnTo>
                    <a:lnTo>
                      <a:pt x="94" y="98"/>
                    </a:lnTo>
                    <a:lnTo>
                      <a:pt x="96" y="96"/>
                    </a:lnTo>
                    <a:lnTo>
                      <a:pt x="96" y="96"/>
                    </a:lnTo>
                    <a:lnTo>
                      <a:pt x="100" y="94"/>
                    </a:lnTo>
                    <a:lnTo>
                      <a:pt x="106" y="90"/>
                    </a:lnTo>
                    <a:lnTo>
                      <a:pt x="106" y="90"/>
                    </a:lnTo>
                    <a:lnTo>
                      <a:pt x="108" y="88"/>
                    </a:lnTo>
                    <a:lnTo>
                      <a:pt x="110" y="84"/>
                    </a:lnTo>
                    <a:lnTo>
                      <a:pt x="110" y="82"/>
                    </a:lnTo>
                    <a:lnTo>
                      <a:pt x="114" y="82"/>
                    </a:lnTo>
                    <a:lnTo>
                      <a:pt x="114" y="82"/>
                    </a:lnTo>
                    <a:lnTo>
                      <a:pt x="118" y="80"/>
                    </a:lnTo>
                    <a:lnTo>
                      <a:pt x="120" y="76"/>
                    </a:lnTo>
                    <a:lnTo>
                      <a:pt x="124" y="74"/>
                    </a:lnTo>
                    <a:lnTo>
                      <a:pt x="126" y="72"/>
                    </a:lnTo>
                    <a:lnTo>
                      <a:pt x="126" y="72"/>
                    </a:lnTo>
                    <a:lnTo>
                      <a:pt x="130" y="72"/>
                    </a:lnTo>
                    <a:lnTo>
                      <a:pt x="130" y="70"/>
                    </a:lnTo>
                    <a:lnTo>
                      <a:pt x="130" y="68"/>
                    </a:lnTo>
                    <a:lnTo>
                      <a:pt x="132" y="68"/>
                    </a:lnTo>
                    <a:lnTo>
                      <a:pt x="132" y="68"/>
                    </a:lnTo>
                    <a:lnTo>
                      <a:pt x="134" y="66"/>
                    </a:lnTo>
                    <a:lnTo>
                      <a:pt x="134" y="64"/>
                    </a:lnTo>
                    <a:lnTo>
                      <a:pt x="136" y="62"/>
                    </a:lnTo>
                    <a:lnTo>
                      <a:pt x="138" y="62"/>
                    </a:lnTo>
                    <a:lnTo>
                      <a:pt x="138" y="62"/>
                    </a:lnTo>
                    <a:lnTo>
                      <a:pt x="142" y="60"/>
                    </a:lnTo>
                    <a:lnTo>
                      <a:pt x="144" y="58"/>
                    </a:lnTo>
                    <a:lnTo>
                      <a:pt x="146" y="56"/>
                    </a:lnTo>
                    <a:lnTo>
                      <a:pt x="148" y="56"/>
                    </a:lnTo>
                    <a:lnTo>
                      <a:pt x="148" y="56"/>
                    </a:lnTo>
                    <a:lnTo>
                      <a:pt x="150" y="56"/>
                    </a:lnTo>
                    <a:lnTo>
                      <a:pt x="152" y="54"/>
                    </a:lnTo>
                    <a:lnTo>
                      <a:pt x="154" y="52"/>
                    </a:lnTo>
                    <a:lnTo>
                      <a:pt x="160" y="52"/>
                    </a:lnTo>
                    <a:lnTo>
                      <a:pt x="160" y="52"/>
                    </a:lnTo>
                    <a:lnTo>
                      <a:pt x="164" y="52"/>
                    </a:lnTo>
                    <a:lnTo>
                      <a:pt x="166" y="50"/>
                    </a:lnTo>
                    <a:lnTo>
                      <a:pt x="166" y="48"/>
                    </a:lnTo>
                    <a:lnTo>
                      <a:pt x="168" y="48"/>
                    </a:lnTo>
                    <a:lnTo>
                      <a:pt x="168" y="48"/>
                    </a:lnTo>
                    <a:lnTo>
                      <a:pt x="172" y="46"/>
                    </a:lnTo>
                    <a:lnTo>
                      <a:pt x="172" y="44"/>
                    </a:lnTo>
                    <a:lnTo>
                      <a:pt x="174" y="42"/>
                    </a:lnTo>
                    <a:lnTo>
                      <a:pt x="178" y="40"/>
                    </a:lnTo>
                    <a:lnTo>
                      <a:pt x="178" y="40"/>
                    </a:lnTo>
                    <a:lnTo>
                      <a:pt x="182" y="38"/>
                    </a:lnTo>
                    <a:lnTo>
                      <a:pt x="184" y="38"/>
                    </a:lnTo>
                    <a:lnTo>
                      <a:pt x="186" y="36"/>
                    </a:lnTo>
                    <a:lnTo>
                      <a:pt x="188" y="36"/>
                    </a:lnTo>
                    <a:lnTo>
                      <a:pt x="188" y="36"/>
                    </a:lnTo>
                    <a:lnTo>
                      <a:pt x="192" y="34"/>
                    </a:lnTo>
                    <a:lnTo>
                      <a:pt x="192" y="32"/>
                    </a:lnTo>
                    <a:lnTo>
                      <a:pt x="194" y="30"/>
                    </a:lnTo>
                    <a:lnTo>
                      <a:pt x="196" y="30"/>
                    </a:lnTo>
                    <a:lnTo>
                      <a:pt x="196" y="30"/>
                    </a:lnTo>
                    <a:lnTo>
                      <a:pt x="200" y="30"/>
                    </a:lnTo>
                    <a:lnTo>
                      <a:pt x="206" y="28"/>
                    </a:lnTo>
                    <a:lnTo>
                      <a:pt x="210" y="26"/>
                    </a:lnTo>
                    <a:lnTo>
                      <a:pt x="214" y="26"/>
                    </a:lnTo>
                    <a:lnTo>
                      <a:pt x="214" y="26"/>
                    </a:lnTo>
                    <a:lnTo>
                      <a:pt x="218" y="26"/>
                    </a:lnTo>
                    <a:lnTo>
                      <a:pt x="220" y="26"/>
                    </a:lnTo>
                    <a:lnTo>
                      <a:pt x="224" y="24"/>
                    </a:lnTo>
                    <a:lnTo>
                      <a:pt x="228" y="24"/>
                    </a:lnTo>
                    <a:lnTo>
                      <a:pt x="228" y="24"/>
                    </a:lnTo>
                    <a:lnTo>
                      <a:pt x="232" y="24"/>
                    </a:lnTo>
                    <a:lnTo>
                      <a:pt x="234" y="24"/>
                    </a:lnTo>
                    <a:lnTo>
                      <a:pt x="238" y="22"/>
                    </a:lnTo>
                    <a:lnTo>
                      <a:pt x="242" y="22"/>
                    </a:lnTo>
                    <a:lnTo>
                      <a:pt x="242" y="22"/>
                    </a:lnTo>
                    <a:lnTo>
                      <a:pt x="248" y="22"/>
                    </a:lnTo>
                    <a:lnTo>
                      <a:pt x="248" y="20"/>
                    </a:lnTo>
                    <a:lnTo>
                      <a:pt x="248" y="18"/>
                    </a:lnTo>
                    <a:lnTo>
                      <a:pt x="252" y="18"/>
                    </a:lnTo>
                    <a:lnTo>
                      <a:pt x="252" y="18"/>
                    </a:lnTo>
                    <a:lnTo>
                      <a:pt x="256" y="18"/>
                    </a:lnTo>
                    <a:lnTo>
                      <a:pt x="258" y="16"/>
                    </a:lnTo>
                    <a:lnTo>
                      <a:pt x="260" y="16"/>
                    </a:lnTo>
                    <a:lnTo>
                      <a:pt x="264" y="16"/>
                    </a:lnTo>
                    <a:lnTo>
                      <a:pt x="264" y="16"/>
                    </a:lnTo>
                    <a:lnTo>
                      <a:pt x="268" y="16"/>
                    </a:lnTo>
                    <a:lnTo>
                      <a:pt x="276" y="16"/>
                    </a:lnTo>
                    <a:lnTo>
                      <a:pt x="276" y="16"/>
                    </a:lnTo>
                    <a:lnTo>
                      <a:pt x="282" y="14"/>
                    </a:lnTo>
                    <a:lnTo>
                      <a:pt x="286" y="12"/>
                    </a:lnTo>
                    <a:lnTo>
                      <a:pt x="290" y="10"/>
                    </a:lnTo>
                    <a:lnTo>
                      <a:pt x="294" y="14"/>
                    </a:lnTo>
                    <a:lnTo>
                      <a:pt x="294" y="14"/>
                    </a:lnTo>
                    <a:lnTo>
                      <a:pt x="298" y="10"/>
                    </a:lnTo>
                    <a:lnTo>
                      <a:pt x="300" y="8"/>
                    </a:lnTo>
                    <a:lnTo>
                      <a:pt x="304" y="10"/>
                    </a:lnTo>
                    <a:lnTo>
                      <a:pt x="308" y="16"/>
                    </a:lnTo>
                    <a:lnTo>
                      <a:pt x="308" y="16"/>
                    </a:lnTo>
                    <a:lnTo>
                      <a:pt x="310" y="12"/>
                    </a:lnTo>
                    <a:lnTo>
                      <a:pt x="310" y="10"/>
                    </a:lnTo>
                    <a:lnTo>
                      <a:pt x="308" y="8"/>
                    </a:lnTo>
                    <a:lnTo>
                      <a:pt x="306" y="6"/>
                    </a:lnTo>
                    <a:lnTo>
                      <a:pt x="310" y="4"/>
                    </a:lnTo>
                    <a:lnTo>
                      <a:pt x="310" y="4"/>
                    </a:lnTo>
                    <a:lnTo>
                      <a:pt x="316" y="0"/>
                    </a:lnTo>
                    <a:lnTo>
                      <a:pt x="318" y="2"/>
                    </a:lnTo>
                    <a:lnTo>
                      <a:pt x="320" y="2"/>
                    </a:lnTo>
                    <a:lnTo>
                      <a:pt x="324" y="2"/>
                    </a:lnTo>
                    <a:lnTo>
                      <a:pt x="324" y="2"/>
                    </a:lnTo>
                    <a:lnTo>
                      <a:pt x="326" y="2"/>
                    </a:lnTo>
                    <a:lnTo>
                      <a:pt x="326" y="4"/>
                    </a:lnTo>
                    <a:lnTo>
                      <a:pt x="324" y="10"/>
                    </a:lnTo>
                    <a:lnTo>
                      <a:pt x="320" y="16"/>
                    </a:lnTo>
                    <a:lnTo>
                      <a:pt x="322" y="16"/>
                    </a:lnTo>
                    <a:lnTo>
                      <a:pt x="324" y="16"/>
                    </a:lnTo>
                    <a:lnTo>
                      <a:pt x="324" y="16"/>
                    </a:lnTo>
                    <a:lnTo>
                      <a:pt x="330" y="12"/>
                    </a:lnTo>
                    <a:lnTo>
                      <a:pt x="332" y="8"/>
                    </a:lnTo>
                    <a:lnTo>
                      <a:pt x="334" y="6"/>
                    </a:lnTo>
                    <a:lnTo>
                      <a:pt x="336" y="4"/>
                    </a:lnTo>
                    <a:lnTo>
                      <a:pt x="336" y="4"/>
                    </a:lnTo>
                    <a:lnTo>
                      <a:pt x="336" y="8"/>
                    </a:lnTo>
                    <a:lnTo>
                      <a:pt x="336" y="12"/>
                    </a:lnTo>
                    <a:lnTo>
                      <a:pt x="338" y="12"/>
                    </a:lnTo>
                    <a:lnTo>
                      <a:pt x="338" y="12"/>
                    </a:lnTo>
                    <a:lnTo>
                      <a:pt x="340" y="10"/>
                    </a:lnTo>
                    <a:lnTo>
                      <a:pt x="340" y="6"/>
                    </a:lnTo>
                    <a:lnTo>
                      <a:pt x="342" y="4"/>
                    </a:lnTo>
                    <a:lnTo>
                      <a:pt x="346" y="4"/>
                    </a:lnTo>
                    <a:lnTo>
                      <a:pt x="346" y="4"/>
                    </a:lnTo>
                    <a:lnTo>
                      <a:pt x="348" y="4"/>
                    </a:lnTo>
                    <a:lnTo>
                      <a:pt x="350" y="6"/>
                    </a:lnTo>
                    <a:lnTo>
                      <a:pt x="350" y="8"/>
                    </a:lnTo>
                    <a:lnTo>
                      <a:pt x="348" y="10"/>
                    </a:lnTo>
                    <a:lnTo>
                      <a:pt x="348" y="10"/>
                    </a:lnTo>
                    <a:lnTo>
                      <a:pt x="348" y="10"/>
                    </a:lnTo>
                    <a:lnTo>
                      <a:pt x="352" y="10"/>
                    </a:lnTo>
                    <a:lnTo>
                      <a:pt x="352" y="10"/>
                    </a:lnTo>
                    <a:lnTo>
                      <a:pt x="354" y="10"/>
                    </a:lnTo>
                    <a:lnTo>
                      <a:pt x="356" y="10"/>
                    </a:lnTo>
                    <a:lnTo>
                      <a:pt x="356" y="10"/>
                    </a:lnTo>
                    <a:lnTo>
                      <a:pt x="360" y="8"/>
                    </a:lnTo>
                    <a:lnTo>
                      <a:pt x="362" y="8"/>
                    </a:lnTo>
                    <a:lnTo>
                      <a:pt x="364" y="10"/>
                    </a:lnTo>
                    <a:lnTo>
                      <a:pt x="366" y="12"/>
                    </a:lnTo>
                    <a:lnTo>
                      <a:pt x="366" y="12"/>
                    </a:lnTo>
                    <a:lnTo>
                      <a:pt x="372" y="12"/>
                    </a:lnTo>
                    <a:lnTo>
                      <a:pt x="376" y="12"/>
                    </a:lnTo>
                    <a:lnTo>
                      <a:pt x="380" y="16"/>
                    </a:lnTo>
                    <a:lnTo>
                      <a:pt x="380" y="16"/>
                    </a:lnTo>
                    <a:lnTo>
                      <a:pt x="380" y="18"/>
                    </a:lnTo>
                    <a:lnTo>
                      <a:pt x="378" y="18"/>
                    </a:lnTo>
                    <a:lnTo>
                      <a:pt x="372" y="18"/>
                    </a:lnTo>
                    <a:lnTo>
                      <a:pt x="364" y="18"/>
                    </a:lnTo>
                    <a:lnTo>
                      <a:pt x="364" y="18"/>
                    </a:lnTo>
                    <a:lnTo>
                      <a:pt x="378" y="22"/>
                    </a:lnTo>
                    <a:lnTo>
                      <a:pt x="378" y="22"/>
                    </a:lnTo>
                    <a:lnTo>
                      <a:pt x="378" y="26"/>
                    </a:lnTo>
                    <a:lnTo>
                      <a:pt x="376" y="26"/>
                    </a:lnTo>
                    <a:lnTo>
                      <a:pt x="374" y="26"/>
                    </a:lnTo>
                    <a:lnTo>
                      <a:pt x="372" y="26"/>
                    </a:lnTo>
                    <a:lnTo>
                      <a:pt x="372" y="26"/>
                    </a:lnTo>
                    <a:lnTo>
                      <a:pt x="368" y="32"/>
                    </a:lnTo>
                    <a:lnTo>
                      <a:pt x="366" y="36"/>
                    </a:lnTo>
                    <a:lnTo>
                      <a:pt x="364" y="40"/>
                    </a:lnTo>
                    <a:lnTo>
                      <a:pt x="364" y="40"/>
                    </a:lnTo>
                    <a:lnTo>
                      <a:pt x="362" y="36"/>
                    </a:lnTo>
                    <a:lnTo>
                      <a:pt x="362" y="34"/>
                    </a:lnTo>
                    <a:lnTo>
                      <a:pt x="360" y="32"/>
                    </a:lnTo>
                    <a:lnTo>
                      <a:pt x="360" y="32"/>
                    </a:lnTo>
                    <a:lnTo>
                      <a:pt x="360" y="30"/>
                    </a:lnTo>
                    <a:lnTo>
                      <a:pt x="362" y="26"/>
                    </a:lnTo>
                    <a:lnTo>
                      <a:pt x="362" y="24"/>
                    </a:lnTo>
                    <a:lnTo>
                      <a:pt x="360" y="22"/>
                    </a:lnTo>
                    <a:lnTo>
                      <a:pt x="360" y="22"/>
                    </a:lnTo>
                    <a:lnTo>
                      <a:pt x="354" y="20"/>
                    </a:lnTo>
                    <a:lnTo>
                      <a:pt x="350" y="18"/>
                    </a:lnTo>
                    <a:lnTo>
                      <a:pt x="350" y="16"/>
                    </a:lnTo>
                    <a:lnTo>
                      <a:pt x="350" y="16"/>
                    </a:lnTo>
                    <a:lnTo>
                      <a:pt x="348" y="14"/>
                    </a:lnTo>
                    <a:lnTo>
                      <a:pt x="346" y="14"/>
                    </a:lnTo>
                    <a:lnTo>
                      <a:pt x="340" y="16"/>
                    </a:lnTo>
                    <a:lnTo>
                      <a:pt x="340" y="16"/>
                    </a:lnTo>
                    <a:lnTo>
                      <a:pt x="334" y="18"/>
                    </a:lnTo>
                    <a:lnTo>
                      <a:pt x="332" y="18"/>
                    </a:lnTo>
                    <a:lnTo>
                      <a:pt x="330" y="20"/>
                    </a:lnTo>
                    <a:lnTo>
                      <a:pt x="330" y="20"/>
                    </a:lnTo>
                    <a:lnTo>
                      <a:pt x="322" y="26"/>
                    </a:lnTo>
                    <a:lnTo>
                      <a:pt x="318" y="28"/>
                    </a:lnTo>
                    <a:lnTo>
                      <a:pt x="320" y="32"/>
                    </a:lnTo>
                    <a:lnTo>
                      <a:pt x="320" y="32"/>
                    </a:lnTo>
                    <a:lnTo>
                      <a:pt x="320" y="34"/>
                    </a:lnTo>
                    <a:lnTo>
                      <a:pt x="318" y="36"/>
                    </a:lnTo>
                    <a:lnTo>
                      <a:pt x="318" y="36"/>
                    </a:lnTo>
                    <a:lnTo>
                      <a:pt x="312" y="38"/>
                    </a:lnTo>
                    <a:lnTo>
                      <a:pt x="310" y="44"/>
                    </a:lnTo>
                    <a:lnTo>
                      <a:pt x="310" y="44"/>
                    </a:lnTo>
                    <a:lnTo>
                      <a:pt x="306" y="46"/>
                    </a:lnTo>
                    <a:lnTo>
                      <a:pt x="304" y="44"/>
                    </a:lnTo>
                    <a:lnTo>
                      <a:pt x="296" y="38"/>
                    </a:lnTo>
                    <a:lnTo>
                      <a:pt x="296" y="38"/>
                    </a:lnTo>
                    <a:lnTo>
                      <a:pt x="294" y="36"/>
                    </a:lnTo>
                    <a:lnTo>
                      <a:pt x="292" y="40"/>
                    </a:lnTo>
                    <a:lnTo>
                      <a:pt x="292" y="40"/>
                    </a:lnTo>
                    <a:lnTo>
                      <a:pt x="290" y="40"/>
                    </a:lnTo>
                    <a:lnTo>
                      <a:pt x="284" y="40"/>
                    </a:lnTo>
                    <a:lnTo>
                      <a:pt x="274" y="38"/>
                    </a:lnTo>
                    <a:lnTo>
                      <a:pt x="274" y="38"/>
                    </a:lnTo>
                    <a:lnTo>
                      <a:pt x="258" y="34"/>
                    </a:lnTo>
                    <a:lnTo>
                      <a:pt x="252" y="32"/>
                    </a:lnTo>
                    <a:lnTo>
                      <a:pt x="248" y="30"/>
                    </a:lnTo>
                    <a:lnTo>
                      <a:pt x="248" y="30"/>
                    </a:lnTo>
                    <a:lnTo>
                      <a:pt x="246" y="28"/>
                    </a:lnTo>
                    <a:lnTo>
                      <a:pt x="244" y="28"/>
                    </a:lnTo>
                    <a:lnTo>
                      <a:pt x="240" y="30"/>
                    </a:lnTo>
                    <a:lnTo>
                      <a:pt x="240" y="30"/>
                    </a:lnTo>
                    <a:lnTo>
                      <a:pt x="240" y="32"/>
                    </a:lnTo>
                    <a:lnTo>
                      <a:pt x="240" y="32"/>
                    </a:lnTo>
                    <a:lnTo>
                      <a:pt x="240" y="34"/>
                    </a:lnTo>
                    <a:lnTo>
                      <a:pt x="238" y="34"/>
                    </a:lnTo>
                    <a:lnTo>
                      <a:pt x="238" y="34"/>
                    </a:lnTo>
                    <a:lnTo>
                      <a:pt x="226" y="40"/>
                    </a:lnTo>
                    <a:lnTo>
                      <a:pt x="218" y="44"/>
                    </a:lnTo>
                    <a:lnTo>
                      <a:pt x="218" y="44"/>
                    </a:lnTo>
                    <a:lnTo>
                      <a:pt x="214" y="44"/>
                    </a:lnTo>
                    <a:lnTo>
                      <a:pt x="212" y="44"/>
                    </a:lnTo>
                    <a:lnTo>
                      <a:pt x="208" y="42"/>
                    </a:lnTo>
                    <a:lnTo>
                      <a:pt x="206" y="40"/>
                    </a:lnTo>
                    <a:lnTo>
                      <a:pt x="204" y="40"/>
                    </a:lnTo>
                    <a:lnTo>
                      <a:pt x="194" y="44"/>
                    </a:lnTo>
                    <a:lnTo>
                      <a:pt x="194" y="44"/>
                    </a:lnTo>
                    <a:lnTo>
                      <a:pt x="184" y="50"/>
                    </a:lnTo>
                    <a:lnTo>
                      <a:pt x="176" y="54"/>
                    </a:lnTo>
                    <a:lnTo>
                      <a:pt x="176" y="54"/>
                    </a:lnTo>
                    <a:lnTo>
                      <a:pt x="170" y="60"/>
                    </a:lnTo>
                    <a:lnTo>
                      <a:pt x="168" y="64"/>
                    </a:lnTo>
                    <a:lnTo>
                      <a:pt x="168" y="68"/>
                    </a:lnTo>
                    <a:lnTo>
                      <a:pt x="166" y="70"/>
                    </a:lnTo>
                    <a:lnTo>
                      <a:pt x="166" y="70"/>
                    </a:lnTo>
                    <a:lnTo>
                      <a:pt x="162" y="70"/>
                    </a:lnTo>
                    <a:lnTo>
                      <a:pt x="160" y="70"/>
                    </a:lnTo>
                    <a:lnTo>
                      <a:pt x="156" y="70"/>
                    </a:lnTo>
                    <a:lnTo>
                      <a:pt x="154" y="72"/>
                    </a:lnTo>
                    <a:lnTo>
                      <a:pt x="154" y="72"/>
                    </a:lnTo>
                    <a:lnTo>
                      <a:pt x="152" y="74"/>
                    </a:lnTo>
                    <a:lnTo>
                      <a:pt x="152" y="78"/>
                    </a:lnTo>
                    <a:lnTo>
                      <a:pt x="152" y="82"/>
                    </a:lnTo>
                    <a:lnTo>
                      <a:pt x="150" y="86"/>
                    </a:lnTo>
                    <a:lnTo>
                      <a:pt x="150" y="86"/>
                    </a:lnTo>
                    <a:lnTo>
                      <a:pt x="148" y="90"/>
                    </a:lnTo>
                    <a:lnTo>
                      <a:pt x="148" y="94"/>
                    </a:lnTo>
                    <a:lnTo>
                      <a:pt x="148" y="96"/>
                    </a:lnTo>
                    <a:lnTo>
                      <a:pt x="146" y="98"/>
                    </a:lnTo>
                    <a:lnTo>
                      <a:pt x="138" y="100"/>
                    </a:lnTo>
                    <a:lnTo>
                      <a:pt x="138" y="100"/>
                    </a:lnTo>
                    <a:lnTo>
                      <a:pt x="130" y="102"/>
                    </a:lnTo>
                    <a:lnTo>
                      <a:pt x="126" y="106"/>
                    </a:lnTo>
                    <a:lnTo>
                      <a:pt x="122" y="110"/>
                    </a:lnTo>
                    <a:lnTo>
                      <a:pt x="116" y="112"/>
                    </a:lnTo>
                    <a:lnTo>
                      <a:pt x="116" y="112"/>
                    </a:lnTo>
                    <a:lnTo>
                      <a:pt x="116" y="114"/>
                    </a:lnTo>
                    <a:lnTo>
                      <a:pt x="118" y="116"/>
                    </a:lnTo>
                    <a:lnTo>
                      <a:pt x="118" y="120"/>
                    </a:lnTo>
                    <a:lnTo>
                      <a:pt x="118" y="120"/>
                    </a:lnTo>
                    <a:lnTo>
                      <a:pt x="118" y="126"/>
                    </a:lnTo>
                    <a:lnTo>
                      <a:pt x="118" y="130"/>
                    </a:lnTo>
                    <a:lnTo>
                      <a:pt x="120" y="134"/>
                    </a:lnTo>
                    <a:lnTo>
                      <a:pt x="120" y="134"/>
                    </a:lnTo>
                    <a:lnTo>
                      <a:pt x="120" y="138"/>
                    </a:lnTo>
                    <a:lnTo>
                      <a:pt x="122" y="140"/>
                    </a:lnTo>
                    <a:lnTo>
                      <a:pt x="124" y="142"/>
                    </a:lnTo>
                    <a:lnTo>
                      <a:pt x="126" y="144"/>
                    </a:lnTo>
                    <a:lnTo>
                      <a:pt x="126" y="144"/>
                    </a:lnTo>
                    <a:lnTo>
                      <a:pt x="124" y="148"/>
                    </a:lnTo>
                    <a:lnTo>
                      <a:pt x="120" y="150"/>
                    </a:lnTo>
                    <a:lnTo>
                      <a:pt x="120" y="150"/>
                    </a:lnTo>
                    <a:lnTo>
                      <a:pt x="122" y="156"/>
                    </a:lnTo>
                    <a:lnTo>
                      <a:pt x="122" y="160"/>
                    </a:lnTo>
                    <a:lnTo>
                      <a:pt x="120" y="164"/>
                    </a:lnTo>
                    <a:lnTo>
                      <a:pt x="118" y="166"/>
                    </a:lnTo>
                    <a:lnTo>
                      <a:pt x="114" y="170"/>
                    </a:lnTo>
                    <a:lnTo>
                      <a:pt x="112" y="172"/>
                    </a:lnTo>
                    <a:lnTo>
                      <a:pt x="112" y="172"/>
                    </a:lnTo>
                    <a:lnTo>
                      <a:pt x="112" y="174"/>
                    </a:lnTo>
                    <a:lnTo>
                      <a:pt x="112" y="176"/>
                    </a:lnTo>
                    <a:lnTo>
                      <a:pt x="110" y="178"/>
                    </a:lnTo>
                    <a:lnTo>
                      <a:pt x="112" y="180"/>
                    </a:lnTo>
                    <a:lnTo>
                      <a:pt x="112" y="180"/>
                    </a:lnTo>
                    <a:lnTo>
                      <a:pt x="114" y="184"/>
                    </a:lnTo>
                    <a:lnTo>
                      <a:pt x="112" y="186"/>
                    </a:lnTo>
                    <a:lnTo>
                      <a:pt x="110" y="186"/>
                    </a:lnTo>
                    <a:lnTo>
                      <a:pt x="108" y="186"/>
                    </a:lnTo>
                    <a:lnTo>
                      <a:pt x="108" y="1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4" name="Peru">
                <a:extLst>
                  <a:ext uri="{FF2B5EF4-FFF2-40B4-BE49-F238E27FC236}">
                    <a16:creationId xmlns:a16="http://schemas.microsoft.com/office/drawing/2014/main" id="{560C6D99-37F6-4000-9FF5-56D39B442357}"/>
                  </a:ext>
                </a:extLst>
              </p:cNvPr>
              <p:cNvSpPr>
                <a:spLocks/>
              </p:cNvSpPr>
              <p:nvPr/>
            </p:nvSpPr>
            <p:spPr bwMode="auto">
              <a:xfrm>
                <a:off x="1546675" y="2635177"/>
                <a:ext cx="414390" cy="667452"/>
              </a:xfrm>
              <a:custGeom>
                <a:avLst/>
                <a:gdLst/>
                <a:ahLst/>
                <a:cxnLst>
                  <a:cxn ang="0">
                    <a:pos x="6" y="96"/>
                  </a:cxn>
                  <a:cxn ang="0">
                    <a:pos x="6" y="104"/>
                  </a:cxn>
                  <a:cxn ang="0">
                    <a:pos x="4" y="114"/>
                  </a:cxn>
                  <a:cxn ang="0">
                    <a:pos x="6" y="122"/>
                  </a:cxn>
                  <a:cxn ang="0">
                    <a:pos x="14" y="140"/>
                  </a:cxn>
                  <a:cxn ang="0">
                    <a:pos x="30" y="170"/>
                  </a:cxn>
                  <a:cxn ang="0">
                    <a:pos x="46" y="188"/>
                  </a:cxn>
                  <a:cxn ang="0">
                    <a:pos x="60" y="204"/>
                  </a:cxn>
                  <a:cxn ang="0">
                    <a:pos x="76" y="234"/>
                  </a:cxn>
                  <a:cxn ang="0">
                    <a:pos x="96" y="286"/>
                  </a:cxn>
                  <a:cxn ang="0">
                    <a:pos x="108" y="310"/>
                  </a:cxn>
                  <a:cxn ang="0">
                    <a:pos x="110" y="322"/>
                  </a:cxn>
                  <a:cxn ang="0">
                    <a:pos x="124" y="350"/>
                  </a:cxn>
                  <a:cxn ang="0">
                    <a:pos x="118" y="350"/>
                  </a:cxn>
                  <a:cxn ang="0">
                    <a:pos x="138" y="372"/>
                  </a:cxn>
                  <a:cxn ang="0">
                    <a:pos x="162" y="392"/>
                  </a:cxn>
                  <a:cxn ang="0">
                    <a:pos x="196" y="410"/>
                  </a:cxn>
                  <a:cxn ang="0">
                    <a:pos x="244" y="440"/>
                  </a:cxn>
                  <a:cxn ang="0">
                    <a:pos x="272" y="454"/>
                  </a:cxn>
                  <a:cxn ang="0">
                    <a:pos x="276" y="446"/>
                  </a:cxn>
                  <a:cxn ang="0">
                    <a:pos x="278" y="430"/>
                  </a:cxn>
                  <a:cxn ang="0">
                    <a:pos x="286" y="412"/>
                  </a:cxn>
                  <a:cxn ang="0">
                    <a:pos x="282" y="390"/>
                  </a:cxn>
                  <a:cxn ang="0">
                    <a:pos x="284" y="380"/>
                  </a:cxn>
                  <a:cxn ang="0">
                    <a:pos x="280" y="362"/>
                  </a:cxn>
                  <a:cxn ang="0">
                    <a:pos x="276" y="334"/>
                  </a:cxn>
                  <a:cxn ang="0">
                    <a:pos x="282" y="316"/>
                  </a:cxn>
                  <a:cxn ang="0">
                    <a:pos x="250" y="280"/>
                  </a:cxn>
                  <a:cxn ang="0">
                    <a:pos x="238" y="264"/>
                  </a:cxn>
                  <a:cxn ang="0">
                    <a:pos x="238" y="244"/>
                  </a:cxn>
                  <a:cxn ang="0">
                    <a:pos x="234" y="238"/>
                  </a:cxn>
                  <a:cxn ang="0">
                    <a:pos x="202" y="250"/>
                  </a:cxn>
                  <a:cxn ang="0">
                    <a:pos x="192" y="240"/>
                  </a:cxn>
                  <a:cxn ang="0">
                    <a:pos x="188" y="232"/>
                  </a:cxn>
                  <a:cxn ang="0">
                    <a:pos x="176" y="212"/>
                  </a:cxn>
                  <a:cxn ang="0">
                    <a:pos x="166" y="188"/>
                  </a:cxn>
                  <a:cxn ang="0">
                    <a:pos x="166" y="178"/>
                  </a:cxn>
                  <a:cxn ang="0">
                    <a:pos x="180" y="158"/>
                  </a:cxn>
                  <a:cxn ang="0">
                    <a:pos x="188" y="136"/>
                  </a:cxn>
                  <a:cxn ang="0">
                    <a:pos x="204" y="120"/>
                  </a:cxn>
                  <a:cxn ang="0">
                    <a:pos x="226" y="104"/>
                  </a:cxn>
                  <a:cxn ang="0">
                    <a:pos x="238" y="98"/>
                  </a:cxn>
                  <a:cxn ang="0">
                    <a:pos x="232" y="74"/>
                  </a:cxn>
                  <a:cxn ang="0">
                    <a:pos x="234" y="58"/>
                  </a:cxn>
                  <a:cxn ang="0">
                    <a:pos x="218" y="60"/>
                  </a:cxn>
                  <a:cxn ang="0">
                    <a:pos x="196" y="58"/>
                  </a:cxn>
                  <a:cxn ang="0">
                    <a:pos x="174" y="58"/>
                  </a:cxn>
                  <a:cxn ang="0">
                    <a:pos x="162" y="34"/>
                  </a:cxn>
                  <a:cxn ang="0">
                    <a:pos x="150" y="24"/>
                  </a:cxn>
                  <a:cxn ang="0">
                    <a:pos x="138" y="2"/>
                  </a:cxn>
                  <a:cxn ang="0">
                    <a:pos x="128" y="24"/>
                  </a:cxn>
                  <a:cxn ang="0">
                    <a:pos x="98" y="60"/>
                  </a:cxn>
                  <a:cxn ang="0">
                    <a:pos x="70" y="76"/>
                  </a:cxn>
                  <a:cxn ang="0">
                    <a:pos x="60" y="92"/>
                  </a:cxn>
                  <a:cxn ang="0">
                    <a:pos x="46" y="106"/>
                  </a:cxn>
                  <a:cxn ang="0">
                    <a:pos x="28" y="98"/>
                  </a:cxn>
                  <a:cxn ang="0">
                    <a:pos x="18" y="86"/>
                  </a:cxn>
                </a:cxnLst>
                <a:rect l="0" t="0" r="r" b="b"/>
                <a:pathLst>
                  <a:path w="288" h="458">
                    <a:moveTo>
                      <a:pt x="18" y="86"/>
                    </a:moveTo>
                    <a:lnTo>
                      <a:pt x="18" y="86"/>
                    </a:lnTo>
                    <a:lnTo>
                      <a:pt x="14" y="88"/>
                    </a:lnTo>
                    <a:lnTo>
                      <a:pt x="10" y="92"/>
                    </a:lnTo>
                    <a:lnTo>
                      <a:pt x="6" y="96"/>
                    </a:lnTo>
                    <a:lnTo>
                      <a:pt x="4" y="98"/>
                    </a:lnTo>
                    <a:lnTo>
                      <a:pt x="6" y="100"/>
                    </a:lnTo>
                    <a:lnTo>
                      <a:pt x="6" y="100"/>
                    </a:lnTo>
                    <a:lnTo>
                      <a:pt x="6" y="102"/>
                    </a:lnTo>
                    <a:lnTo>
                      <a:pt x="6" y="104"/>
                    </a:lnTo>
                    <a:lnTo>
                      <a:pt x="4" y="106"/>
                    </a:lnTo>
                    <a:lnTo>
                      <a:pt x="6" y="112"/>
                    </a:lnTo>
                    <a:lnTo>
                      <a:pt x="6" y="112"/>
                    </a:lnTo>
                    <a:lnTo>
                      <a:pt x="6" y="112"/>
                    </a:lnTo>
                    <a:lnTo>
                      <a:pt x="4" y="114"/>
                    </a:lnTo>
                    <a:lnTo>
                      <a:pt x="2" y="114"/>
                    </a:lnTo>
                    <a:lnTo>
                      <a:pt x="0" y="114"/>
                    </a:lnTo>
                    <a:lnTo>
                      <a:pt x="0" y="116"/>
                    </a:lnTo>
                    <a:lnTo>
                      <a:pt x="6" y="122"/>
                    </a:lnTo>
                    <a:lnTo>
                      <a:pt x="6" y="122"/>
                    </a:lnTo>
                    <a:lnTo>
                      <a:pt x="12" y="128"/>
                    </a:lnTo>
                    <a:lnTo>
                      <a:pt x="12" y="132"/>
                    </a:lnTo>
                    <a:lnTo>
                      <a:pt x="12" y="136"/>
                    </a:lnTo>
                    <a:lnTo>
                      <a:pt x="14" y="140"/>
                    </a:lnTo>
                    <a:lnTo>
                      <a:pt x="14" y="140"/>
                    </a:lnTo>
                    <a:lnTo>
                      <a:pt x="14" y="146"/>
                    </a:lnTo>
                    <a:lnTo>
                      <a:pt x="14" y="152"/>
                    </a:lnTo>
                    <a:lnTo>
                      <a:pt x="20" y="160"/>
                    </a:lnTo>
                    <a:lnTo>
                      <a:pt x="20" y="160"/>
                    </a:lnTo>
                    <a:lnTo>
                      <a:pt x="30" y="170"/>
                    </a:lnTo>
                    <a:lnTo>
                      <a:pt x="36" y="174"/>
                    </a:lnTo>
                    <a:lnTo>
                      <a:pt x="40" y="178"/>
                    </a:lnTo>
                    <a:lnTo>
                      <a:pt x="42" y="182"/>
                    </a:lnTo>
                    <a:lnTo>
                      <a:pt x="42" y="182"/>
                    </a:lnTo>
                    <a:lnTo>
                      <a:pt x="46" y="188"/>
                    </a:lnTo>
                    <a:lnTo>
                      <a:pt x="50" y="192"/>
                    </a:lnTo>
                    <a:lnTo>
                      <a:pt x="54" y="196"/>
                    </a:lnTo>
                    <a:lnTo>
                      <a:pt x="58" y="202"/>
                    </a:lnTo>
                    <a:lnTo>
                      <a:pt x="58" y="202"/>
                    </a:lnTo>
                    <a:lnTo>
                      <a:pt x="60" y="204"/>
                    </a:lnTo>
                    <a:lnTo>
                      <a:pt x="62" y="206"/>
                    </a:lnTo>
                    <a:lnTo>
                      <a:pt x="66" y="210"/>
                    </a:lnTo>
                    <a:lnTo>
                      <a:pt x="70" y="220"/>
                    </a:lnTo>
                    <a:lnTo>
                      <a:pt x="70" y="220"/>
                    </a:lnTo>
                    <a:lnTo>
                      <a:pt x="76" y="234"/>
                    </a:lnTo>
                    <a:lnTo>
                      <a:pt x="82" y="248"/>
                    </a:lnTo>
                    <a:lnTo>
                      <a:pt x="88" y="262"/>
                    </a:lnTo>
                    <a:lnTo>
                      <a:pt x="92" y="274"/>
                    </a:lnTo>
                    <a:lnTo>
                      <a:pt x="92" y="274"/>
                    </a:lnTo>
                    <a:lnTo>
                      <a:pt x="96" y="286"/>
                    </a:lnTo>
                    <a:lnTo>
                      <a:pt x="100" y="290"/>
                    </a:lnTo>
                    <a:lnTo>
                      <a:pt x="104" y="296"/>
                    </a:lnTo>
                    <a:lnTo>
                      <a:pt x="106" y="304"/>
                    </a:lnTo>
                    <a:lnTo>
                      <a:pt x="106" y="304"/>
                    </a:lnTo>
                    <a:lnTo>
                      <a:pt x="108" y="310"/>
                    </a:lnTo>
                    <a:lnTo>
                      <a:pt x="110" y="314"/>
                    </a:lnTo>
                    <a:lnTo>
                      <a:pt x="112" y="316"/>
                    </a:lnTo>
                    <a:lnTo>
                      <a:pt x="112" y="320"/>
                    </a:lnTo>
                    <a:lnTo>
                      <a:pt x="112" y="320"/>
                    </a:lnTo>
                    <a:lnTo>
                      <a:pt x="110" y="322"/>
                    </a:lnTo>
                    <a:lnTo>
                      <a:pt x="112" y="326"/>
                    </a:lnTo>
                    <a:lnTo>
                      <a:pt x="116" y="336"/>
                    </a:lnTo>
                    <a:lnTo>
                      <a:pt x="122" y="344"/>
                    </a:lnTo>
                    <a:lnTo>
                      <a:pt x="124" y="350"/>
                    </a:lnTo>
                    <a:lnTo>
                      <a:pt x="124" y="350"/>
                    </a:lnTo>
                    <a:lnTo>
                      <a:pt x="122" y="350"/>
                    </a:lnTo>
                    <a:lnTo>
                      <a:pt x="120" y="348"/>
                    </a:lnTo>
                    <a:lnTo>
                      <a:pt x="118" y="348"/>
                    </a:lnTo>
                    <a:lnTo>
                      <a:pt x="118" y="350"/>
                    </a:lnTo>
                    <a:lnTo>
                      <a:pt x="118" y="350"/>
                    </a:lnTo>
                    <a:lnTo>
                      <a:pt x="122" y="356"/>
                    </a:lnTo>
                    <a:lnTo>
                      <a:pt x="128" y="360"/>
                    </a:lnTo>
                    <a:lnTo>
                      <a:pt x="134" y="364"/>
                    </a:lnTo>
                    <a:lnTo>
                      <a:pt x="138" y="372"/>
                    </a:lnTo>
                    <a:lnTo>
                      <a:pt x="138" y="372"/>
                    </a:lnTo>
                    <a:lnTo>
                      <a:pt x="144" y="376"/>
                    </a:lnTo>
                    <a:lnTo>
                      <a:pt x="150" y="380"/>
                    </a:lnTo>
                    <a:lnTo>
                      <a:pt x="156" y="386"/>
                    </a:lnTo>
                    <a:lnTo>
                      <a:pt x="162" y="392"/>
                    </a:lnTo>
                    <a:lnTo>
                      <a:pt x="162" y="392"/>
                    </a:lnTo>
                    <a:lnTo>
                      <a:pt x="170" y="398"/>
                    </a:lnTo>
                    <a:lnTo>
                      <a:pt x="178" y="400"/>
                    </a:lnTo>
                    <a:lnTo>
                      <a:pt x="186" y="404"/>
                    </a:lnTo>
                    <a:lnTo>
                      <a:pt x="196" y="410"/>
                    </a:lnTo>
                    <a:lnTo>
                      <a:pt x="196" y="410"/>
                    </a:lnTo>
                    <a:lnTo>
                      <a:pt x="220" y="422"/>
                    </a:lnTo>
                    <a:lnTo>
                      <a:pt x="236" y="430"/>
                    </a:lnTo>
                    <a:lnTo>
                      <a:pt x="242" y="436"/>
                    </a:lnTo>
                    <a:lnTo>
                      <a:pt x="244" y="440"/>
                    </a:lnTo>
                    <a:lnTo>
                      <a:pt x="244" y="440"/>
                    </a:lnTo>
                    <a:lnTo>
                      <a:pt x="248" y="444"/>
                    </a:lnTo>
                    <a:lnTo>
                      <a:pt x="252" y="448"/>
                    </a:lnTo>
                    <a:lnTo>
                      <a:pt x="262" y="458"/>
                    </a:lnTo>
                    <a:lnTo>
                      <a:pt x="262" y="458"/>
                    </a:lnTo>
                    <a:lnTo>
                      <a:pt x="272" y="454"/>
                    </a:lnTo>
                    <a:lnTo>
                      <a:pt x="274" y="452"/>
                    </a:lnTo>
                    <a:lnTo>
                      <a:pt x="272" y="450"/>
                    </a:lnTo>
                    <a:lnTo>
                      <a:pt x="272" y="448"/>
                    </a:lnTo>
                    <a:lnTo>
                      <a:pt x="272" y="446"/>
                    </a:lnTo>
                    <a:lnTo>
                      <a:pt x="276" y="446"/>
                    </a:lnTo>
                    <a:lnTo>
                      <a:pt x="276" y="446"/>
                    </a:lnTo>
                    <a:lnTo>
                      <a:pt x="278" y="438"/>
                    </a:lnTo>
                    <a:lnTo>
                      <a:pt x="278" y="436"/>
                    </a:lnTo>
                    <a:lnTo>
                      <a:pt x="276" y="434"/>
                    </a:lnTo>
                    <a:lnTo>
                      <a:pt x="278" y="430"/>
                    </a:lnTo>
                    <a:lnTo>
                      <a:pt x="278" y="430"/>
                    </a:lnTo>
                    <a:lnTo>
                      <a:pt x="282" y="424"/>
                    </a:lnTo>
                    <a:lnTo>
                      <a:pt x="282" y="422"/>
                    </a:lnTo>
                    <a:lnTo>
                      <a:pt x="282" y="418"/>
                    </a:lnTo>
                    <a:lnTo>
                      <a:pt x="286" y="412"/>
                    </a:lnTo>
                    <a:lnTo>
                      <a:pt x="286" y="412"/>
                    </a:lnTo>
                    <a:lnTo>
                      <a:pt x="288" y="406"/>
                    </a:lnTo>
                    <a:lnTo>
                      <a:pt x="288" y="402"/>
                    </a:lnTo>
                    <a:lnTo>
                      <a:pt x="286" y="396"/>
                    </a:lnTo>
                    <a:lnTo>
                      <a:pt x="282" y="390"/>
                    </a:lnTo>
                    <a:lnTo>
                      <a:pt x="282" y="388"/>
                    </a:lnTo>
                    <a:lnTo>
                      <a:pt x="284" y="384"/>
                    </a:lnTo>
                    <a:lnTo>
                      <a:pt x="284" y="384"/>
                    </a:lnTo>
                    <a:lnTo>
                      <a:pt x="284" y="382"/>
                    </a:lnTo>
                    <a:lnTo>
                      <a:pt x="284" y="380"/>
                    </a:lnTo>
                    <a:lnTo>
                      <a:pt x="280" y="376"/>
                    </a:lnTo>
                    <a:lnTo>
                      <a:pt x="278" y="374"/>
                    </a:lnTo>
                    <a:lnTo>
                      <a:pt x="276" y="372"/>
                    </a:lnTo>
                    <a:lnTo>
                      <a:pt x="276" y="368"/>
                    </a:lnTo>
                    <a:lnTo>
                      <a:pt x="280" y="362"/>
                    </a:lnTo>
                    <a:lnTo>
                      <a:pt x="280" y="362"/>
                    </a:lnTo>
                    <a:lnTo>
                      <a:pt x="280" y="358"/>
                    </a:lnTo>
                    <a:lnTo>
                      <a:pt x="280" y="354"/>
                    </a:lnTo>
                    <a:lnTo>
                      <a:pt x="278" y="344"/>
                    </a:lnTo>
                    <a:lnTo>
                      <a:pt x="276" y="334"/>
                    </a:lnTo>
                    <a:lnTo>
                      <a:pt x="276" y="328"/>
                    </a:lnTo>
                    <a:lnTo>
                      <a:pt x="278" y="324"/>
                    </a:lnTo>
                    <a:lnTo>
                      <a:pt x="278" y="324"/>
                    </a:lnTo>
                    <a:lnTo>
                      <a:pt x="280" y="318"/>
                    </a:lnTo>
                    <a:lnTo>
                      <a:pt x="282" y="316"/>
                    </a:lnTo>
                    <a:lnTo>
                      <a:pt x="278" y="306"/>
                    </a:lnTo>
                    <a:lnTo>
                      <a:pt x="268" y="296"/>
                    </a:lnTo>
                    <a:lnTo>
                      <a:pt x="256" y="278"/>
                    </a:lnTo>
                    <a:lnTo>
                      <a:pt x="256" y="278"/>
                    </a:lnTo>
                    <a:lnTo>
                      <a:pt x="250" y="280"/>
                    </a:lnTo>
                    <a:lnTo>
                      <a:pt x="246" y="282"/>
                    </a:lnTo>
                    <a:lnTo>
                      <a:pt x="244" y="280"/>
                    </a:lnTo>
                    <a:lnTo>
                      <a:pt x="242" y="280"/>
                    </a:lnTo>
                    <a:lnTo>
                      <a:pt x="240" y="272"/>
                    </a:lnTo>
                    <a:lnTo>
                      <a:pt x="238" y="264"/>
                    </a:lnTo>
                    <a:lnTo>
                      <a:pt x="238" y="264"/>
                    </a:lnTo>
                    <a:lnTo>
                      <a:pt x="236" y="252"/>
                    </a:lnTo>
                    <a:lnTo>
                      <a:pt x="236" y="248"/>
                    </a:lnTo>
                    <a:lnTo>
                      <a:pt x="238" y="244"/>
                    </a:lnTo>
                    <a:lnTo>
                      <a:pt x="238" y="244"/>
                    </a:lnTo>
                    <a:lnTo>
                      <a:pt x="240" y="240"/>
                    </a:lnTo>
                    <a:lnTo>
                      <a:pt x="238" y="238"/>
                    </a:lnTo>
                    <a:lnTo>
                      <a:pt x="236" y="236"/>
                    </a:lnTo>
                    <a:lnTo>
                      <a:pt x="234" y="238"/>
                    </a:lnTo>
                    <a:lnTo>
                      <a:pt x="234" y="238"/>
                    </a:lnTo>
                    <a:lnTo>
                      <a:pt x="222" y="248"/>
                    </a:lnTo>
                    <a:lnTo>
                      <a:pt x="218" y="250"/>
                    </a:lnTo>
                    <a:lnTo>
                      <a:pt x="208" y="250"/>
                    </a:lnTo>
                    <a:lnTo>
                      <a:pt x="208" y="250"/>
                    </a:lnTo>
                    <a:lnTo>
                      <a:pt x="202" y="250"/>
                    </a:lnTo>
                    <a:lnTo>
                      <a:pt x="198" y="248"/>
                    </a:lnTo>
                    <a:lnTo>
                      <a:pt x="196" y="248"/>
                    </a:lnTo>
                    <a:lnTo>
                      <a:pt x="194" y="246"/>
                    </a:lnTo>
                    <a:lnTo>
                      <a:pt x="194" y="242"/>
                    </a:lnTo>
                    <a:lnTo>
                      <a:pt x="192" y="240"/>
                    </a:lnTo>
                    <a:lnTo>
                      <a:pt x="190" y="240"/>
                    </a:lnTo>
                    <a:lnTo>
                      <a:pt x="190" y="240"/>
                    </a:lnTo>
                    <a:lnTo>
                      <a:pt x="184" y="240"/>
                    </a:lnTo>
                    <a:lnTo>
                      <a:pt x="186" y="236"/>
                    </a:lnTo>
                    <a:lnTo>
                      <a:pt x="188" y="232"/>
                    </a:lnTo>
                    <a:lnTo>
                      <a:pt x="186" y="230"/>
                    </a:lnTo>
                    <a:lnTo>
                      <a:pt x="184" y="226"/>
                    </a:lnTo>
                    <a:lnTo>
                      <a:pt x="184" y="226"/>
                    </a:lnTo>
                    <a:lnTo>
                      <a:pt x="180" y="220"/>
                    </a:lnTo>
                    <a:lnTo>
                      <a:pt x="176" y="212"/>
                    </a:lnTo>
                    <a:lnTo>
                      <a:pt x="174" y="204"/>
                    </a:lnTo>
                    <a:lnTo>
                      <a:pt x="170" y="198"/>
                    </a:lnTo>
                    <a:lnTo>
                      <a:pt x="170" y="198"/>
                    </a:lnTo>
                    <a:lnTo>
                      <a:pt x="166" y="190"/>
                    </a:lnTo>
                    <a:lnTo>
                      <a:pt x="166" y="188"/>
                    </a:lnTo>
                    <a:lnTo>
                      <a:pt x="168" y="186"/>
                    </a:lnTo>
                    <a:lnTo>
                      <a:pt x="168" y="186"/>
                    </a:lnTo>
                    <a:lnTo>
                      <a:pt x="168" y="186"/>
                    </a:lnTo>
                    <a:lnTo>
                      <a:pt x="166" y="182"/>
                    </a:lnTo>
                    <a:lnTo>
                      <a:pt x="166" y="178"/>
                    </a:lnTo>
                    <a:lnTo>
                      <a:pt x="168" y="174"/>
                    </a:lnTo>
                    <a:lnTo>
                      <a:pt x="170" y="172"/>
                    </a:lnTo>
                    <a:lnTo>
                      <a:pt x="176" y="166"/>
                    </a:lnTo>
                    <a:lnTo>
                      <a:pt x="178" y="164"/>
                    </a:lnTo>
                    <a:lnTo>
                      <a:pt x="180" y="158"/>
                    </a:lnTo>
                    <a:lnTo>
                      <a:pt x="180" y="158"/>
                    </a:lnTo>
                    <a:lnTo>
                      <a:pt x="182" y="150"/>
                    </a:lnTo>
                    <a:lnTo>
                      <a:pt x="184" y="144"/>
                    </a:lnTo>
                    <a:lnTo>
                      <a:pt x="186" y="140"/>
                    </a:lnTo>
                    <a:lnTo>
                      <a:pt x="188" y="136"/>
                    </a:lnTo>
                    <a:lnTo>
                      <a:pt x="188" y="136"/>
                    </a:lnTo>
                    <a:lnTo>
                      <a:pt x="190" y="132"/>
                    </a:lnTo>
                    <a:lnTo>
                      <a:pt x="194" y="128"/>
                    </a:lnTo>
                    <a:lnTo>
                      <a:pt x="198" y="124"/>
                    </a:lnTo>
                    <a:lnTo>
                      <a:pt x="204" y="120"/>
                    </a:lnTo>
                    <a:lnTo>
                      <a:pt x="204" y="120"/>
                    </a:lnTo>
                    <a:lnTo>
                      <a:pt x="212" y="112"/>
                    </a:lnTo>
                    <a:lnTo>
                      <a:pt x="218" y="108"/>
                    </a:lnTo>
                    <a:lnTo>
                      <a:pt x="224" y="108"/>
                    </a:lnTo>
                    <a:lnTo>
                      <a:pt x="226" y="104"/>
                    </a:lnTo>
                    <a:lnTo>
                      <a:pt x="226" y="104"/>
                    </a:lnTo>
                    <a:lnTo>
                      <a:pt x="230" y="102"/>
                    </a:lnTo>
                    <a:lnTo>
                      <a:pt x="232" y="102"/>
                    </a:lnTo>
                    <a:lnTo>
                      <a:pt x="234" y="102"/>
                    </a:lnTo>
                    <a:lnTo>
                      <a:pt x="238" y="98"/>
                    </a:lnTo>
                    <a:lnTo>
                      <a:pt x="238" y="98"/>
                    </a:lnTo>
                    <a:lnTo>
                      <a:pt x="228" y="92"/>
                    </a:lnTo>
                    <a:lnTo>
                      <a:pt x="226" y="88"/>
                    </a:lnTo>
                    <a:lnTo>
                      <a:pt x="228" y="84"/>
                    </a:lnTo>
                    <a:lnTo>
                      <a:pt x="232" y="74"/>
                    </a:lnTo>
                    <a:lnTo>
                      <a:pt x="232" y="74"/>
                    </a:lnTo>
                    <a:lnTo>
                      <a:pt x="236" y="70"/>
                    </a:lnTo>
                    <a:lnTo>
                      <a:pt x="236" y="64"/>
                    </a:lnTo>
                    <a:lnTo>
                      <a:pt x="236" y="60"/>
                    </a:lnTo>
                    <a:lnTo>
                      <a:pt x="234" y="58"/>
                    </a:lnTo>
                    <a:lnTo>
                      <a:pt x="230" y="56"/>
                    </a:lnTo>
                    <a:lnTo>
                      <a:pt x="228" y="56"/>
                    </a:lnTo>
                    <a:lnTo>
                      <a:pt x="222" y="58"/>
                    </a:lnTo>
                    <a:lnTo>
                      <a:pt x="222" y="58"/>
                    </a:lnTo>
                    <a:lnTo>
                      <a:pt x="218" y="60"/>
                    </a:lnTo>
                    <a:lnTo>
                      <a:pt x="216" y="58"/>
                    </a:lnTo>
                    <a:lnTo>
                      <a:pt x="210" y="56"/>
                    </a:lnTo>
                    <a:lnTo>
                      <a:pt x="204" y="54"/>
                    </a:lnTo>
                    <a:lnTo>
                      <a:pt x="202" y="56"/>
                    </a:lnTo>
                    <a:lnTo>
                      <a:pt x="196" y="58"/>
                    </a:lnTo>
                    <a:lnTo>
                      <a:pt x="196" y="58"/>
                    </a:lnTo>
                    <a:lnTo>
                      <a:pt x="188" y="60"/>
                    </a:lnTo>
                    <a:lnTo>
                      <a:pt x="184" y="60"/>
                    </a:lnTo>
                    <a:lnTo>
                      <a:pt x="178" y="58"/>
                    </a:lnTo>
                    <a:lnTo>
                      <a:pt x="174" y="58"/>
                    </a:lnTo>
                    <a:lnTo>
                      <a:pt x="174" y="58"/>
                    </a:lnTo>
                    <a:lnTo>
                      <a:pt x="170" y="46"/>
                    </a:lnTo>
                    <a:lnTo>
                      <a:pt x="168" y="40"/>
                    </a:lnTo>
                    <a:lnTo>
                      <a:pt x="164" y="38"/>
                    </a:lnTo>
                    <a:lnTo>
                      <a:pt x="162" y="34"/>
                    </a:lnTo>
                    <a:lnTo>
                      <a:pt x="162" y="34"/>
                    </a:lnTo>
                    <a:lnTo>
                      <a:pt x="160" y="30"/>
                    </a:lnTo>
                    <a:lnTo>
                      <a:pt x="160" y="28"/>
                    </a:lnTo>
                    <a:lnTo>
                      <a:pt x="154" y="26"/>
                    </a:lnTo>
                    <a:lnTo>
                      <a:pt x="150" y="24"/>
                    </a:lnTo>
                    <a:lnTo>
                      <a:pt x="148" y="20"/>
                    </a:lnTo>
                    <a:lnTo>
                      <a:pt x="146" y="16"/>
                    </a:lnTo>
                    <a:lnTo>
                      <a:pt x="146" y="16"/>
                    </a:lnTo>
                    <a:lnTo>
                      <a:pt x="144" y="8"/>
                    </a:lnTo>
                    <a:lnTo>
                      <a:pt x="138" y="2"/>
                    </a:lnTo>
                    <a:lnTo>
                      <a:pt x="132" y="0"/>
                    </a:lnTo>
                    <a:lnTo>
                      <a:pt x="126" y="0"/>
                    </a:lnTo>
                    <a:lnTo>
                      <a:pt x="126" y="0"/>
                    </a:lnTo>
                    <a:lnTo>
                      <a:pt x="128" y="16"/>
                    </a:lnTo>
                    <a:lnTo>
                      <a:pt x="128" y="24"/>
                    </a:lnTo>
                    <a:lnTo>
                      <a:pt x="122" y="32"/>
                    </a:lnTo>
                    <a:lnTo>
                      <a:pt x="122" y="32"/>
                    </a:lnTo>
                    <a:lnTo>
                      <a:pt x="114" y="42"/>
                    </a:lnTo>
                    <a:lnTo>
                      <a:pt x="108" y="52"/>
                    </a:lnTo>
                    <a:lnTo>
                      <a:pt x="98" y="60"/>
                    </a:lnTo>
                    <a:lnTo>
                      <a:pt x="84" y="68"/>
                    </a:lnTo>
                    <a:lnTo>
                      <a:pt x="84" y="68"/>
                    </a:lnTo>
                    <a:lnTo>
                      <a:pt x="74" y="72"/>
                    </a:lnTo>
                    <a:lnTo>
                      <a:pt x="72" y="74"/>
                    </a:lnTo>
                    <a:lnTo>
                      <a:pt x="70" y="76"/>
                    </a:lnTo>
                    <a:lnTo>
                      <a:pt x="66" y="80"/>
                    </a:lnTo>
                    <a:lnTo>
                      <a:pt x="66" y="80"/>
                    </a:lnTo>
                    <a:lnTo>
                      <a:pt x="60" y="84"/>
                    </a:lnTo>
                    <a:lnTo>
                      <a:pt x="60" y="88"/>
                    </a:lnTo>
                    <a:lnTo>
                      <a:pt x="60" y="92"/>
                    </a:lnTo>
                    <a:lnTo>
                      <a:pt x="58" y="96"/>
                    </a:lnTo>
                    <a:lnTo>
                      <a:pt x="54" y="100"/>
                    </a:lnTo>
                    <a:lnTo>
                      <a:pt x="54" y="100"/>
                    </a:lnTo>
                    <a:lnTo>
                      <a:pt x="50" y="104"/>
                    </a:lnTo>
                    <a:lnTo>
                      <a:pt x="46" y="106"/>
                    </a:lnTo>
                    <a:lnTo>
                      <a:pt x="42" y="104"/>
                    </a:lnTo>
                    <a:lnTo>
                      <a:pt x="38" y="102"/>
                    </a:lnTo>
                    <a:lnTo>
                      <a:pt x="32" y="98"/>
                    </a:lnTo>
                    <a:lnTo>
                      <a:pt x="30" y="98"/>
                    </a:lnTo>
                    <a:lnTo>
                      <a:pt x="28" y="98"/>
                    </a:lnTo>
                    <a:lnTo>
                      <a:pt x="28" y="98"/>
                    </a:lnTo>
                    <a:lnTo>
                      <a:pt x="20" y="100"/>
                    </a:lnTo>
                    <a:lnTo>
                      <a:pt x="18" y="98"/>
                    </a:lnTo>
                    <a:lnTo>
                      <a:pt x="16" y="94"/>
                    </a:lnTo>
                    <a:lnTo>
                      <a:pt x="18" y="86"/>
                    </a:lnTo>
                    <a:lnTo>
                      <a:pt x="18" y="8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5" name="Philippines">
                <a:extLst>
                  <a:ext uri="{FF2B5EF4-FFF2-40B4-BE49-F238E27FC236}">
                    <a16:creationId xmlns:a16="http://schemas.microsoft.com/office/drawing/2014/main" id="{70D71F38-D3A6-4B5D-8E16-D16F404DA1E2}"/>
                  </a:ext>
                </a:extLst>
              </p:cNvPr>
              <p:cNvSpPr>
                <a:spLocks/>
              </p:cNvSpPr>
              <p:nvPr/>
            </p:nvSpPr>
            <p:spPr bwMode="auto">
              <a:xfrm>
                <a:off x="7566853" y="1906517"/>
                <a:ext cx="293525" cy="495489"/>
              </a:xfrm>
              <a:custGeom>
                <a:avLst/>
                <a:gdLst/>
                <a:ahLst/>
                <a:cxnLst/>
                <a:rect l="l" t="t" r="r" b="b"/>
                <a:pathLst>
                  <a:path w="269874" h="449791">
                    <a:moveTo>
                      <a:pt x="132292" y="410104"/>
                    </a:moveTo>
                    <a:lnTo>
                      <a:pt x="137584" y="410104"/>
                    </a:lnTo>
                    <a:lnTo>
                      <a:pt x="142875" y="412750"/>
                    </a:lnTo>
                    <a:lnTo>
                      <a:pt x="145521" y="415396"/>
                    </a:lnTo>
                    <a:lnTo>
                      <a:pt x="142875" y="418042"/>
                    </a:lnTo>
                    <a:lnTo>
                      <a:pt x="140230" y="420687"/>
                    </a:lnTo>
                    <a:lnTo>
                      <a:pt x="137584" y="423333"/>
                    </a:lnTo>
                    <a:lnTo>
                      <a:pt x="134938" y="423333"/>
                    </a:lnTo>
                    <a:lnTo>
                      <a:pt x="132292" y="420687"/>
                    </a:lnTo>
                    <a:lnTo>
                      <a:pt x="127000" y="415396"/>
                    </a:lnTo>
                    <a:lnTo>
                      <a:pt x="127000" y="412750"/>
                    </a:lnTo>
                    <a:lnTo>
                      <a:pt x="129646" y="412750"/>
                    </a:lnTo>
                    <a:close/>
                    <a:moveTo>
                      <a:pt x="232833" y="306916"/>
                    </a:moveTo>
                    <a:lnTo>
                      <a:pt x="240770" y="314854"/>
                    </a:lnTo>
                    <a:lnTo>
                      <a:pt x="246062" y="320145"/>
                    </a:lnTo>
                    <a:lnTo>
                      <a:pt x="248708" y="322791"/>
                    </a:lnTo>
                    <a:lnTo>
                      <a:pt x="251353" y="325437"/>
                    </a:lnTo>
                    <a:lnTo>
                      <a:pt x="248708" y="328083"/>
                    </a:lnTo>
                    <a:lnTo>
                      <a:pt x="251353" y="330729"/>
                    </a:lnTo>
                    <a:lnTo>
                      <a:pt x="253999" y="328083"/>
                    </a:lnTo>
                    <a:lnTo>
                      <a:pt x="253999" y="333374"/>
                    </a:lnTo>
                    <a:lnTo>
                      <a:pt x="251353" y="336020"/>
                    </a:lnTo>
                    <a:lnTo>
                      <a:pt x="253999" y="338666"/>
                    </a:lnTo>
                    <a:lnTo>
                      <a:pt x="256645" y="341312"/>
                    </a:lnTo>
                    <a:lnTo>
                      <a:pt x="259291" y="343958"/>
                    </a:lnTo>
                    <a:lnTo>
                      <a:pt x="259291" y="346604"/>
                    </a:lnTo>
                    <a:lnTo>
                      <a:pt x="256645" y="349249"/>
                    </a:lnTo>
                    <a:lnTo>
                      <a:pt x="253999" y="351895"/>
                    </a:lnTo>
                    <a:lnTo>
                      <a:pt x="253999" y="354541"/>
                    </a:lnTo>
                    <a:lnTo>
                      <a:pt x="256645" y="354541"/>
                    </a:lnTo>
                    <a:lnTo>
                      <a:pt x="259291" y="354541"/>
                    </a:lnTo>
                    <a:lnTo>
                      <a:pt x="261937" y="354541"/>
                    </a:lnTo>
                    <a:lnTo>
                      <a:pt x="261937" y="357187"/>
                    </a:lnTo>
                    <a:lnTo>
                      <a:pt x="261937" y="359833"/>
                    </a:lnTo>
                    <a:lnTo>
                      <a:pt x="264583" y="359833"/>
                    </a:lnTo>
                    <a:lnTo>
                      <a:pt x="264583" y="362479"/>
                    </a:lnTo>
                    <a:lnTo>
                      <a:pt x="264583" y="367770"/>
                    </a:lnTo>
                    <a:lnTo>
                      <a:pt x="261937" y="370416"/>
                    </a:lnTo>
                    <a:lnTo>
                      <a:pt x="264583" y="373062"/>
                    </a:lnTo>
                    <a:lnTo>
                      <a:pt x="267228" y="375708"/>
                    </a:lnTo>
                    <a:lnTo>
                      <a:pt x="269874" y="380999"/>
                    </a:lnTo>
                    <a:lnTo>
                      <a:pt x="267228" y="386291"/>
                    </a:lnTo>
                    <a:lnTo>
                      <a:pt x="267228" y="388937"/>
                    </a:lnTo>
                    <a:lnTo>
                      <a:pt x="264583" y="394229"/>
                    </a:lnTo>
                    <a:lnTo>
                      <a:pt x="261937" y="394229"/>
                    </a:lnTo>
                    <a:lnTo>
                      <a:pt x="259291" y="396874"/>
                    </a:lnTo>
                    <a:lnTo>
                      <a:pt x="261937" y="402166"/>
                    </a:lnTo>
                    <a:lnTo>
                      <a:pt x="261937" y="407458"/>
                    </a:lnTo>
                    <a:lnTo>
                      <a:pt x="261937" y="412749"/>
                    </a:lnTo>
                    <a:lnTo>
                      <a:pt x="261937" y="415395"/>
                    </a:lnTo>
                    <a:lnTo>
                      <a:pt x="259291" y="410104"/>
                    </a:lnTo>
                    <a:lnTo>
                      <a:pt x="256645" y="404812"/>
                    </a:lnTo>
                    <a:lnTo>
                      <a:pt x="256645" y="402166"/>
                    </a:lnTo>
                    <a:lnTo>
                      <a:pt x="256645" y="399520"/>
                    </a:lnTo>
                    <a:lnTo>
                      <a:pt x="253999" y="396874"/>
                    </a:lnTo>
                    <a:lnTo>
                      <a:pt x="251353" y="394229"/>
                    </a:lnTo>
                    <a:lnTo>
                      <a:pt x="251353" y="388937"/>
                    </a:lnTo>
                    <a:lnTo>
                      <a:pt x="248708" y="383645"/>
                    </a:lnTo>
                    <a:lnTo>
                      <a:pt x="248708" y="380999"/>
                    </a:lnTo>
                    <a:lnTo>
                      <a:pt x="246062" y="383645"/>
                    </a:lnTo>
                    <a:lnTo>
                      <a:pt x="246062" y="388937"/>
                    </a:lnTo>
                    <a:lnTo>
                      <a:pt x="246062" y="394229"/>
                    </a:lnTo>
                    <a:lnTo>
                      <a:pt x="243416" y="396874"/>
                    </a:lnTo>
                    <a:lnTo>
                      <a:pt x="240770" y="396874"/>
                    </a:lnTo>
                    <a:lnTo>
                      <a:pt x="240770" y="399520"/>
                    </a:lnTo>
                    <a:lnTo>
                      <a:pt x="240770" y="402166"/>
                    </a:lnTo>
                    <a:lnTo>
                      <a:pt x="240770" y="404812"/>
                    </a:lnTo>
                    <a:lnTo>
                      <a:pt x="238124" y="407458"/>
                    </a:lnTo>
                    <a:lnTo>
                      <a:pt x="240770" y="410104"/>
                    </a:lnTo>
                    <a:lnTo>
                      <a:pt x="240770" y="412749"/>
                    </a:lnTo>
                    <a:lnTo>
                      <a:pt x="243416" y="412749"/>
                    </a:lnTo>
                    <a:lnTo>
                      <a:pt x="246062" y="412749"/>
                    </a:lnTo>
                    <a:lnTo>
                      <a:pt x="248708" y="412749"/>
                    </a:lnTo>
                    <a:lnTo>
                      <a:pt x="251353" y="418041"/>
                    </a:lnTo>
                    <a:lnTo>
                      <a:pt x="253999" y="420687"/>
                    </a:lnTo>
                    <a:lnTo>
                      <a:pt x="253999" y="428624"/>
                    </a:lnTo>
                    <a:lnTo>
                      <a:pt x="253999" y="431270"/>
                    </a:lnTo>
                    <a:lnTo>
                      <a:pt x="253999" y="436562"/>
                    </a:lnTo>
                    <a:lnTo>
                      <a:pt x="246062" y="441854"/>
                    </a:lnTo>
                    <a:lnTo>
                      <a:pt x="246062" y="444499"/>
                    </a:lnTo>
                    <a:lnTo>
                      <a:pt x="246062" y="447145"/>
                    </a:lnTo>
                    <a:lnTo>
                      <a:pt x="243416" y="449791"/>
                    </a:lnTo>
                    <a:lnTo>
                      <a:pt x="238124" y="447145"/>
                    </a:lnTo>
                    <a:lnTo>
                      <a:pt x="235478" y="444499"/>
                    </a:lnTo>
                    <a:lnTo>
                      <a:pt x="232833" y="441854"/>
                    </a:lnTo>
                    <a:lnTo>
                      <a:pt x="235478" y="441854"/>
                    </a:lnTo>
                    <a:lnTo>
                      <a:pt x="235478" y="433916"/>
                    </a:lnTo>
                    <a:lnTo>
                      <a:pt x="235478" y="431270"/>
                    </a:lnTo>
                    <a:lnTo>
                      <a:pt x="232833" y="433916"/>
                    </a:lnTo>
                    <a:lnTo>
                      <a:pt x="232833" y="436562"/>
                    </a:lnTo>
                    <a:lnTo>
                      <a:pt x="230187" y="436562"/>
                    </a:lnTo>
                    <a:lnTo>
                      <a:pt x="224895" y="433916"/>
                    </a:lnTo>
                    <a:lnTo>
                      <a:pt x="216958" y="431270"/>
                    </a:lnTo>
                    <a:lnTo>
                      <a:pt x="209020" y="428624"/>
                    </a:lnTo>
                    <a:lnTo>
                      <a:pt x="201083" y="423333"/>
                    </a:lnTo>
                    <a:lnTo>
                      <a:pt x="195791" y="418041"/>
                    </a:lnTo>
                    <a:lnTo>
                      <a:pt x="193145" y="415395"/>
                    </a:lnTo>
                    <a:lnTo>
                      <a:pt x="193145" y="412749"/>
                    </a:lnTo>
                    <a:lnTo>
                      <a:pt x="195791" y="410104"/>
                    </a:lnTo>
                    <a:lnTo>
                      <a:pt x="193145" y="407458"/>
                    </a:lnTo>
                    <a:lnTo>
                      <a:pt x="190499" y="402166"/>
                    </a:lnTo>
                    <a:lnTo>
                      <a:pt x="190499" y="399520"/>
                    </a:lnTo>
                    <a:lnTo>
                      <a:pt x="190499" y="394229"/>
                    </a:lnTo>
                    <a:lnTo>
                      <a:pt x="190499" y="388937"/>
                    </a:lnTo>
                    <a:lnTo>
                      <a:pt x="193145" y="386291"/>
                    </a:lnTo>
                    <a:lnTo>
                      <a:pt x="195791" y="386291"/>
                    </a:lnTo>
                    <a:lnTo>
                      <a:pt x="198437" y="383645"/>
                    </a:lnTo>
                    <a:lnTo>
                      <a:pt x="198437" y="380999"/>
                    </a:lnTo>
                    <a:lnTo>
                      <a:pt x="201083" y="380999"/>
                    </a:lnTo>
                    <a:lnTo>
                      <a:pt x="201083" y="378354"/>
                    </a:lnTo>
                    <a:lnTo>
                      <a:pt x="198437" y="375708"/>
                    </a:lnTo>
                    <a:lnTo>
                      <a:pt x="190499" y="367770"/>
                    </a:lnTo>
                    <a:lnTo>
                      <a:pt x="185208" y="365124"/>
                    </a:lnTo>
                    <a:lnTo>
                      <a:pt x="182562" y="365124"/>
                    </a:lnTo>
                    <a:lnTo>
                      <a:pt x="182562" y="367770"/>
                    </a:lnTo>
                    <a:lnTo>
                      <a:pt x="185208" y="370416"/>
                    </a:lnTo>
                    <a:lnTo>
                      <a:pt x="182562" y="373062"/>
                    </a:lnTo>
                    <a:lnTo>
                      <a:pt x="182562" y="375708"/>
                    </a:lnTo>
                    <a:lnTo>
                      <a:pt x="185208" y="378354"/>
                    </a:lnTo>
                    <a:lnTo>
                      <a:pt x="182562" y="380999"/>
                    </a:lnTo>
                    <a:lnTo>
                      <a:pt x="179916" y="378354"/>
                    </a:lnTo>
                    <a:lnTo>
                      <a:pt x="177270" y="375708"/>
                    </a:lnTo>
                    <a:lnTo>
                      <a:pt x="174624" y="378354"/>
                    </a:lnTo>
                    <a:lnTo>
                      <a:pt x="174624" y="380999"/>
                    </a:lnTo>
                    <a:lnTo>
                      <a:pt x="171979" y="380999"/>
                    </a:lnTo>
                    <a:lnTo>
                      <a:pt x="169333" y="378354"/>
                    </a:lnTo>
                    <a:lnTo>
                      <a:pt x="166687" y="378354"/>
                    </a:lnTo>
                    <a:lnTo>
                      <a:pt x="164041" y="375708"/>
                    </a:lnTo>
                    <a:lnTo>
                      <a:pt x="161395" y="373062"/>
                    </a:lnTo>
                    <a:lnTo>
                      <a:pt x="161395" y="370416"/>
                    </a:lnTo>
                    <a:lnTo>
                      <a:pt x="161395" y="367770"/>
                    </a:lnTo>
                    <a:lnTo>
                      <a:pt x="158750" y="367770"/>
                    </a:lnTo>
                    <a:lnTo>
                      <a:pt x="156104" y="367770"/>
                    </a:lnTo>
                    <a:lnTo>
                      <a:pt x="153458" y="370416"/>
                    </a:lnTo>
                    <a:lnTo>
                      <a:pt x="150812" y="373062"/>
                    </a:lnTo>
                    <a:lnTo>
                      <a:pt x="150812" y="380999"/>
                    </a:lnTo>
                    <a:lnTo>
                      <a:pt x="150812" y="383645"/>
                    </a:lnTo>
                    <a:lnTo>
                      <a:pt x="150812" y="388937"/>
                    </a:lnTo>
                    <a:lnTo>
                      <a:pt x="148166" y="394229"/>
                    </a:lnTo>
                    <a:lnTo>
                      <a:pt x="145520" y="396874"/>
                    </a:lnTo>
                    <a:lnTo>
                      <a:pt x="142875" y="399520"/>
                    </a:lnTo>
                    <a:lnTo>
                      <a:pt x="134937" y="399520"/>
                    </a:lnTo>
                    <a:lnTo>
                      <a:pt x="132291" y="399520"/>
                    </a:lnTo>
                    <a:lnTo>
                      <a:pt x="132291" y="396874"/>
                    </a:lnTo>
                    <a:lnTo>
                      <a:pt x="132291" y="391583"/>
                    </a:lnTo>
                    <a:lnTo>
                      <a:pt x="132291" y="388937"/>
                    </a:lnTo>
                    <a:lnTo>
                      <a:pt x="137583" y="388937"/>
                    </a:lnTo>
                    <a:lnTo>
                      <a:pt x="137583" y="386291"/>
                    </a:lnTo>
                    <a:lnTo>
                      <a:pt x="134937" y="386291"/>
                    </a:lnTo>
                    <a:lnTo>
                      <a:pt x="134937" y="383645"/>
                    </a:lnTo>
                    <a:lnTo>
                      <a:pt x="137583" y="380999"/>
                    </a:lnTo>
                    <a:lnTo>
                      <a:pt x="137583" y="378354"/>
                    </a:lnTo>
                    <a:lnTo>
                      <a:pt x="140229" y="375708"/>
                    </a:lnTo>
                    <a:lnTo>
                      <a:pt x="137583" y="370416"/>
                    </a:lnTo>
                    <a:lnTo>
                      <a:pt x="137583" y="365124"/>
                    </a:lnTo>
                    <a:lnTo>
                      <a:pt x="140229" y="362479"/>
                    </a:lnTo>
                    <a:lnTo>
                      <a:pt x="145520" y="359833"/>
                    </a:lnTo>
                    <a:lnTo>
                      <a:pt x="150812" y="357187"/>
                    </a:lnTo>
                    <a:lnTo>
                      <a:pt x="158750" y="357187"/>
                    </a:lnTo>
                    <a:lnTo>
                      <a:pt x="161395" y="354541"/>
                    </a:lnTo>
                    <a:lnTo>
                      <a:pt x="158750" y="351895"/>
                    </a:lnTo>
                    <a:lnTo>
                      <a:pt x="158750" y="349249"/>
                    </a:lnTo>
                    <a:lnTo>
                      <a:pt x="161395" y="349249"/>
                    </a:lnTo>
                    <a:lnTo>
                      <a:pt x="161395" y="346604"/>
                    </a:lnTo>
                    <a:lnTo>
                      <a:pt x="158750" y="346604"/>
                    </a:lnTo>
                    <a:lnTo>
                      <a:pt x="161395" y="343958"/>
                    </a:lnTo>
                    <a:lnTo>
                      <a:pt x="164041" y="343958"/>
                    </a:lnTo>
                    <a:lnTo>
                      <a:pt x="164041" y="341312"/>
                    </a:lnTo>
                    <a:lnTo>
                      <a:pt x="169333" y="341312"/>
                    </a:lnTo>
                    <a:lnTo>
                      <a:pt x="171979" y="341312"/>
                    </a:lnTo>
                    <a:lnTo>
                      <a:pt x="174624" y="338666"/>
                    </a:lnTo>
                    <a:lnTo>
                      <a:pt x="177270" y="338666"/>
                    </a:lnTo>
                    <a:lnTo>
                      <a:pt x="177270" y="336020"/>
                    </a:lnTo>
                    <a:lnTo>
                      <a:pt x="182562" y="336020"/>
                    </a:lnTo>
                    <a:lnTo>
                      <a:pt x="185208" y="338666"/>
                    </a:lnTo>
                    <a:lnTo>
                      <a:pt x="187854" y="341312"/>
                    </a:lnTo>
                    <a:lnTo>
                      <a:pt x="187854" y="349249"/>
                    </a:lnTo>
                    <a:lnTo>
                      <a:pt x="187854" y="351895"/>
                    </a:lnTo>
                    <a:lnTo>
                      <a:pt x="185208" y="351895"/>
                    </a:lnTo>
                    <a:lnTo>
                      <a:pt x="182562" y="351895"/>
                    </a:lnTo>
                    <a:lnTo>
                      <a:pt x="182562" y="354541"/>
                    </a:lnTo>
                    <a:lnTo>
                      <a:pt x="185208" y="354541"/>
                    </a:lnTo>
                    <a:lnTo>
                      <a:pt x="190499" y="351895"/>
                    </a:lnTo>
                    <a:lnTo>
                      <a:pt x="195791" y="349249"/>
                    </a:lnTo>
                    <a:lnTo>
                      <a:pt x="195791" y="346604"/>
                    </a:lnTo>
                    <a:lnTo>
                      <a:pt x="195791" y="341312"/>
                    </a:lnTo>
                    <a:lnTo>
                      <a:pt x="198437" y="341312"/>
                    </a:lnTo>
                    <a:lnTo>
                      <a:pt x="201083" y="343958"/>
                    </a:lnTo>
                    <a:lnTo>
                      <a:pt x="206374" y="343958"/>
                    </a:lnTo>
                    <a:lnTo>
                      <a:pt x="206374" y="341312"/>
                    </a:lnTo>
                    <a:lnTo>
                      <a:pt x="209020" y="336020"/>
                    </a:lnTo>
                    <a:lnTo>
                      <a:pt x="211666" y="336020"/>
                    </a:lnTo>
                    <a:lnTo>
                      <a:pt x="214312" y="338666"/>
                    </a:lnTo>
                    <a:lnTo>
                      <a:pt x="216958" y="338666"/>
                    </a:lnTo>
                    <a:lnTo>
                      <a:pt x="219604" y="333374"/>
                    </a:lnTo>
                    <a:lnTo>
                      <a:pt x="219604" y="330729"/>
                    </a:lnTo>
                    <a:lnTo>
                      <a:pt x="222249" y="330729"/>
                    </a:lnTo>
                    <a:lnTo>
                      <a:pt x="224895" y="333374"/>
                    </a:lnTo>
                    <a:lnTo>
                      <a:pt x="227541" y="333374"/>
                    </a:lnTo>
                    <a:lnTo>
                      <a:pt x="230187" y="333374"/>
                    </a:lnTo>
                    <a:lnTo>
                      <a:pt x="230187" y="330729"/>
                    </a:lnTo>
                    <a:lnTo>
                      <a:pt x="230187" y="325437"/>
                    </a:lnTo>
                    <a:lnTo>
                      <a:pt x="230187" y="317499"/>
                    </a:lnTo>
                    <a:lnTo>
                      <a:pt x="230187" y="312208"/>
                    </a:lnTo>
                    <a:lnTo>
                      <a:pt x="232833" y="309562"/>
                    </a:lnTo>
                    <a:close/>
                    <a:moveTo>
                      <a:pt x="195791" y="298979"/>
                    </a:moveTo>
                    <a:lnTo>
                      <a:pt x="201083" y="301625"/>
                    </a:lnTo>
                    <a:lnTo>
                      <a:pt x="203728" y="301625"/>
                    </a:lnTo>
                    <a:lnTo>
                      <a:pt x="206374" y="304271"/>
                    </a:lnTo>
                    <a:lnTo>
                      <a:pt x="206374" y="306917"/>
                    </a:lnTo>
                    <a:lnTo>
                      <a:pt x="203728" y="309563"/>
                    </a:lnTo>
                    <a:lnTo>
                      <a:pt x="206374" y="312208"/>
                    </a:lnTo>
                    <a:lnTo>
                      <a:pt x="203728" y="312208"/>
                    </a:lnTo>
                    <a:lnTo>
                      <a:pt x="201083" y="314854"/>
                    </a:lnTo>
                    <a:lnTo>
                      <a:pt x="198437" y="317500"/>
                    </a:lnTo>
                    <a:lnTo>
                      <a:pt x="193145" y="317500"/>
                    </a:lnTo>
                    <a:lnTo>
                      <a:pt x="182562" y="317500"/>
                    </a:lnTo>
                    <a:lnTo>
                      <a:pt x="179916" y="317500"/>
                    </a:lnTo>
                    <a:lnTo>
                      <a:pt x="177270" y="317500"/>
                    </a:lnTo>
                    <a:lnTo>
                      <a:pt x="179916" y="314854"/>
                    </a:lnTo>
                    <a:lnTo>
                      <a:pt x="182562" y="314854"/>
                    </a:lnTo>
                    <a:lnTo>
                      <a:pt x="182562" y="312208"/>
                    </a:lnTo>
                    <a:lnTo>
                      <a:pt x="182562" y="309563"/>
                    </a:lnTo>
                    <a:lnTo>
                      <a:pt x="185208" y="306917"/>
                    </a:lnTo>
                    <a:lnTo>
                      <a:pt x="187854" y="306917"/>
                    </a:lnTo>
                    <a:lnTo>
                      <a:pt x="190499" y="301625"/>
                    </a:lnTo>
                    <a:close/>
                    <a:moveTo>
                      <a:pt x="156104" y="264583"/>
                    </a:moveTo>
                    <a:lnTo>
                      <a:pt x="158750" y="264583"/>
                    </a:lnTo>
                    <a:lnTo>
                      <a:pt x="164042" y="267229"/>
                    </a:lnTo>
                    <a:lnTo>
                      <a:pt x="166687" y="267229"/>
                    </a:lnTo>
                    <a:lnTo>
                      <a:pt x="169333" y="272520"/>
                    </a:lnTo>
                    <a:lnTo>
                      <a:pt x="169333" y="275166"/>
                    </a:lnTo>
                    <a:lnTo>
                      <a:pt x="169333" y="280458"/>
                    </a:lnTo>
                    <a:lnTo>
                      <a:pt x="164042" y="285750"/>
                    </a:lnTo>
                    <a:lnTo>
                      <a:pt x="164042" y="288395"/>
                    </a:lnTo>
                    <a:lnTo>
                      <a:pt x="164042" y="291041"/>
                    </a:lnTo>
                    <a:lnTo>
                      <a:pt x="161396" y="296333"/>
                    </a:lnTo>
                    <a:lnTo>
                      <a:pt x="156104" y="298979"/>
                    </a:lnTo>
                    <a:lnTo>
                      <a:pt x="156104" y="301625"/>
                    </a:lnTo>
                    <a:lnTo>
                      <a:pt x="158750" y="306917"/>
                    </a:lnTo>
                    <a:lnTo>
                      <a:pt x="158750" y="312208"/>
                    </a:lnTo>
                    <a:lnTo>
                      <a:pt x="158750" y="314854"/>
                    </a:lnTo>
                    <a:lnTo>
                      <a:pt x="161396" y="317500"/>
                    </a:lnTo>
                    <a:lnTo>
                      <a:pt x="164042" y="320146"/>
                    </a:lnTo>
                    <a:lnTo>
                      <a:pt x="164042" y="325438"/>
                    </a:lnTo>
                    <a:lnTo>
                      <a:pt x="161396" y="330729"/>
                    </a:lnTo>
                    <a:lnTo>
                      <a:pt x="158750" y="330729"/>
                    </a:lnTo>
                    <a:lnTo>
                      <a:pt x="156104" y="333375"/>
                    </a:lnTo>
                    <a:lnTo>
                      <a:pt x="153458" y="330729"/>
                    </a:lnTo>
                    <a:lnTo>
                      <a:pt x="150812" y="328083"/>
                    </a:lnTo>
                    <a:lnTo>
                      <a:pt x="148167" y="328083"/>
                    </a:lnTo>
                    <a:lnTo>
                      <a:pt x="142875" y="325438"/>
                    </a:lnTo>
                    <a:lnTo>
                      <a:pt x="137583" y="322792"/>
                    </a:lnTo>
                    <a:lnTo>
                      <a:pt x="137583" y="317500"/>
                    </a:lnTo>
                    <a:lnTo>
                      <a:pt x="137583" y="312208"/>
                    </a:lnTo>
                    <a:lnTo>
                      <a:pt x="137583" y="309563"/>
                    </a:lnTo>
                    <a:lnTo>
                      <a:pt x="140229" y="309563"/>
                    </a:lnTo>
                    <a:lnTo>
                      <a:pt x="145521" y="309563"/>
                    </a:lnTo>
                    <a:lnTo>
                      <a:pt x="145521" y="306917"/>
                    </a:lnTo>
                    <a:lnTo>
                      <a:pt x="145521" y="301625"/>
                    </a:lnTo>
                    <a:lnTo>
                      <a:pt x="145521" y="296333"/>
                    </a:lnTo>
                    <a:lnTo>
                      <a:pt x="145521" y="293687"/>
                    </a:lnTo>
                    <a:lnTo>
                      <a:pt x="148167" y="291041"/>
                    </a:lnTo>
                    <a:lnTo>
                      <a:pt x="145521" y="285750"/>
                    </a:lnTo>
                    <a:lnTo>
                      <a:pt x="148167" y="283104"/>
                    </a:lnTo>
                    <a:lnTo>
                      <a:pt x="150812" y="280458"/>
                    </a:lnTo>
                    <a:lnTo>
                      <a:pt x="150812" y="272520"/>
                    </a:lnTo>
                    <a:lnTo>
                      <a:pt x="150812" y="269875"/>
                    </a:lnTo>
                    <a:lnTo>
                      <a:pt x="150812" y="267229"/>
                    </a:lnTo>
                    <a:close/>
                    <a:moveTo>
                      <a:pt x="182562" y="261937"/>
                    </a:moveTo>
                    <a:lnTo>
                      <a:pt x="182562" y="264583"/>
                    </a:lnTo>
                    <a:lnTo>
                      <a:pt x="185208" y="267229"/>
                    </a:lnTo>
                    <a:lnTo>
                      <a:pt x="185208" y="269874"/>
                    </a:lnTo>
                    <a:lnTo>
                      <a:pt x="185208" y="272520"/>
                    </a:lnTo>
                    <a:lnTo>
                      <a:pt x="185208" y="280458"/>
                    </a:lnTo>
                    <a:lnTo>
                      <a:pt x="185208" y="283104"/>
                    </a:lnTo>
                    <a:lnTo>
                      <a:pt x="179916" y="285750"/>
                    </a:lnTo>
                    <a:lnTo>
                      <a:pt x="177271" y="288395"/>
                    </a:lnTo>
                    <a:lnTo>
                      <a:pt x="177271" y="291041"/>
                    </a:lnTo>
                    <a:lnTo>
                      <a:pt x="174625" y="293687"/>
                    </a:lnTo>
                    <a:lnTo>
                      <a:pt x="174625" y="296333"/>
                    </a:lnTo>
                    <a:lnTo>
                      <a:pt x="174625" y="298979"/>
                    </a:lnTo>
                    <a:lnTo>
                      <a:pt x="171979" y="312208"/>
                    </a:lnTo>
                    <a:lnTo>
                      <a:pt x="166687" y="317500"/>
                    </a:lnTo>
                    <a:lnTo>
                      <a:pt x="164041" y="317500"/>
                    </a:lnTo>
                    <a:lnTo>
                      <a:pt x="164041" y="306917"/>
                    </a:lnTo>
                    <a:lnTo>
                      <a:pt x="166687" y="296333"/>
                    </a:lnTo>
                    <a:lnTo>
                      <a:pt x="169333" y="291041"/>
                    </a:lnTo>
                    <a:lnTo>
                      <a:pt x="171979" y="285750"/>
                    </a:lnTo>
                    <a:lnTo>
                      <a:pt x="177271" y="272520"/>
                    </a:lnTo>
                    <a:lnTo>
                      <a:pt x="179916" y="264583"/>
                    </a:lnTo>
                    <a:close/>
                    <a:moveTo>
                      <a:pt x="52917" y="254000"/>
                    </a:moveTo>
                    <a:lnTo>
                      <a:pt x="55562" y="254000"/>
                    </a:lnTo>
                    <a:lnTo>
                      <a:pt x="58208" y="256646"/>
                    </a:lnTo>
                    <a:lnTo>
                      <a:pt x="60854" y="261937"/>
                    </a:lnTo>
                    <a:lnTo>
                      <a:pt x="58208" y="264583"/>
                    </a:lnTo>
                    <a:lnTo>
                      <a:pt x="58208" y="267229"/>
                    </a:lnTo>
                    <a:lnTo>
                      <a:pt x="58208" y="269875"/>
                    </a:lnTo>
                    <a:lnTo>
                      <a:pt x="60854" y="269875"/>
                    </a:lnTo>
                    <a:lnTo>
                      <a:pt x="60854" y="272521"/>
                    </a:lnTo>
                    <a:lnTo>
                      <a:pt x="63500" y="275167"/>
                    </a:lnTo>
                    <a:lnTo>
                      <a:pt x="66146" y="275167"/>
                    </a:lnTo>
                    <a:lnTo>
                      <a:pt x="66146" y="277812"/>
                    </a:lnTo>
                    <a:lnTo>
                      <a:pt x="63500" y="280458"/>
                    </a:lnTo>
                    <a:lnTo>
                      <a:pt x="60854" y="280458"/>
                    </a:lnTo>
                    <a:lnTo>
                      <a:pt x="60854" y="285750"/>
                    </a:lnTo>
                    <a:lnTo>
                      <a:pt x="60854" y="288396"/>
                    </a:lnTo>
                    <a:lnTo>
                      <a:pt x="58208" y="291041"/>
                    </a:lnTo>
                    <a:lnTo>
                      <a:pt x="47625" y="296333"/>
                    </a:lnTo>
                    <a:lnTo>
                      <a:pt x="39687" y="301625"/>
                    </a:lnTo>
                    <a:lnTo>
                      <a:pt x="39687" y="304271"/>
                    </a:lnTo>
                    <a:lnTo>
                      <a:pt x="42333" y="306917"/>
                    </a:lnTo>
                    <a:lnTo>
                      <a:pt x="42333" y="312208"/>
                    </a:lnTo>
                    <a:lnTo>
                      <a:pt x="37042" y="314854"/>
                    </a:lnTo>
                    <a:lnTo>
                      <a:pt x="37042" y="320146"/>
                    </a:lnTo>
                    <a:lnTo>
                      <a:pt x="34396" y="322792"/>
                    </a:lnTo>
                    <a:lnTo>
                      <a:pt x="31750" y="322792"/>
                    </a:lnTo>
                    <a:lnTo>
                      <a:pt x="26458" y="325438"/>
                    </a:lnTo>
                    <a:lnTo>
                      <a:pt x="23812" y="325438"/>
                    </a:lnTo>
                    <a:lnTo>
                      <a:pt x="23812" y="328083"/>
                    </a:lnTo>
                    <a:lnTo>
                      <a:pt x="23812" y="333375"/>
                    </a:lnTo>
                    <a:lnTo>
                      <a:pt x="21166" y="336021"/>
                    </a:lnTo>
                    <a:lnTo>
                      <a:pt x="15875" y="341312"/>
                    </a:lnTo>
                    <a:lnTo>
                      <a:pt x="10583" y="343958"/>
                    </a:lnTo>
                    <a:lnTo>
                      <a:pt x="7937" y="346604"/>
                    </a:lnTo>
                    <a:lnTo>
                      <a:pt x="5291" y="346604"/>
                    </a:lnTo>
                    <a:lnTo>
                      <a:pt x="2646" y="346604"/>
                    </a:lnTo>
                    <a:lnTo>
                      <a:pt x="0" y="343958"/>
                    </a:lnTo>
                    <a:lnTo>
                      <a:pt x="2646" y="341312"/>
                    </a:lnTo>
                    <a:lnTo>
                      <a:pt x="2646" y="336021"/>
                    </a:lnTo>
                    <a:lnTo>
                      <a:pt x="5291" y="333375"/>
                    </a:lnTo>
                    <a:lnTo>
                      <a:pt x="7937" y="330729"/>
                    </a:lnTo>
                    <a:lnTo>
                      <a:pt x="10583" y="325438"/>
                    </a:lnTo>
                    <a:lnTo>
                      <a:pt x="13229" y="322792"/>
                    </a:lnTo>
                    <a:lnTo>
                      <a:pt x="15875" y="320146"/>
                    </a:lnTo>
                    <a:lnTo>
                      <a:pt x="18521" y="317500"/>
                    </a:lnTo>
                    <a:lnTo>
                      <a:pt x="21166" y="314854"/>
                    </a:lnTo>
                    <a:lnTo>
                      <a:pt x="23812" y="309563"/>
                    </a:lnTo>
                    <a:lnTo>
                      <a:pt x="26458" y="304271"/>
                    </a:lnTo>
                    <a:lnTo>
                      <a:pt x="29104" y="301625"/>
                    </a:lnTo>
                    <a:lnTo>
                      <a:pt x="29104" y="296333"/>
                    </a:lnTo>
                    <a:lnTo>
                      <a:pt x="31750" y="293687"/>
                    </a:lnTo>
                    <a:lnTo>
                      <a:pt x="34396" y="293687"/>
                    </a:lnTo>
                    <a:lnTo>
                      <a:pt x="37042" y="291041"/>
                    </a:lnTo>
                    <a:lnTo>
                      <a:pt x="37042" y="288396"/>
                    </a:lnTo>
                    <a:lnTo>
                      <a:pt x="39687" y="283104"/>
                    </a:lnTo>
                    <a:lnTo>
                      <a:pt x="42333" y="280458"/>
                    </a:lnTo>
                    <a:lnTo>
                      <a:pt x="44979" y="280458"/>
                    </a:lnTo>
                    <a:lnTo>
                      <a:pt x="50271" y="275167"/>
                    </a:lnTo>
                    <a:lnTo>
                      <a:pt x="50271" y="272521"/>
                    </a:lnTo>
                    <a:lnTo>
                      <a:pt x="47625" y="269875"/>
                    </a:lnTo>
                    <a:lnTo>
                      <a:pt x="50271" y="267229"/>
                    </a:lnTo>
                    <a:lnTo>
                      <a:pt x="50271" y="264583"/>
                    </a:lnTo>
                    <a:lnTo>
                      <a:pt x="52917" y="259292"/>
                    </a:lnTo>
                    <a:close/>
                    <a:moveTo>
                      <a:pt x="185208" y="246062"/>
                    </a:moveTo>
                    <a:lnTo>
                      <a:pt x="187854" y="246062"/>
                    </a:lnTo>
                    <a:lnTo>
                      <a:pt x="190500" y="248708"/>
                    </a:lnTo>
                    <a:lnTo>
                      <a:pt x="198438" y="253999"/>
                    </a:lnTo>
                    <a:lnTo>
                      <a:pt x="198438" y="251354"/>
                    </a:lnTo>
                    <a:lnTo>
                      <a:pt x="201083" y="251354"/>
                    </a:lnTo>
                    <a:lnTo>
                      <a:pt x="201083" y="248708"/>
                    </a:lnTo>
                    <a:lnTo>
                      <a:pt x="203729" y="251354"/>
                    </a:lnTo>
                    <a:lnTo>
                      <a:pt x="206375" y="256645"/>
                    </a:lnTo>
                    <a:lnTo>
                      <a:pt x="206375" y="264583"/>
                    </a:lnTo>
                    <a:lnTo>
                      <a:pt x="206375" y="267229"/>
                    </a:lnTo>
                    <a:lnTo>
                      <a:pt x="211667" y="267229"/>
                    </a:lnTo>
                    <a:lnTo>
                      <a:pt x="214313" y="269874"/>
                    </a:lnTo>
                    <a:lnTo>
                      <a:pt x="216959" y="272520"/>
                    </a:lnTo>
                    <a:lnTo>
                      <a:pt x="216959" y="275166"/>
                    </a:lnTo>
                    <a:lnTo>
                      <a:pt x="219604" y="277812"/>
                    </a:lnTo>
                    <a:lnTo>
                      <a:pt x="222250" y="280458"/>
                    </a:lnTo>
                    <a:lnTo>
                      <a:pt x="222250" y="283104"/>
                    </a:lnTo>
                    <a:lnTo>
                      <a:pt x="219604" y="283104"/>
                    </a:lnTo>
                    <a:lnTo>
                      <a:pt x="222250" y="285750"/>
                    </a:lnTo>
                    <a:lnTo>
                      <a:pt x="222250" y="288395"/>
                    </a:lnTo>
                    <a:lnTo>
                      <a:pt x="219604" y="285750"/>
                    </a:lnTo>
                    <a:lnTo>
                      <a:pt x="216959" y="283104"/>
                    </a:lnTo>
                    <a:lnTo>
                      <a:pt x="211667" y="280458"/>
                    </a:lnTo>
                    <a:lnTo>
                      <a:pt x="211667" y="283104"/>
                    </a:lnTo>
                    <a:lnTo>
                      <a:pt x="211667" y="285750"/>
                    </a:lnTo>
                    <a:lnTo>
                      <a:pt x="214313" y="296333"/>
                    </a:lnTo>
                    <a:lnTo>
                      <a:pt x="211667" y="293687"/>
                    </a:lnTo>
                    <a:lnTo>
                      <a:pt x="206375" y="291041"/>
                    </a:lnTo>
                    <a:lnTo>
                      <a:pt x="203729" y="291041"/>
                    </a:lnTo>
                    <a:lnTo>
                      <a:pt x="203729" y="285750"/>
                    </a:lnTo>
                    <a:lnTo>
                      <a:pt x="203729" y="283104"/>
                    </a:lnTo>
                    <a:lnTo>
                      <a:pt x="201083" y="283104"/>
                    </a:lnTo>
                    <a:lnTo>
                      <a:pt x="201083" y="280458"/>
                    </a:lnTo>
                    <a:lnTo>
                      <a:pt x="201083" y="277812"/>
                    </a:lnTo>
                    <a:lnTo>
                      <a:pt x="203729" y="275166"/>
                    </a:lnTo>
                    <a:lnTo>
                      <a:pt x="203729" y="269874"/>
                    </a:lnTo>
                    <a:lnTo>
                      <a:pt x="201083" y="264583"/>
                    </a:lnTo>
                    <a:lnTo>
                      <a:pt x="195792" y="261937"/>
                    </a:lnTo>
                    <a:lnTo>
                      <a:pt x="195792" y="264583"/>
                    </a:lnTo>
                    <a:lnTo>
                      <a:pt x="195792" y="267229"/>
                    </a:lnTo>
                    <a:lnTo>
                      <a:pt x="193146" y="264583"/>
                    </a:lnTo>
                    <a:lnTo>
                      <a:pt x="190500" y="264583"/>
                    </a:lnTo>
                    <a:lnTo>
                      <a:pt x="190500" y="261937"/>
                    </a:lnTo>
                    <a:lnTo>
                      <a:pt x="190500" y="259291"/>
                    </a:lnTo>
                    <a:lnTo>
                      <a:pt x="187854" y="253999"/>
                    </a:lnTo>
                    <a:lnTo>
                      <a:pt x="185208" y="251354"/>
                    </a:lnTo>
                    <a:close/>
                    <a:moveTo>
                      <a:pt x="116416" y="232833"/>
                    </a:moveTo>
                    <a:lnTo>
                      <a:pt x="119061" y="232833"/>
                    </a:lnTo>
                    <a:lnTo>
                      <a:pt x="121707" y="232833"/>
                    </a:lnTo>
                    <a:lnTo>
                      <a:pt x="126999" y="232833"/>
                    </a:lnTo>
                    <a:lnTo>
                      <a:pt x="132291" y="235479"/>
                    </a:lnTo>
                    <a:lnTo>
                      <a:pt x="134937" y="238125"/>
                    </a:lnTo>
                    <a:lnTo>
                      <a:pt x="137583" y="240770"/>
                    </a:lnTo>
                    <a:lnTo>
                      <a:pt x="140229" y="240770"/>
                    </a:lnTo>
                    <a:lnTo>
                      <a:pt x="145520" y="238125"/>
                    </a:lnTo>
                    <a:lnTo>
                      <a:pt x="148166" y="238125"/>
                    </a:lnTo>
                    <a:lnTo>
                      <a:pt x="148166" y="240770"/>
                    </a:lnTo>
                    <a:lnTo>
                      <a:pt x="148166" y="243416"/>
                    </a:lnTo>
                    <a:lnTo>
                      <a:pt x="158749" y="240770"/>
                    </a:lnTo>
                    <a:lnTo>
                      <a:pt x="161395" y="240770"/>
                    </a:lnTo>
                    <a:lnTo>
                      <a:pt x="158749" y="243416"/>
                    </a:lnTo>
                    <a:lnTo>
                      <a:pt x="158749" y="246062"/>
                    </a:lnTo>
                    <a:lnTo>
                      <a:pt x="158749" y="248708"/>
                    </a:lnTo>
                    <a:lnTo>
                      <a:pt x="156104" y="251354"/>
                    </a:lnTo>
                    <a:lnTo>
                      <a:pt x="153458" y="254000"/>
                    </a:lnTo>
                    <a:lnTo>
                      <a:pt x="153458" y="256645"/>
                    </a:lnTo>
                    <a:lnTo>
                      <a:pt x="150812" y="259291"/>
                    </a:lnTo>
                    <a:lnTo>
                      <a:pt x="145520" y="259291"/>
                    </a:lnTo>
                    <a:lnTo>
                      <a:pt x="145520" y="261937"/>
                    </a:lnTo>
                    <a:lnTo>
                      <a:pt x="145520" y="264583"/>
                    </a:lnTo>
                    <a:lnTo>
                      <a:pt x="145520" y="267229"/>
                    </a:lnTo>
                    <a:lnTo>
                      <a:pt x="142874" y="269875"/>
                    </a:lnTo>
                    <a:lnTo>
                      <a:pt x="134937" y="269875"/>
                    </a:lnTo>
                    <a:lnTo>
                      <a:pt x="132291" y="269875"/>
                    </a:lnTo>
                    <a:lnTo>
                      <a:pt x="132291" y="272521"/>
                    </a:lnTo>
                    <a:lnTo>
                      <a:pt x="132291" y="280458"/>
                    </a:lnTo>
                    <a:lnTo>
                      <a:pt x="132291" y="283104"/>
                    </a:lnTo>
                    <a:lnTo>
                      <a:pt x="129645" y="283104"/>
                    </a:lnTo>
                    <a:lnTo>
                      <a:pt x="124353" y="283104"/>
                    </a:lnTo>
                    <a:lnTo>
                      <a:pt x="124353" y="280458"/>
                    </a:lnTo>
                    <a:lnTo>
                      <a:pt x="124353" y="277812"/>
                    </a:lnTo>
                    <a:lnTo>
                      <a:pt x="126999" y="272521"/>
                    </a:lnTo>
                    <a:lnTo>
                      <a:pt x="124353" y="269875"/>
                    </a:lnTo>
                    <a:lnTo>
                      <a:pt x="124353" y="267229"/>
                    </a:lnTo>
                    <a:lnTo>
                      <a:pt x="124353" y="264583"/>
                    </a:lnTo>
                    <a:lnTo>
                      <a:pt x="124353" y="259291"/>
                    </a:lnTo>
                    <a:lnTo>
                      <a:pt x="124353" y="256645"/>
                    </a:lnTo>
                    <a:lnTo>
                      <a:pt x="124353" y="254000"/>
                    </a:lnTo>
                    <a:lnTo>
                      <a:pt x="124353" y="248708"/>
                    </a:lnTo>
                    <a:lnTo>
                      <a:pt x="124353" y="246062"/>
                    </a:lnTo>
                    <a:lnTo>
                      <a:pt x="124353" y="240770"/>
                    </a:lnTo>
                    <a:lnTo>
                      <a:pt x="126999" y="238125"/>
                    </a:lnTo>
                    <a:lnTo>
                      <a:pt x="124353" y="238125"/>
                    </a:lnTo>
                    <a:lnTo>
                      <a:pt x="119061" y="238125"/>
                    </a:lnTo>
                    <a:lnTo>
                      <a:pt x="113770" y="238125"/>
                    </a:lnTo>
                    <a:lnTo>
                      <a:pt x="116416" y="235479"/>
                    </a:lnTo>
                    <a:close/>
                    <a:moveTo>
                      <a:pt x="148166" y="206375"/>
                    </a:moveTo>
                    <a:lnTo>
                      <a:pt x="150812" y="206375"/>
                    </a:lnTo>
                    <a:lnTo>
                      <a:pt x="156104" y="211667"/>
                    </a:lnTo>
                    <a:lnTo>
                      <a:pt x="158750" y="214312"/>
                    </a:lnTo>
                    <a:lnTo>
                      <a:pt x="164041" y="216958"/>
                    </a:lnTo>
                    <a:lnTo>
                      <a:pt x="166687" y="219604"/>
                    </a:lnTo>
                    <a:lnTo>
                      <a:pt x="171979" y="219604"/>
                    </a:lnTo>
                    <a:lnTo>
                      <a:pt x="174625" y="222250"/>
                    </a:lnTo>
                    <a:lnTo>
                      <a:pt x="177271" y="224896"/>
                    </a:lnTo>
                    <a:lnTo>
                      <a:pt x="182562" y="238125"/>
                    </a:lnTo>
                    <a:lnTo>
                      <a:pt x="182562" y="243417"/>
                    </a:lnTo>
                    <a:lnTo>
                      <a:pt x="179916" y="240771"/>
                    </a:lnTo>
                    <a:lnTo>
                      <a:pt x="174625" y="238125"/>
                    </a:lnTo>
                    <a:lnTo>
                      <a:pt x="169333" y="235479"/>
                    </a:lnTo>
                    <a:lnTo>
                      <a:pt x="166687" y="232833"/>
                    </a:lnTo>
                    <a:lnTo>
                      <a:pt x="164041" y="232833"/>
                    </a:lnTo>
                    <a:lnTo>
                      <a:pt x="161395" y="230188"/>
                    </a:lnTo>
                    <a:lnTo>
                      <a:pt x="161395" y="227542"/>
                    </a:lnTo>
                    <a:lnTo>
                      <a:pt x="158750" y="227542"/>
                    </a:lnTo>
                    <a:lnTo>
                      <a:pt x="156104" y="230188"/>
                    </a:lnTo>
                    <a:lnTo>
                      <a:pt x="153458" y="235479"/>
                    </a:lnTo>
                    <a:lnTo>
                      <a:pt x="153458" y="238125"/>
                    </a:lnTo>
                    <a:lnTo>
                      <a:pt x="150812" y="235479"/>
                    </a:lnTo>
                    <a:lnTo>
                      <a:pt x="150812" y="230188"/>
                    </a:lnTo>
                    <a:lnTo>
                      <a:pt x="150812" y="227542"/>
                    </a:lnTo>
                    <a:lnTo>
                      <a:pt x="153458" y="224896"/>
                    </a:lnTo>
                    <a:lnTo>
                      <a:pt x="150812" y="224896"/>
                    </a:lnTo>
                    <a:lnTo>
                      <a:pt x="148166" y="224896"/>
                    </a:lnTo>
                    <a:lnTo>
                      <a:pt x="150812" y="219604"/>
                    </a:lnTo>
                    <a:lnTo>
                      <a:pt x="148166" y="209021"/>
                    </a:lnTo>
                    <a:close/>
                    <a:moveTo>
                      <a:pt x="195791" y="203729"/>
                    </a:moveTo>
                    <a:lnTo>
                      <a:pt x="198437" y="203729"/>
                    </a:lnTo>
                    <a:lnTo>
                      <a:pt x="201083" y="203729"/>
                    </a:lnTo>
                    <a:lnTo>
                      <a:pt x="206374" y="203729"/>
                    </a:lnTo>
                    <a:lnTo>
                      <a:pt x="206374" y="206375"/>
                    </a:lnTo>
                    <a:lnTo>
                      <a:pt x="206374" y="209021"/>
                    </a:lnTo>
                    <a:lnTo>
                      <a:pt x="209020" y="209021"/>
                    </a:lnTo>
                    <a:lnTo>
                      <a:pt x="214312" y="209021"/>
                    </a:lnTo>
                    <a:lnTo>
                      <a:pt x="214312" y="211666"/>
                    </a:lnTo>
                    <a:lnTo>
                      <a:pt x="211666" y="211666"/>
                    </a:lnTo>
                    <a:lnTo>
                      <a:pt x="211666" y="214312"/>
                    </a:lnTo>
                    <a:lnTo>
                      <a:pt x="214312" y="214312"/>
                    </a:lnTo>
                    <a:lnTo>
                      <a:pt x="211666" y="219604"/>
                    </a:lnTo>
                    <a:lnTo>
                      <a:pt x="211666" y="222250"/>
                    </a:lnTo>
                    <a:lnTo>
                      <a:pt x="211666" y="224895"/>
                    </a:lnTo>
                    <a:lnTo>
                      <a:pt x="216958" y="230187"/>
                    </a:lnTo>
                    <a:lnTo>
                      <a:pt x="219603" y="230187"/>
                    </a:lnTo>
                    <a:lnTo>
                      <a:pt x="219603" y="232833"/>
                    </a:lnTo>
                    <a:lnTo>
                      <a:pt x="219603" y="235479"/>
                    </a:lnTo>
                    <a:lnTo>
                      <a:pt x="222249" y="238125"/>
                    </a:lnTo>
                    <a:lnTo>
                      <a:pt x="224895" y="238125"/>
                    </a:lnTo>
                    <a:lnTo>
                      <a:pt x="224895" y="240770"/>
                    </a:lnTo>
                    <a:lnTo>
                      <a:pt x="230187" y="243416"/>
                    </a:lnTo>
                    <a:lnTo>
                      <a:pt x="232832" y="246062"/>
                    </a:lnTo>
                    <a:lnTo>
                      <a:pt x="235478" y="248708"/>
                    </a:lnTo>
                    <a:lnTo>
                      <a:pt x="232832" y="248708"/>
                    </a:lnTo>
                    <a:lnTo>
                      <a:pt x="230187" y="253999"/>
                    </a:lnTo>
                    <a:lnTo>
                      <a:pt x="230187" y="256645"/>
                    </a:lnTo>
                    <a:lnTo>
                      <a:pt x="230187" y="259291"/>
                    </a:lnTo>
                    <a:lnTo>
                      <a:pt x="227541" y="259291"/>
                    </a:lnTo>
                    <a:lnTo>
                      <a:pt x="224895" y="259291"/>
                    </a:lnTo>
                    <a:lnTo>
                      <a:pt x="222249" y="259291"/>
                    </a:lnTo>
                    <a:lnTo>
                      <a:pt x="219603" y="259291"/>
                    </a:lnTo>
                    <a:lnTo>
                      <a:pt x="216958" y="253999"/>
                    </a:lnTo>
                    <a:lnTo>
                      <a:pt x="216958" y="251354"/>
                    </a:lnTo>
                    <a:lnTo>
                      <a:pt x="214312" y="251354"/>
                    </a:lnTo>
                    <a:lnTo>
                      <a:pt x="209020" y="251354"/>
                    </a:lnTo>
                    <a:lnTo>
                      <a:pt x="206374" y="251354"/>
                    </a:lnTo>
                    <a:lnTo>
                      <a:pt x="206374" y="248708"/>
                    </a:lnTo>
                    <a:lnTo>
                      <a:pt x="203728" y="246062"/>
                    </a:lnTo>
                    <a:lnTo>
                      <a:pt x="198437" y="246062"/>
                    </a:lnTo>
                    <a:lnTo>
                      <a:pt x="198437" y="243416"/>
                    </a:lnTo>
                    <a:lnTo>
                      <a:pt x="203728" y="238125"/>
                    </a:lnTo>
                    <a:lnTo>
                      <a:pt x="203728" y="235479"/>
                    </a:lnTo>
                    <a:lnTo>
                      <a:pt x="203728" y="232833"/>
                    </a:lnTo>
                    <a:lnTo>
                      <a:pt x="201083" y="232833"/>
                    </a:lnTo>
                    <a:lnTo>
                      <a:pt x="198437" y="232833"/>
                    </a:lnTo>
                    <a:lnTo>
                      <a:pt x="193145" y="224895"/>
                    </a:lnTo>
                    <a:lnTo>
                      <a:pt x="190499" y="224895"/>
                    </a:lnTo>
                    <a:lnTo>
                      <a:pt x="187854" y="222250"/>
                    </a:lnTo>
                    <a:lnTo>
                      <a:pt x="182562" y="216958"/>
                    </a:lnTo>
                    <a:lnTo>
                      <a:pt x="179916" y="211666"/>
                    </a:lnTo>
                    <a:lnTo>
                      <a:pt x="177270" y="209021"/>
                    </a:lnTo>
                    <a:lnTo>
                      <a:pt x="177270" y="206375"/>
                    </a:lnTo>
                    <a:lnTo>
                      <a:pt x="179916" y="206375"/>
                    </a:lnTo>
                    <a:lnTo>
                      <a:pt x="182562" y="206375"/>
                    </a:lnTo>
                    <a:lnTo>
                      <a:pt x="187854" y="206375"/>
                    </a:lnTo>
                    <a:lnTo>
                      <a:pt x="193145" y="206375"/>
                    </a:lnTo>
                    <a:close/>
                    <a:moveTo>
                      <a:pt x="60854" y="179916"/>
                    </a:moveTo>
                    <a:lnTo>
                      <a:pt x="63500" y="179916"/>
                    </a:lnTo>
                    <a:lnTo>
                      <a:pt x="66145" y="179916"/>
                    </a:lnTo>
                    <a:lnTo>
                      <a:pt x="68791" y="179916"/>
                    </a:lnTo>
                    <a:lnTo>
                      <a:pt x="74083" y="179916"/>
                    </a:lnTo>
                    <a:lnTo>
                      <a:pt x="76729" y="179916"/>
                    </a:lnTo>
                    <a:lnTo>
                      <a:pt x="79375" y="182562"/>
                    </a:lnTo>
                    <a:lnTo>
                      <a:pt x="84666" y="182562"/>
                    </a:lnTo>
                    <a:lnTo>
                      <a:pt x="87312" y="182562"/>
                    </a:lnTo>
                    <a:lnTo>
                      <a:pt x="92604" y="185208"/>
                    </a:lnTo>
                    <a:lnTo>
                      <a:pt x="97895" y="187853"/>
                    </a:lnTo>
                    <a:lnTo>
                      <a:pt x="100541" y="187853"/>
                    </a:lnTo>
                    <a:lnTo>
                      <a:pt x="100541" y="190499"/>
                    </a:lnTo>
                    <a:lnTo>
                      <a:pt x="103187" y="193145"/>
                    </a:lnTo>
                    <a:lnTo>
                      <a:pt x="103187" y="195791"/>
                    </a:lnTo>
                    <a:lnTo>
                      <a:pt x="103187" y="198437"/>
                    </a:lnTo>
                    <a:lnTo>
                      <a:pt x="103187" y="203729"/>
                    </a:lnTo>
                    <a:lnTo>
                      <a:pt x="105833" y="209020"/>
                    </a:lnTo>
                    <a:lnTo>
                      <a:pt x="108479" y="209020"/>
                    </a:lnTo>
                    <a:lnTo>
                      <a:pt x="105833" y="211666"/>
                    </a:lnTo>
                    <a:lnTo>
                      <a:pt x="103187" y="216958"/>
                    </a:lnTo>
                    <a:lnTo>
                      <a:pt x="97895" y="216958"/>
                    </a:lnTo>
                    <a:lnTo>
                      <a:pt x="89958" y="214312"/>
                    </a:lnTo>
                    <a:lnTo>
                      <a:pt x="87312" y="211666"/>
                    </a:lnTo>
                    <a:lnTo>
                      <a:pt x="87312" y="209020"/>
                    </a:lnTo>
                    <a:lnTo>
                      <a:pt x="84666" y="206374"/>
                    </a:lnTo>
                    <a:lnTo>
                      <a:pt x="82020" y="203729"/>
                    </a:lnTo>
                    <a:lnTo>
                      <a:pt x="79375" y="201083"/>
                    </a:lnTo>
                    <a:lnTo>
                      <a:pt x="79375" y="198437"/>
                    </a:lnTo>
                    <a:lnTo>
                      <a:pt x="76729" y="190499"/>
                    </a:lnTo>
                    <a:lnTo>
                      <a:pt x="71437" y="190499"/>
                    </a:lnTo>
                    <a:lnTo>
                      <a:pt x="66145" y="187853"/>
                    </a:lnTo>
                    <a:lnTo>
                      <a:pt x="66145" y="185208"/>
                    </a:lnTo>
                    <a:lnTo>
                      <a:pt x="63500" y="185208"/>
                    </a:lnTo>
                    <a:lnTo>
                      <a:pt x="60854" y="185208"/>
                    </a:lnTo>
                    <a:close/>
                    <a:moveTo>
                      <a:pt x="111125" y="177270"/>
                    </a:moveTo>
                    <a:lnTo>
                      <a:pt x="116416" y="177270"/>
                    </a:lnTo>
                    <a:lnTo>
                      <a:pt x="119062" y="179916"/>
                    </a:lnTo>
                    <a:lnTo>
                      <a:pt x="119062" y="182562"/>
                    </a:lnTo>
                    <a:lnTo>
                      <a:pt x="121708" y="182562"/>
                    </a:lnTo>
                    <a:lnTo>
                      <a:pt x="124354" y="185207"/>
                    </a:lnTo>
                    <a:lnTo>
                      <a:pt x="127000" y="187853"/>
                    </a:lnTo>
                    <a:lnTo>
                      <a:pt x="124354" y="187853"/>
                    </a:lnTo>
                    <a:lnTo>
                      <a:pt x="121708" y="193145"/>
                    </a:lnTo>
                    <a:lnTo>
                      <a:pt x="119062" y="193145"/>
                    </a:lnTo>
                    <a:lnTo>
                      <a:pt x="113770" y="193145"/>
                    </a:lnTo>
                    <a:lnTo>
                      <a:pt x="108479" y="187853"/>
                    </a:lnTo>
                    <a:lnTo>
                      <a:pt x="105833" y="187853"/>
                    </a:lnTo>
                    <a:lnTo>
                      <a:pt x="108479" y="185207"/>
                    </a:lnTo>
                    <a:lnTo>
                      <a:pt x="111125" y="179916"/>
                    </a:lnTo>
                    <a:close/>
                    <a:moveTo>
                      <a:pt x="87312" y="0"/>
                    </a:moveTo>
                    <a:lnTo>
                      <a:pt x="89958" y="0"/>
                    </a:lnTo>
                    <a:lnTo>
                      <a:pt x="92604" y="2646"/>
                    </a:lnTo>
                    <a:lnTo>
                      <a:pt x="95250" y="5292"/>
                    </a:lnTo>
                    <a:lnTo>
                      <a:pt x="95250" y="10583"/>
                    </a:lnTo>
                    <a:lnTo>
                      <a:pt x="95250" y="13229"/>
                    </a:lnTo>
                    <a:lnTo>
                      <a:pt x="92604" y="13229"/>
                    </a:lnTo>
                    <a:lnTo>
                      <a:pt x="89958" y="15875"/>
                    </a:lnTo>
                    <a:lnTo>
                      <a:pt x="92604" y="21167"/>
                    </a:lnTo>
                    <a:lnTo>
                      <a:pt x="95250" y="23812"/>
                    </a:lnTo>
                    <a:lnTo>
                      <a:pt x="92604" y="29104"/>
                    </a:lnTo>
                    <a:lnTo>
                      <a:pt x="92604" y="42333"/>
                    </a:lnTo>
                    <a:lnTo>
                      <a:pt x="95250" y="47625"/>
                    </a:lnTo>
                    <a:lnTo>
                      <a:pt x="97896" y="50271"/>
                    </a:lnTo>
                    <a:lnTo>
                      <a:pt x="103187" y="50271"/>
                    </a:lnTo>
                    <a:lnTo>
                      <a:pt x="103187" y="52916"/>
                    </a:lnTo>
                    <a:lnTo>
                      <a:pt x="105833" y="55562"/>
                    </a:lnTo>
                    <a:lnTo>
                      <a:pt x="105833" y="58208"/>
                    </a:lnTo>
                    <a:lnTo>
                      <a:pt x="108479" y="58208"/>
                    </a:lnTo>
                    <a:lnTo>
                      <a:pt x="111125" y="58208"/>
                    </a:lnTo>
                    <a:lnTo>
                      <a:pt x="111125" y="63500"/>
                    </a:lnTo>
                    <a:lnTo>
                      <a:pt x="111125" y="68791"/>
                    </a:lnTo>
                    <a:lnTo>
                      <a:pt x="111125" y="74083"/>
                    </a:lnTo>
                    <a:lnTo>
                      <a:pt x="108479" y="76729"/>
                    </a:lnTo>
                    <a:lnTo>
                      <a:pt x="108479" y="79375"/>
                    </a:lnTo>
                    <a:lnTo>
                      <a:pt x="108479" y="82021"/>
                    </a:lnTo>
                    <a:lnTo>
                      <a:pt x="108479" y="84666"/>
                    </a:lnTo>
                    <a:lnTo>
                      <a:pt x="103187" y="87312"/>
                    </a:lnTo>
                    <a:lnTo>
                      <a:pt x="100541" y="87312"/>
                    </a:lnTo>
                    <a:lnTo>
                      <a:pt x="103187" y="84666"/>
                    </a:lnTo>
                    <a:lnTo>
                      <a:pt x="97896" y="87312"/>
                    </a:lnTo>
                    <a:lnTo>
                      <a:pt x="92604" y="89958"/>
                    </a:lnTo>
                    <a:lnTo>
                      <a:pt x="89958" y="89958"/>
                    </a:lnTo>
                    <a:lnTo>
                      <a:pt x="84666" y="89958"/>
                    </a:lnTo>
                    <a:lnTo>
                      <a:pt x="82021" y="92604"/>
                    </a:lnTo>
                    <a:lnTo>
                      <a:pt x="82021" y="95250"/>
                    </a:lnTo>
                    <a:lnTo>
                      <a:pt x="84666" y="97896"/>
                    </a:lnTo>
                    <a:lnTo>
                      <a:pt x="87312" y="97896"/>
                    </a:lnTo>
                    <a:lnTo>
                      <a:pt x="87312" y="100541"/>
                    </a:lnTo>
                    <a:lnTo>
                      <a:pt x="87312" y="105833"/>
                    </a:lnTo>
                    <a:lnTo>
                      <a:pt x="87312" y="108479"/>
                    </a:lnTo>
                    <a:lnTo>
                      <a:pt x="87312" y="111125"/>
                    </a:lnTo>
                    <a:lnTo>
                      <a:pt x="89958" y="113771"/>
                    </a:lnTo>
                    <a:lnTo>
                      <a:pt x="92604" y="113771"/>
                    </a:lnTo>
                    <a:lnTo>
                      <a:pt x="92604" y="119062"/>
                    </a:lnTo>
                    <a:lnTo>
                      <a:pt x="95250" y="124354"/>
                    </a:lnTo>
                    <a:lnTo>
                      <a:pt x="97896" y="129646"/>
                    </a:lnTo>
                    <a:lnTo>
                      <a:pt x="100541" y="134937"/>
                    </a:lnTo>
                    <a:lnTo>
                      <a:pt x="100541" y="137583"/>
                    </a:lnTo>
                    <a:lnTo>
                      <a:pt x="95250" y="134937"/>
                    </a:lnTo>
                    <a:lnTo>
                      <a:pt x="95250" y="140229"/>
                    </a:lnTo>
                    <a:lnTo>
                      <a:pt x="97896" y="145521"/>
                    </a:lnTo>
                    <a:lnTo>
                      <a:pt x="100541" y="148166"/>
                    </a:lnTo>
                    <a:lnTo>
                      <a:pt x="103187" y="150812"/>
                    </a:lnTo>
                    <a:lnTo>
                      <a:pt x="105833" y="153458"/>
                    </a:lnTo>
                    <a:lnTo>
                      <a:pt x="108479" y="158750"/>
                    </a:lnTo>
                    <a:lnTo>
                      <a:pt x="116417" y="158750"/>
                    </a:lnTo>
                    <a:lnTo>
                      <a:pt x="116417" y="156104"/>
                    </a:lnTo>
                    <a:lnTo>
                      <a:pt x="121708" y="158750"/>
                    </a:lnTo>
                    <a:lnTo>
                      <a:pt x="119062" y="156104"/>
                    </a:lnTo>
                    <a:lnTo>
                      <a:pt x="116417" y="153458"/>
                    </a:lnTo>
                    <a:lnTo>
                      <a:pt x="119062" y="150812"/>
                    </a:lnTo>
                    <a:lnTo>
                      <a:pt x="121708" y="153458"/>
                    </a:lnTo>
                    <a:lnTo>
                      <a:pt x="121708" y="150812"/>
                    </a:lnTo>
                    <a:lnTo>
                      <a:pt x="121708" y="148166"/>
                    </a:lnTo>
                    <a:lnTo>
                      <a:pt x="124354" y="148166"/>
                    </a:lnTo>
                    <a:lnTo>
                      <a:pt x="129646" y="148166"/>
                    </a:lnTo>
                    <a:lnTo>
                      <a:pt x="132292" y="150812"/>
                    </a:lnTo>
                    <a:lnTo>
                      <a:pt x="134938" y="153458"/>
                    </a:lnTo>
                    <a:lnTo>
                      <a:pt x="134938" y="156104"/>
                    </a:lnTo>
                    <a:lnTo>
                      <a:pt x="134938" y="158750"/>
                    </a:lnTo>
                    <a:lnTo>
                      <a:pt x="142875" y="158750"/>
                    </a:lnTo>
                    <a:lnTo>
                      <a:pt x="145521" y="158750"/>
                    </a:lnTo>
                    <a:lnTo>
                      <a:pt x="145521" y="156104"/>
                    </a:lnTo>
                    <a:lnTo>
                      <a:pt x="142875" y="153458"/>
                    </a:lnTo>
                    <a:lnTo>
                      <a:pt x="140230" y="150812"/>
                    </a:lnTo>
                    <a:lnTo>
                      <a:pt x="142875" y="150812"/>
                    </a:lnTo>
                    <a:lnTo>
                      <a:pt x="145521" y="150812"/>
                    </a:lnTo>
                    <a:lnTo>
                      <a:pt x="145521" y="148166"/>
                    </a:lnTo>
                    <a:lnTo>
                      <a:pt x="148167" y="148166"/>
                    </a:lnTo>
                    <a:lnTo>
                      <a:pt x="148167" y="150812"/>
                    </a:lnTo>
                    <a:lnTo>
                      <a:pt x="150813" y="150812"/>
                    </a:lnTo>
                    <a:lnTo>
                      <a:pt x="150813" y="153458"/>
                    </a:lnTo>
                    <a:lnTo>
                      <a:pt x="150813" y="156104"/>
                    </a:lnTo>
                    <a:lnTo>
                      <a:pt x="153459" y="156104"/>
                    </a:lnTo>
                    <a:lnTo>
                      <a:pt x="156105" y="158750"/>
                    </a:lnTo>
                    <a:lnTo>
                      <a:pt x="161396" y="161396"/>
                    </a:lnTo>
                    <a:lnTo>
                      <a:pt x="164042" y="161396"/>
                    </a:lnTo>
                    <a:lnTo>
                      <a:pt x="164042" y="164041"/>
                    </a:lnTo>
                    <a:lnTo>
                      <a:pt x="161396" y="166687"/>
                    </a:lnTo>
                    <a:lnTo>
                      <a:pt x="158751" y="166687"/>
                    </a:lnTo>
                    <a:lnTo>
                      <a:pt x="156105" y="166687"/>
                    </a:lnTo>
                    <a:lnTo>
                      <a:pt x="153459" y="166687"/>
                    </a:lnTo>
                    <a:lnTo>
                      <a:pt x="150813" y="166687"/>
                    </a:lnTo>
                    <a:lnTo>
                      <a:pt x="150813" y="171979"/>
                    </a:lnTo>
                    <a:lnTo>
                      <a:pt x="156105" y="171979"/>
                    </a:lnTo>
                    <a:lnTo>
                      <a:pt x="161396" y="174625"/>
                    </a:lnTo>
                    <a:lnTo>
                      <a:pt x="164042" y="177271"/>
                    </a:lnTo>
                    <a:lnTo>
                      <a:pt x="166688" y="179916"/>
                    </a:lnTo>
                    <a:lnTo>
                      <a:pt x="169334" y="179916"/>
                    </a:lnTo>
                    <a:lnTo>
                      <a:pt x="169334" y="182562"/>
                    </a:lnTo>
                    <a:lnTo>
                      <a:pt x="169334" y="185208"/>
                    </a:lnTo>
                    <a:lnTo>
                      <a:pt x="174626" y="185208"/>
                    </a:lnTo>
                    <a:lnTo>
                      <a:pt x="177271" y="182562"/>
                    </a:lnTo>
                    <a:lnTo>
                      <a:pt x="179917" y="182562"/>
                    </a:lnTo>
                    <a:lnTo>
                      <a:pt x="179917" y="185208"/>
                    </a:lnTo>
                    <a:lnTo>
                      <a:pt x="179917" y="187854"/>
                    </a:lnTo>
                    <a:lnTo>
                      <a:pt x="179917" y="193146"/>
                    </a:lnTo>
                    <a:lnTo>
                      <a:pt x="179917" y="201083"/>
                    </a:lnTo>
                    <a:lnTo>
                      <a:pt x="177271" y="203729"/>
                    </a:lnTo>
                    <a:lnTo>
                      <a:pt x="174626" y="203729"/>
                    </a:lnTo>
                    <a:lnTo>
                      <a:pt x="169334" y="203729"/>
                    </a:lnTo>
                    <a:lnTo>
                      <a:pt x="166688" y="201083"/>
                    </a:lnTo>
                    <a:lnTo>
                      <a:pt x="164042" y="198437"/>
                    </a:lnTo>
                    <a:lnTo>
                      <a:pt x="161396" y="195791"/>
                    </a:lnTo>
                    <a:lnTo>
                      <a:pt x="161396" y="193146"/>
                    </a:lnTo>
                    <a:lnTo>
                      <a:pt x="156105" y="187854"/>
                    </a:lnTo>
                    <a:lnTo>
                      <a:pt x="153459" y="187854"/>
                    </a:lnTo>
                    <a:lnTo>
                      <a:pt x="153459" y="190500"/>
                    </a:lnTo>
                    <a:lnTo>
                      <a:pt x="150813" y="187854"/>
                    </a:lnTo>
                    <a:lnTo>
                      <a:pt x="150813" y="185208"/>
                    </a:lnTo>
                    <a:lnTo>
                      <a:pt x="148167" y="179916"/>
                    </a:lnTo>
                    <a:lnTo>
                      <a:pt x="145521" y="177271"/>
                    </a:lnTo>
                    <a:lnTo>
                      <a:pt x="140230" y="174625"/>
                    </a:lnTo>
                    <a:lnTo>
                      <a:pt x="137584" y="174625"/>
                    </a:lnTo>
                    <a:lnTo>
                      <a:pt x="137584" y="171979"/>
                    </a:lnTo>
                    <a:lnTo>
                      <a:pt x="129646" y="166687"/>
                    </a:lnTo>
                    <a:lnTo>
                      <a:pt x="127000" y="164041"/>
                    </a:lnTo>
                    <a:lnTo>
                      <a:pt x="124354" y="161396"/>
                    </a:lnTo>
                    <a:lnTo>
                      <a:pt x="124354" y="164041"/>
                    </a:lnTo>
                    <a:lnTo>
                      <a:pt x="127000" y="166687"/>
                    </a:lnTo>
                    <a:lnTo>
                      <a:pt x="129646" y="169333"/>
                    </a:lnTo>
                    <a:lnTo>
                      <a:pt x="129646" y="171979"/>
                    </a:lnTo>
                    <a:lnTo>
                      <a:pt x="127000" y="171979"/>
                    </a:lnTo>
                    <a:lnTo>
                      <a:pt x="129646" y="174625"/>
                    </a:lnTo>
                    <a:lnTo>
                      <a:pt x="132292" y="177271"/>
                    </a:lnTo>
                    <a:lnTo>
                      <a:pt x="134938" y="179916"/>
                    </a:lnTo>
                    <a:lnTo>
                      <a:pt x="132292" y="179916"/>
                    </a:lnTo>
                    <a:lnTo>
                      <a:pt x="127000" y="179916"/>
                    </a:lnTo>
                    <a:lnTo>
                      <a:pt x="124354" y="177271"/>
                    </a:lnTo>
                    <a:lnTo>
                      <a:pt x="121708" y="171979"/>
                    </a:lnTo>
                    <a:lnTo>
                      <a:pt x="119062" y="169333"/>
                    </a:lnTo>
                    <a:lnTo>
                      <a:pt x="113771" y="169333"/>
                    </a:lnTo>
                    <a:lnTo>
                      <a:pt x="111125" y="166687"/>
                    </a:lnTo>
                    <a:lnTo>
                      <a:pt x="105833" y="164041"/>
                    </a:lnTo>
                    <a:lnTo>
                      <a:pt x="105833" y="161396"/>
                    </a:lnTo>
                    <a:lnTo>
                      <a:pt x="103187" y="161396"/>
                    </a:lnTo>
                    <a:lnTo>
                      <a:pt x="100541" y="164041"/>
                    </a:lnTo>
                    <a:lnTo>
                      <a:pt x="100541" y="166687"/>
                    </a:lnTo>
                    <a:lnTo>
                      <a:pt x="100541" y="169333"/>
                    </a:lnTo>
                    <a:lnTo>
                      <a:pt x="97896" y="171979"/>
                    </a:lnTo>
                    <a:lnTo>
                      <a:pt x="95250" y="174625"/>
                    </a:lnTo>
                    <a:lnTo>
                      <a:pt x="89958" y="174625"/>
                    </a:lnTo>
                    <a:lnTo>
                      <a:pt x="87312" y="171979"/>
                    </a:lnTo>
                    <a:lnTo>
                      <a:pt x="87312" y="169333"/>
                    </a:lnTo>
                    <a:lnTo>
                      <a:pt x="87312" y="166687"/>
                    </a:lnTo>
                    <a:lnTo>
                      <a:pt x="84666" y="166687"/>
                    </a:lnTo>
                    <a:lnTo>
                      <a:pt x="82021" y="166687"/>
                    </a:lnTo>
                    <a:lnTo>
                      <a:pt x="82021" y="164041"/>
                    </a:lnTo>
                    <a:lnTo>
                      <a:pt x="84666" y="161396"/>
                    </a:lnTo>
                    <a:lnTo>
                      <a:pt x="82021" y="158750"/>
                    </a:lnTo>
                    <a:lnTo>
                      <a:pt x="79375" y="156104"/>
                    </a:lnTo>
                    <a:lnTo>
                      <a:pt x="76729" y="158750"/>
                    </a:lnTo>
                    <a:lnTo>
                      <a:pt x="76729" y="161396"/>
                    </a:lnTo>
                    <a:lnTo>
                      <a:pt x="74083" y="164041"/>
                    </a:lnTo>
                    <a:lnTo>
                      <a:pt x="74083" y="158750"/>
                    </a:lnTo>
                    <a:lnTo>
                      <a:pt x="71437" y="153458"/>
                    </a:lnTo>
                    <a:lnTo>
                      <a:pt x="71437" y="150812"/>
                    </a:lnTo>
                    <a:lnTo>
                      <a:pt x="76729" y="145521"/>
                    </a:lnTo>
                    <a:lnTo>
                      <a:pt x="82021" y="142875"/>
                    </a:lnTo>
                    <a:lnTo>
                      <a:pt x="79375" y="140229"/>
                    </a:lnTo>
                    <a:lnTo>
                      <a:pt x="76729" y="132291"/>
                    </a:lnTo>
                    <a:lnTo>
                      <a:pt x="74083" y="132291"/>
                    </a:lnTo>
                    <a:lnTo>
                      <a:pt x="71437" y="132291"/>
                    </a:lnTo>
                    <a:lnTo>
                      <a:pt x="71437" y="134937"/>
                    </a:lnTo>
                    <a:lnTo>
                      <a:pt x="68791" y="132291"/>
                    </a:lnTo>
                    <a:lnTo>
                      <a:pt x="66146" y="132291"/>
                    </a:lnTo>
                    <a:lnTo>
                      <a:pt x="66146" y="134937"/>
                    </a:lnTo>
                    <a:lnTo>
                      <a:pt x="68791" y="140229"/>
                    </a:lnTo>
                    <a:lnTo>
                      <a:pt x="71437" y="140229"/>
                    </a:lnTo>
                    <a:lnTo>
                      <a:pt x="68791" y="142875"/>
                    </a:lnTo>
                    <a:lnTo>
                      <a:pt x="66146" y="142875"/>
                    </a:lnTo>
                    <a:lnTo>
                      <a:pt x="63500" y="142875"/>
                    </a:lnTo>
                    <a:lnTo>
                      <a:pt x="60854" y="137583"/>
                    </a:lnTo>
                    <a:lnTo>
                      <a:pt x="55562" y="134937"/>
                    </a:lnTo>
                    <a:lnTo>
                      <a:pt x="55562" y="132291"/>
                    </a:lnTo>
                    <a:lnTo>
                      <a:pt x="55562" y="129646"/>
                    </a:lnTo>
                    <a:lnTo>
                      <a:pt x="55562" y="127000"/>
                    </a:lnTo>
                    <a:lnTo>
                      <a:pt x="52916" y="127000"/>
                    </a:lnTo>
                    <a:lnTo>
                      <a:pt x="50270" y="127000"/>
                    </a:lnTo>
                    <a:lnTo>
                      <a:pt x="50270" y="129646"/>
                    </a:lnTo>
                    <a:lnTo>
                      <a:pt x="47625" y="127000"/>
                    </a:lnTo>
                    <a:lnTo>
                      <a:pt x="42333" y="124354"/>
                    </a:lnTo>
                    <a:lnTo>
                      <a:pt x="39687" y="119062"/>
                    </a:lnTo>
                    <a:lnTo>
                      <a:pt x="39687" y="113771"/>
                    </a:lnTo>
                    <a:lnTo>
                      <a:pt x="39687" y="108479"/>
                    </a:lnTo>
                    <a:lnTo>
                      <a:pt x="39687" y="105833"/>
                    </a:lnTo>
                    <a:lnTo>
                      <a:pt x="39687" y="103187"/>
                    </a:lnTo>
                    <a:lnTo>
                      <a:pt x="39687" y="100541"/>
                    </a:lnTo>
                    <a:lnTo>
                      <a:pt x="39687" y="97896"/>
                    </a:lnTo>
                    <a:lnTo>
                      <a:pt x="34395" y="92604"/>
                    </a:lnTo>
                    <a:lnTo>
                      <a:pt x="34395" y="87312"/>
                    </a:lnTo>
                    <a:lnTo>
                      <a:pt x="34395" y="84666"/>
                    </a:lnTo>
                    <a:lnTo>
                      <a:pt x="31750" y="84666"/>
                    </a:lnTo>
                    <a:lnTo>
                      <a:pt x="29104" y="84666"/>
                    </a:lnTo>
                    <a:lnTo>
                      <a:pt x="29104" y="82021"/>
                    </a:lnTo>
                    <a:lnTo>
                      <a:pt x="29104" y="76729"/>
                    </a:lnTo>
                    <a:lnTo>
                      <a:pt x="29104" y="74083"/>
                    </a:lnTo>
                    <a:lnTo>
                      <a:pt x="31750" y="74083"/>
                    </a:lnTo>
                    <a:lnTo>
                      <a:pt x="34395" y="71437"/>
                    </a:lnTo>
                    <a:lnTo>
                      <a:pt x="37041" y="71437"/>
                    </a:lnTo>
                    <a:lnTo>
                      <a:pt x="37041" y="76729"/>
                    </a:lnTo>
                    <a:lnTo>
                      <a:pt x="39687" y="76729"/>
                    </a:lnTo>
                    <a:lnTo>
                      <a:pt x="42333" y="76729"/>
                    </a:lnTo>
                    <a:lnTo>
                      <a:pt x="42333" y="79375"/>
                    </a:lnTo>
                    <a:lnTo>
                      <a:pt x="42333" y="82021"/>
                    </a:lnTo>
                    <a:lnTo>
                      <a:pt x="44979" y="84666"/>
                    </a:lnTo>
                    <a:lnTo>
                      <a:pt x="50270" y="84666"/>
                    </a:lnTo>
                    <a:lnTo>
                      <a:pt x="52916" y="84666"/>
                    </a:lnTo>
                    <a:lnTo>
                      <a:pt x="55562" y="82021"/>
                    </a:lnTo>
                    <a:lnTo>
                      <a:pt x="58208" y="76729"/>
                    </a:lnTo>
                    <a:lnTo>
                      <a:pt x="52916" y="74083"/>
                    </a:lnTo>
                    <a:lnTo>
                      <a:pt x="50270" y="74083"/>
                    </a:lnTo>
                    <a:lnTo>
                      <a:pt x="50270" y="71437"/>
                    </a:lnTo>
                    <a:lnTo>
                      <a:pt x="47625" y="68791"/>
                    </a:lnTo>
                    <a:lnTo>
                      <a:pt x="47625" y="66146"/>
                    </a:lnTo>
                    <a:lnTo>
                      <a:pt x="47625" y="63500"/>
                    </a:lnTo>
                    <a:lnTo>
                      <a:pt x="50270" y="60854"/>
                    </a:lnTo>
                    <a:lnTo>
                      <a:pt x="50270" y="58208"/>
                    </a:lnTo>
                    <a:lnTo>
                      <a:pt x="50270" y="55562"/>
                    </a:lnTo>
                    <a:lnTo>
                      <a:pt x="47625" y="52916"/>
                    </a:lnTo>
                    <a:lnTo>
                      <a:pt x="44979" y="50271"/>
                    </a:lnTo>
                    <a:lnTo>
                      <a:pt x="44979" y="47625"/>
                    </a:lnTo>
                    <a:lnTo>
                      <a:pt x="44979" y="44979"/>
                    </a:lnTo>
                    <a:lnTo>
                      <a:pt x="42333" y="42333"/>
                    </a:lnTo>
                    <a:lnTo>
                      <a:pt x="42333" y="39687"/>
                    </a:lnTo>
                    <a:lnTo>
                      <a:pt x="42333" y="37042"/>
                    </a:lnTo>
                    <a:lnTo>
                      <a:pt x="39687" y="37042"/>
                    </a:lnTo>
                    <a:lnTo>
                      <a:pt x="39687" y="34396"/>
                    </a:lnTo>
                    <a:lnTo>
                      <a:pt x="39687" y="31750"/>
                    </a:lnTo>
                    <a:lnTo>
                      <a:pt x="42333" y="29104"/>
                    </a:lnTo>
                    <a:lnTo>
                      <a:pt x="39687" y="26458"/>
                    </a:lnTo>
                    <a:lnTo>
                      <a:pt x="42333" y="23812"/>
                    </a:lnTo>
                    <a:lnTo>
                      <a:pt x="42333" y="21167"/>
                    </a:lnTo>
                    <a:lnTo>
                      <a:pt x="42333" y="18521"/>
                    </a:lnTo>
                    <a:lnTo>
                      <a:pt x="44979" y="15875"/>
                    </a:lnTo>
                    <a:lnTo>
                      <a:pt x="42333" y="13229"/>
                    </a:lnTo>
                    <a:lnTo>
                      <a:pt x="44979" y="10583"/>
                    </a:lnTo>
                    <a:lnTo>
                      <a:pt x="47625" y="7937"/>
                    </a:lnTo>
                    <a:lnTo>
                      <a:pt x="44979" y="7937"/>
                    </a:lnTo>
                    <a:lnTo>
                      <a:pt x="42333" y="5292"/>
                    </a:lnTo>
                    <a:lnTo>
                      <a:pt x="44979" y="5292"/>
                    </a:lnTo>
                    <a:lnTo>
                      <a:pt x="47625" y="2646"/>
                    </a:lnTo>
                    <a:lnTo>
                      <a:pt x="50270" y="5292"/>
                    </a:lnTo>
                    <a:lnTo>
                      <a:pt x="52916" y="2646"/>
                    </a:lnTo>
                    <a:lnTo>
                      <a:pt x="55562" y="5292"/>
                    </a:lnTo>
                    <a:lnTo>
                      <a:pt x="60854" y="5292"/>
                    </a:lnTo>
                    <a:lnTo>
                      <a:pt x="63500" y="2646"/>
                    </a:lnTo>
                    <a:lnTo>
                      <a:pt x="74083" y="5292"/>
                    </a:lnTo>
                    <a:lnTo>
                      <a:pt x="79375" y="7937"/>
                    </a:lnTo>
                    <a:lnTo>
                      <a:pt x="84666" y="7937"/>
                    </a:lnTo>
                    <a:lnTo>
                      <a:pt x="87312" y="5292"/>
                    </a:lnTo>
                    <a:lnTo>
                      <a:pt x="87312"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6" name="Poland">
                <a:extLst>
                  <a:ext uri="{FF2B5EF4-FFF2-40B4-BE49-F238E27FC236}">
                    <a16:creationId xmlns:a16="http://schemas.microsoft.com/office/drawing/2014/main" id="{9D0CB76E-28AD-49B3-AF1F-53FC8450BBC9}"/>
                  </a:ext>
                </a:extLst>
              </p:cNvPr>
              <p:cNvSpPr>
                <a:spLocks/>
              </p:cNvSpPr>
              <p:nvPr/>
            </p:nvSpPr>
            <p:spPr bwMode="auto">
              <a:xfrm>
                <a:off x="4378347" y="746491"/>
                <a:ext cx="264750" cy="151560"/>
              </a:xfrm>
              <a:custGeom>
                <a:avLst/>
                <a:gdLst/>
                <a:ahLst/>
                <a:cxnLst>
                  <a:cxn ang="0">
                    <a:pos x="18" y="72"/>
                  </a:cxn>
                  <a:cxn ang="0">
                    <a:pos x="16" y="60"/>
                  </a:cxn>
                  <a:cxn ang="0">
                    <a:pos x="12" y="46"/>
                  </a:cxn>
                  <a:cxn ang="0">
                    <a:pos x="10" y="40"/>
                  </a:cxn>
                  <a:cxn ang="0">
                    <a:pos x="6" y="38"/>
                  </a:cxn>
                  <a:cxn ang="0">
                    <a:pos x="0" y="34"/>
                  </a:cxn>
                  <a:cxn ang="0">
                    <a:pos x="2" y="28"/>
                  </a:cxn>
                  <a:cxn ang="0">
                    <a:pos x="4" y="26"/>
                  </a:cxn>
                  <a:cxn ang="0">
                    <a:pos x="4" y="18"/>
                  </a:cxn>
                  <a:cxn ang="0">
                    <a:pos x="10" y="18"/>
                  </a:cxn>
                  <a:cxn ang="0">
                    <a:pos x="16" y="12"/>
                  </a:cxn>
                  <a:cxn ang="0">
                    <a:pos x="32" y="8"/>
                  </a:cxn>
                  <a:cxn ang="0">
                    <a:pos x="50" y="6"/>
                  </a:cxn>
                  <a:cxn ang="0">
                    <a:pos x="64" y="0"/>
                  </a:cxn>
                  <a:cxn ang="0">
                    <a:pos x="82" y="0"/>
                  </a:cxn>
                  <a:cxn ang="0">
                    <a:pos x="90" y="6"/>
                  </a:cxn>
                  <a:cxn ang="0">
                    <a:pos x="86" y="4"/>
                  </a:cxn>
                  <a:cxn ang="0">
                    <a:pos x="84" y="6"/>
                  </a:cxn>
                  <a:cxn ang="0">
                    <a:pos x="86" y="10"/>
                  </a:cxn>
                  <a:cxn ang="0">
                    <a:pos x="94" y="10"/>
                  </a:cxn>
                  <a:cxn ang="0">
                    <a:pos x="98" y="4"/>
                  </a:cxn>
                  <a:cxn ang="0">
                    <a:pos x="94" y="12"/>
                  </a:cxn>
                  <a:cxn ang="0">
                    <a:pos x="96" y="12"/>
                  </a:cxn>
                  <a:cxn ang="0">
                    <a:pos x="100" y="8"/>
                  </a:cxn>
                  <a:cxn ang="0">
                    <a:pos x="120" y="10"/>
                  </a:cxn>
                  <a:cxn ang="0">
                    <a:pos x="130" y="8"/>
                  </a:cxn>
                  <a:cxn ang="0">
                    <a:pos x="144" y="8"/>
                  </a:cxn>
                  <a:cxn ang="0">
                    <a:pos x="150" y="6"/>
                  </a:cxn>
                  <a:cxn ang="0">
                    <a:pos x="154" y="8"/>
                  </a:cxn>
                  <a:cxn ang="0">
                    <a:pos x="158" y="10"/>
                  </a:cxn>
                  <a:cxn ang="0">
                    <a:pos x="164" y="18"/>
                  </a:cxn>
                  <a:cxn ang="0">
                    <a:pos x="170" y="26"/>
                  </a:cxn>
                  <a:cxn ang="0">
                    <a:pos x="166" y="38"/>
                  </a:cxn>
                  <a:cxn ang="0">
                    <a:pos x="162" y="44"/>
                  </a:cxn>
                  <a:cxn ang="0">
                    <a:pos x="168" y="58"/>
                  </a:cxn>
                  <a:cxn ang="0">
                    <a:pos x="180" y="72"/>
                  </a:cxn>
                  <a:cxn ang="0">
                    <a:pos x="184" y="76"/>
                  </a:cxn>
                  <a:cxn ang="0">
                    <a:pos x="180" y="78"/>
                  </a:cxn>
                  <a:cxn ang="0">
                    <a:pos x="180" y="80"/>
                  </a:cxn>
                  <a:cxn ang="0">
                    <a:pos x="174" y="86"/>
                  </a:cxn>
                  <a:cxn ang="0">
                    <a:pos x="166" y="96"/>
                  </a:cxn>
                  <a:cxn ang="0">
                    <a:pos x="164" y="104"/>
                  </a:cxn>
                  <a:cxn ang="0">
                    <a:pos x="160" y="104"/>
                  </a:cxn>
                  <a:cxn ang="0">
                    <a:pos x="140" y="98"/>
                  </a:cxn>
                  <a:cxn ang="0">
                    <a:pos x="132" y="98"/>
                  </a:cxn>
                  <a:cxn ang="0">
                    <a:pos x="130" y="102"/>
                  </a:cxn>
                  <a:cxn ang="0">
                    <a:pos x="122" y="98"/>
                  </a:cxn>
                  <a:cxn ang="0">
                    <a:pos x="118" y="100"/>
                  </a:cxn>
                  <a:cxn ang="0">
                    <a:pos x="112" y="98"/>
                  </a:cxn>
                  <a:cxn ang="0">
                    <a:pos x="106" y="98"/>
                  </a:cxn>
                  <a:cxn ang="0">
                    <a:pos x="96" y="96"/>
                  </a:cxn>
                  <a:cxn ang="0">
                    <a:pos x="72" y="86"/>
                  </a:cxn>
                  <a:cxn ang="0">
                    <a:pos x="68" y="80"/>
                  </a:cxn>
                  <a:cxn ang="0">
                    <a:pos x="62" y="80"/>
                  </a:cxn>
                  <a:cxn ang="0">
                    <a:pos x="56" y="80"/>
                  </a:cxn>
                  <a:cxn ang="0">
                    <a:pos x="56" y="82"/>
                  </a:cxn>
                  <a:cxn ang="0">
                    <a:pos x="52" y="84"/>
                  </a:cxn>
                  <a:cxn ang="0">
                    <a:pos x="46" y="80"/>
                  </a:cxn>
                  <a:cxn ang="0">
                    <a:pos x="28" y="76"/>
                  </a:cxn>
                  <a:cxn ang="0">
                    <a:pos x="18" y="74"/>
                  </a:cxn>
                </a:cxnLst>
                <a:rect l="0" t="0" r="r" b="b"/>
                <a:pathLst>
                  <a:path w="184" h="104">
                    <a:moveTo>
                      <a:pt x="18" y="74"/>
                    </a:moveTo>
                    <a:lnTo>
                      <a:pt x="18" y="74"/>
                    </a:lnTo>
                    <a:lnTo>
                      <a:pt x="18" y="72"/>
                    </a:lnTo>
                    <a:lnTo>
                      <a:pt x="18" y="68"/>
                    </a:lnTo>
                    <a:lnTo>
                      <a:pt x="18" y="68"/>
                    </a:lnTo>
                    <a:lnTo>
                      <a:pt x="16" y="60"/>
                    </a:lnTo>
                    <a:lnTo>
                      <a:pt x="12" y="50"/>
                    </a:lnTo>
                    <a:lnTo>
                      <a:pt x="12" y="50"/>
                    </a:lnTo>
                    <a:lnTo>
                      <a:pt x="12" y="46"/>
                    </a:lnTo>
                    <a:lnTo>
                      <a:pt x="12" y="42"/>
                    </a:lnTo>
                    <a:lnTo>
                      <a:pt x="12" y="42"/>
                    </a:lnTo>
                    <a:lnTo>
                      <a:pt x="10" y="40"/>
                    </a:lnTo>
                    <a:lnTo>
                      <a:pt x="8" y="40"/>
                    </a:lnTo>
                    <a:lnTo>
                      <a:pt x="6" y="38"/>
                    </a:lnTo>
                    <a:lnTo>
                      <a:pt x="6" y="38"/>
                    </a:lnTo>
                    <a:lnTo>
                      <a:pt x="2" y="36"/>
                    </a:lnTo>
                    <a:lnTo>
                      <a:pt x="0" y="36"/>
                    </a:lnTo>
                    <a:lnTo>
                      <a:pt x="0" y="34"/>
                    </a:lnTo>
                    <a:lnTo>
                      <a:pt x="0" y="34"/>
                    </a:lnTo>
                    <a:lnTo>
                      <a:pt x="0" y="32"/>
                    </a:lnTo>
                    <a:lnTo>
                      <a:pt x="2" y="28"/>
                    </a:lnTo>
                    <a:lnTo>
                      <a:pt x="4" y="26"/>
                    </a:lnTo>
                    <a:lnTo>
                      <a:pt x="4" y="26"/>
                    </a:lnTo>
                    <a:lnTo>
                      <a:pt x="4" y="26"/>
                    </a:lnTo>
                    <a:lnTo>
                      <a:pt x="4" y="22"/>
                    </a:lnTo>
                    <a:lnTo>
                      <a:pt x="4" y="18"/>
                    </a:lnTo>
                    <a:lnTo>
                      <a:pt x="4" y="18"/>
                    </a:lnTo>
                    <a:lnTo>
                      <a:pt x="8" y="18"/>
                    </a:lnTo>
                    <a:lnTo>
                      <a:pt x="8" y="18"/>
                    </a:lnTo>
                    <a:lnTo>
                      <a:pt x="10" y="18"/>
                    </a:lnTo>
                    <a:lnTo>
                      <a:pt x="10" y="16"/>
                    </a:lnTo>
                    <a:lnTo>
                      <a:pt x="12" y="12"/>
                    </a:lnTo>
                    <a:lnTo>
                      <a:pt x="16" y="12"/>
                    </a:lnTo>
                    <a:lnTo>
                      <a:pt x="16" y="12"/>
                    </a:lnTo>
                    <a:lnTo>
                      <a:pt x="32" y="8"/>
                    </a:lnTo>
                    <a:lnTo>
                      <a:pt x="32" y="8"/>
                    </a:lnTo>
                    <a:lnTo>
                      <a:pt x="42" y="8"/>
                    </a:lnTo>
                    <a:lnTo>
                      <a:pt x="44" y="8"/>
                    </a:lnTo>
                    <a:lnTo>
                      <a:pt x="50" y="6"/>
                    </a:lnTo>
                    <a:lnTo>
                      <a:pt x="50" y="6"/>
                    </a:lnTo>
                    <a:lnTo>
                      <a:pt x="54" y="2"/>
                    </a:lnTo>
                    <a:lnTo>
                      <a:pt x="64" y="0"/>
                    </a:lnTo>
                    <a:lnTo>
                      <a:pt x="64" y="0"/>
                    </a:lnTo>
                    <a:lnTo>
                      <a:pt x="74" y="0"/>
                    </a:lnTo>
                    <a:lnTo>
                      <a:pt x="82" y="0"/>
                    </a:lnTo>
                    <a:lnTo>
                      <a:pt x="82" y="0"/>
                    </a:lnTo>
                    <a:lnTo>
                      <a:pt x="88" y="4"/>
                    </a:lnTo>
                    <a:lnTo>
                      <a:pt x="90" y="6"/>
                    </a:lnTo>
                    <a:lnTo>
                      <a:pt x="88" y="6"/>
                    </a:lnTo>
                    <a:lnTo>
                      <a:pt x="88" y="6"/>
                    </a:lnTo>
                    <a:lnTo>
                      <a:pt x="86" y="4"/>
                    </a:lnTo>
                    <a:lnTo>
                      <a:pt x="84" y="4"/>
                    </a:lnTo>
                    <a:lnTo>
                      <a:pt x="84" y="6"/>
                    </a:lnTo>
                    <a:lnTo>
                      <a:pt x="84" y="6"/>
                    </a:lnTo>
                    <a:lnTo>
                      <a:pt x="84" y="8"/>
                    </a:lnTo>
                    <a:lnTo>
                      <a:pt x="86" y="10"/>
                    </a:lnTo>
                    <a:lnTo>
                      <a:pt x="86" y="10"/>
                    </a:lnTo>
                    <a:lnTo>
                      <a:pt x="90" y="12"/>
                    </a:lnTo>
                    <a:lnTo>
                      <a:pt x="94" y="10"/>
                    </a:lnTo>
                    <a:lnTo>
                      <a:pt x="94" y="10"/>
                    </a:lnTo>
                    <a:lnTo>
                      <a:pt x="98" y="6"/>
                    </a:lnTo>
                    <a:lnTo>
                      <a:pt x="98" y="6"/>
                    </a:lnTo>
                    <a:lnTo>
                      <a:pt x="98" y="4"/>
                    </a:lnTo>
                    <a:lnTo>
                      <a:pt x="98" y="6"/>
                    </a:lnTo>
                    <a:lnTo>
                      <a:pt x="98" y="6"/>
                    </a:lnTo>
                    <a:lnTo>
                      <a:pt x="94" y="12"/>
                    </a:lnTo>
                    <a:lnTo>
                      <a:pt x="94" y="12"/>
                    </a:lnTo>
                    <a:lnTo>
                      <a:pt x="96" y="12"/>
                    </a:lnTo>
                    <a:lnTo>
                      <a:pt x="96" y="12"/>
                    </a:lnTo>
                    <a:lnTo>
                      <a:pt x="98" y="12"/>
                    </a:lnTo>
                    <a:lnTo>
                      <a:pt x="98" y="12"/>
                    </a:lnTo>
                    <a:lnTo>
                      <a:pt x="100" y="8"/>
                    </a:lnTo>
                    <a:lnTo>
                      <a:pt x="100" y="8"/>
                    </a:lnTo>
                    <a:lnTo>
                      <a:pt x="114" y="8"/>
                    </a:lnTo>
                    <a:lnTo>
                      <a:pt x="120" y="10"/>
                    </a:lnTo>
                    <a:lnTo>
                      <a:pt x="126" y="10"/>
                    </a:lnTo>
                    <a:lnTo>
                      <a:pt x="130" y="8"/>
                    </a:lnTo>
                    <a:lnTo>
                      <a:pt x="130" y="8"/>
                    </a:lnTo>
                    <a:lnTo>
                      <a:pt x="136" y="6"/>
                    </a:lnTo>
                    <a:lnTo>
                      <a:pt x="140" y="8"/>
                    </a:lnTo>
                    <a:lnTo>
                      <a:pt x="144" y="8"/>
                    </a:lnTo>
                    <a:lnTo>
                      <a:pt x="146" y="6"/>
                    </a:lnTo>
                    <a:lnTo>
                      <a:pt x="146" y="6"/>
                    </a:lnTo>
                    <a:lnTo>
                      <a:pt x="150" y="6"/>
                    </a:lnTo>
                    <a:lnTo>
                      <a:pt x="150" y="6"/>
                    </a:lnTo>
                    <a:lnTo>
                      <a:pt x="152" y="8"/>
                    </a:lnTo>
                    <a:lnTo>
                      <a:pt x="154" y="8"/>
                    </a:lnTo>
                    <a:lnTo>
                      <a:pt x="154" y="8"/>
                    </a:lnTo>
                    <a:lnTo>
                      <a:pt x="156" y="8"/>
                    </a:lnTo>
                    <a:lnTo>
                      <a:pt x="158" y="10"/>
                    </a:lnTo>
                    <a:lnTo>
                      <a:pt x="162" y="14"/>
                    </a:lnTo>
                    <a:lnTo>
                      <a:pt x="162" y="14"/>
                    </a:lnTo>
                    <a:lnTo>
                      <a:pt x="164" y="18"/>
                    </a:lnTo>
                    <a:lnTo>
                      <a:pt x="166" y="24"/>
                    </a:lnTo>
                    <a:lnTo>
                      <a:pt x="166" y="24"/>
                    </a:lnTo>
                    <a:lnTo>
                      <a:pt x="170" y="26"/>
                    </a:lnTo>
                    <a:lnTo>
                      <a:pt x="172" y="30"/>
                    </a:lnTo>
                    <a:lnTo>
                      <a:pt x="172" y="34"/>
                    </a:lnTo>
                    <a:lnTo>
                      <a:pt x="166" y="38"/>
                    </a:lnTo>
                    <a:lnTo>
                      <a:pt x="166" y="38"/>
                    </a:lnTo>
                    <a:lnTo>
                      <a:pt x="162" y="40"/>
                    </a:lnTo>
                    <a:lnTo>
                      <a:pt x="162" y="44"/>
                    </a:lnTo>
                    <a:lnTo>
                      <a:pt x="166" y="48"/>
                    </a:lnTo>
                    <a:lnTo>
                      <a:pt x="168" y="58"/>
                    </a:lnTo>
                    <a:lnTo>
                      <a:pt x="168" y="58"/>
                    </a:lnTo>
                    <a:lnTo>
                      <a:pt x="172" y="66"/>
                    </a:lnTo>
                    <a:lnTo>
                      <a:pt x="176" y="70"/>
                    </a:lnTo>
                    <a:lnTo>
                      <a:pt x="180" y="72"/>
                    </a:lnTo>
                    <a:lnTo>
                      <a:pt x="184" y="74"/>
                    </a:lnTo>
                    <a:lnTo>
                      <a:pt x="184" y="74"/>
                    </a:lnTo>
                    <a:lnTo>
                      <a:pt x="184" y="76"/>
                    </a:lnTo>
                    <a:lnTo>
                      <a:pt x="182" y="74"/>
                    </a:lnTo>
                    <a:lnTo>
                      <a:pt x="180" y="74"/>
                    </a:lnTo>
                    <a:lnTo>
                      <a:pt x="180" y="78"/>
                    </a:lnTo>
                    <a:lnTo>
                      <a:pt x="180" y="78"/>
                    </a:lnTo>
                    <a:lnTo>
                      <a:pt x="182" y="80"/>
                    </a:lnTo>
                    <a:lnTo>
                      <a:pt x="180" y="80"/>
                    </a:lnTo>
                    <a:lnTo>
                      <a:pt x="176" y="82"/>
                    </a:lnTo>
                    <a:lnTo>
                      <a:pt x="174" y="86"/>
                    </a:lnTo>
                    <a:lnTo>
                      <a:pt x="174" y="86"/>
                    </a:lnTo>
                    <a:lnTo>
                      <a:pt x="168" y="92"/>
                    </a:lnTo>
                    <a:lnTo>
                      <a:pt x="166" y="94"/>
                    </a:lnTo>
                    <a:lnTo>
                      <a:pt x="166" y="96"/>
                    </a:lnTo>
                    <a:lnTo>
                      <a:pt x="166" y="100"/>
                    </a:lnTo>
                    <a:lnTo>
                      <a:pt x="166" y="100"/>
                    </a:lnTo>
                    <a:lnTo>
                      <a:pt x="164" y="104"/>
                    </a:lnTo>
                    <a:lnTo>
                      <a:pt x="164" y="104"/>
                    </a:lnTo>
                    <a:lnTo>
                      <a:pt x="160" y="104"/>
                    </a:lnTo>
                    <a:lnTo>
                      <a:pt x="160" y="104"/>
                    </a:lnTo>
                    <a:lnTo>
                      <a:pt x="152" y="104"/>
                    </a:lnTo>
                    <a:lnTo>
                      <a:pt x="146" y="100"/>
                    </a:lnTo>
                    <a:lnTo>
                      <a:pt x="140" y="98"/>
                    </a:lnTo>
                    <a:lnTo>
                      <a:pt x="136" y="96"/>
                    </a:lnTo>
                    <a:lnTo>
                      <a:pt x="136" y="96"/>
                    </a:lnTo>
                    <a:lnTo>
                      <a:pt x="132" y="98"/>
                    </a:lnTo>
                    <a:lnTo>
                      <a:pt x="132" y="100"/>
                    </a:lnTo>
                    <a:lnTo>
                      <a:pt x="132" y="100"/>
                    </a:lnTo>
                    <a:lnTo>
                      <a:pt x="130" y="102"/>
                    </a:lnTo>
                    <a:lnTo>
                      <a:pt x="130" y="102"/>
                    </a:lnTo>
                    <a:lnTo>
                      <a:pt x="126" y="100"/>
                    </a:lnTo>
                    <a:lnTo>
                      <a:pt x="122" y="98"/>
                    </a:lnTo>
                    <a:lnTo>
                      <a:pt x="122" y="98"/>
                    </a:lnTo>
                    <a:lnTo>
                      <a:pt x="120" y="98"/>
                    </a:lnTo>
                    <a:lnTo>
                      <a:pt x="118" y="100"/>
                    </a:lnTo>
                    <a:lnTo>
                      <a:pt x="116" y="100"/>
                    </a:lnTo>
                    <a:lnTo>
                      <a:pt x="112" y="98"/>
                    </a:lnTo>
                    <a:lnTo>
                      <a:pt x="112" y="98"/>
                    </a:lnTo>
                    <a:lnTo>
                      <a:pt x="108" y="94"/>
                    </a:lnTo>
                    <a:lnTo>
                      <a:pt x="106" y="98"/>
                    </a:lnTo>
                    <a:lnTo>
                      <a:pt x="106" y="98"/>
                    </a:lnTo>
                    <a:lnTo>
                      <a:pt x="104" y="100"/>
                    </a:lnTo>
                    <a:lnTo>
                      <a:pt x="96" y="96"/>
                    </a:lnTo>
                    <a:lnTo>
                      <a:pt x="96" y="96"/>
                    </a:lnTo>
                    <a:lnTo>
                      <a:pt x="86" y="90"/>
                    </a:lnTo>
                    <a:lnTo>
                      <a:pt x="78" y="88"/>
                    </a:lnTo>
                    <a:lnTo>
                      <a:pt x="72" y="86"/>
                    </a:lnTo>
                    <a:lnTo>
                      <a:pt x="70" y="84"/>
                    </a:lnTo>
                    <a:lnTo>
                      <a:pt x="70" y="84"/>
                    </a:lnTo>
                    <a:lnTo>
                      <a:pt x="68" y="80"/>
                    </a:lnTo>
                    <a:lnTo>
                      <a:pt x="66" y="80"/>
                    </a:lnTo>
                    <a:lnTo>
                      <a:pt x="66" y="80"/>
                    </a:lnTo>
                    <a:lnTo>
                      <a:pt x="62" y="80"/>
                    </a:lnTo>
                    <a:lnTo>
                      <a:pt x="58" y="78"/>
                    </a:lnTo>
                    <a:lnTo>
                      <a:pt x="56" y="78"/>
                    </a:lnTo>
                    <a:lnTo>
                      <a:pt x="56" y="80"/>
                    </a:lnTo>
                    <a:lnTo>
                      <a:pt x="56" y="80"/>
                    </a:lnTo>
                    <a:lnTo>
                      <a:pt x="58" y="82"/>
                    </a:lnTo>
                    <a:lnTo>
                      <a:pt x="56" y="82"/>
                    </a:lnTo>
                    <a:lnTo>
                      <a:pt x="54" y="82"/>
                    </a:lnTo>
                    <a:lnTo>
                      <a:pt x="52" y="84"/>
                    </a:lnTo>
                    <a:lnTo>
                      <a:pt x="52" y="84"/>
                    </a:lnTo>
                    <a:lnTo>
                      <a:pt x="52" y="84"/>
                    </a:lnTo>
                    <a:lnTo>
                      <a:pt x="50" y="82"/>
                    </a:lnTo>
                    <a:lnTo>
                      <a:pt x="46" y="80"/>
                    </a:lnTo>
                    <a:lnTo>
                      <a:pt x="42" y="78"/>
                    </a:lnTo>
                    <a:lnTo>
                      <a:pt x="42" y="78"/>
                    </a:lnTo>
                    <a:lnTo>
                      <a:pt x="28" y="76"/>
                    </a:lnTo>
                    <a:lnTo>
                      <a:pt x="22" y="74"/>
                    </a:lnTo>
                    <a:lnTo>
                      <a:pt x="20" y="72"/>
                    </a:lnTo>
                    <a:lnTo>
                      <a:pt x="18" y="74"/>
                    </a:lnTo>
                    <a:lnTo>
                      <a:pt x="18" y="7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7" name="Portugal">
                <a:extLst>
                  <a:ext uri="{FF2B5EF4-FFF2-40B4-BE49-F238E27FC236}">
                    <a16:creationId xmlns:a16="http://schemas.microsoft.com/office/drawing/2014/main" id="{3295CFDC-CA25-4D0C-8CFF-5CF825AC6D3E}"/>
                  </a:ext>
                </a:extLst>
              </p:cNvPr>
              <p:cNvSpPr>
                <a:spLocks/>
              </p:cNvSpPr>
              <p:nvPr/>
            </p:nvSpPr>
            <p:spPr bwMode="auto">
              <a:xfrm>
                <a:off x="3768271" y="1119565"/>
                <a:ext cx="80575" cy="163220"/>
              </a:xfrm>
              <a:custGeom>
                <a:avLst/>
                <a:gdLst/>
                <a:ahLst/>
                <a:cxnLst>
                  <a:cxn ang="0">
                    <a:pos x="32" y="110"/>
                  </a:cxn>
                  <a:cxn ang="0">
                    <a:pos x="22" y="112"/>
                  </a:cxn>
                  <a:cxn ang="0">
                    <a:pos x="18" y="110"/>
                  </a:cxn>
                  <a:cxn ang="0">
                    <a:pos x="12" y="110"/>
                  </a:cxn>
                  <a:cxn ang="0">
                    <a:pos x="4" y="110"/>
                  </a:cxn>
                  <a:cxn ang="0">
                    <a:pos x="2" y="108"/>
                  </a:cxn>
                  <a:cxn ang="0">
                    <a:pos x="6" y="104"/>
                  </a:cxn>
                  <a:cxn ang="0">
                    <a:pos x="10" y="98"/>
                  </a:cxn>
                  <a:cxn ang="0">
                    <a:pos x="10" y="94"/>
                  </a:cxn>
                  <a:cxn ang="0">
                    <a:pos x="10" y="92"/>
                  </a:cxn>
                  <a:cxn ang="0">
                    <a:pos x="10" y="80"/>
                  </a:cxn>
                  <a:cxn ang="0">
                    <a:pos x="12" y="78"/>
                  </a:cxn>
                  <a:cxn ang="0">
                    <a:pos x="4" y="80"/>
                  </a:cxn>
                  <a:cxn ang="0">
                    <a:pos x="4" y="72"/>
                  </a:cxn>
                  <a:cxn ang="0">
                    <a:pos x="2" y="72"/>
                  </a:cxn>
                  <a:cxn ang="0">
                    <a:pos x="0" y="68"/>
                  </a:cxn>
                  <a:cxn ang="0">
                    <a:pos x="0" y="62"/>
                  </a:cxn>
                  <a:cxn ang="0">
                    <a:pos x="0" y="58"/>
                  </a:cxn>
                  <a:cxn ang="0">
                    <a:pos x="6" y="52"/>
                  </a:cxn>
                  <a:cxn ang="0">
                    <a:pos x="8" y="46"/>
                  </a:cxn>
                  <a:cxn ang="0">
                    <a:pos x="12" y="32"/>
                  </a:cxn>
                  <a:cxn ang="0">
                    <a:pos x="16" y="18"/>
                  </a:cxn>
                  <a:cxn ang="0">
                    <a:pos x="16" y="12"/>
                  </a:cxn>
                  <a:cxn ang="0">
                    <a:pos x="16" y="10"/>
                  </a:cxn>
                  <a:cxn ang="0">
                    <a:pos x="16" y="6"/>
                  </a:cxn>
                  <a:cxn ang="0">
                    <a:pos x="18" y="2"/>
                  </a:cxn>
                  <a:cxn ang="0">
                    <a:pos x="20" y="0"/>
                  </a:cxn>
                  <a:cxn ang="0">
                    <a:pos x="30" y="0"/>
                  </a:cxn>
                  <a:cxn ang="0">
                    <a:pos x="30" y="4"/>
                  </a:cxn>
                  <a:cxn ang="0">
                    <a:pos x="32" y="6"/>
                  </a:cxn>
                  <a:cxn ang="0">
                    <a:pos x="42" y="6"/>
                  </a:cxn>
                  <a:cxn ang="0">
                    <a:pos x="50" y="4"/>
                  </a:cxn>
                  <a:cxn ang="0">
                    <a:pos x="54" y="8"/>
                  </a:cxn>
                  <a:cxn ang="0">
                    <a:pos x="56" y="10"/>
                  </a:cxn>
                  <a:cxn ang="0">
                    <a:pos x="52" y="14"/>
                  </a:cxn>
                  <a:cxn ang="0">
                    <a:pos x="46" y="24"/>
                  </a:cxn>
                  <a:cxn ang="0">
                    <a:pos x="44" y="24"/>
                  </a:cxn>
                  <a:cxn ang="0">
                    <a:pos x="46" y="28"/>
                  </a:cxn>
                  <a:cxn ang="0">
                    <a:pos x="44" y="36"/>
                  </a:cxn>
                  <a:cxn ang="0">
                    <a:pos x="44" y="38"/>
                  </a:cxn>
                  <a:cxn ang="0">
                    <a:pos x="46" y="42"/>
                  </a:cxn>
                  <a:cxn ang="0">
                    <a:pos x="42" y="52"/>
                  </a:cxn>
                  <a:cxn ang="0">
                    <a:pos x="34" y="52"/>
                  </a:cxn>
                  <a:cxn ang="0">
                    <a:pos x="40" y="64"/>
                  </a:cxn>
                  <a:cxn ang="0">
                    <a:pos x="40" y="72"/>
                  </a:cxn>
                  <a:cxn ang="0">
                    <a:pos x="36" y="80"/>
                  </a:cxn>
                  <a:cxn ang="0">
                    <a:pos x="40" y="86"/>
                  </a:cxn>
                  <a:cxn ang="0">
                    <a:pos x="38" y="92"/>
                  </a:cxn>
                  <a:cxn ang="0">
                    <a:pos x="32" y="102"/>
                  </a:cxn>
                  <a:cxn ang="0">
                    <a:pos x="34" y="106"/>
                  </a:cxn>
                </a:cxnLst>
                <a:rect l="0" t="0" r="r" b="b"/>
                <a:pathLst>
                  <a:path w="56" h="112">
                    <a:moveTo>
                      <a:pt x="34" y="106"/>
                    </a:moveTo>
                    <a:lnTo>
                      <a:pt x="34" y="106"/>
                    </a:lnTo>
                    <a:lnTo>
                      <a:pt x="32" y="110"/>
                    </a:lnTo>
                    <a:lnTo>
                      <a:pt x="28" y="110"/>
                    </a:lnTo>
                    <a:lnTo>
                      <a:pt x="28" y="110"/>
                    </a:lnTo>
                    <a:lnTo>
                      <a:pt x="22" y="112"/>
                    </a:lnTo>
                    <a:lnTo>
                      <a:pt x="20" y="112"/>
                    </a:lnTo>
                    <a:lnTo>
                      <a:pt x="18" y="110"/>
                    </a:lnTo>
                    <a:lnTo>
                      <a:pt x="18" y="110"/>
                    </a:lnTo>
                    <a:lnTo>
                      <a:pt x="16" y="110"/>
                    </a:lnTo>
                    <a:lnTo>
                      <a:pt x="12" y="110"/>
                    </a:lnTo>
                    <a:lnTo>
                      <a:pt x="12" y="110"/>
                    </a:lnTo>
                    <a:lnTo>
                      <a:pt x="10" y="110"/>
                    </a:lnTo>
                    <a:lnTo>
                      <a:pt x="4" y="110"/>
                    </a:lnTo>
                    <a:lnTo>
                      <a:pt x="4" y="110"/>
                    </a:lnTo>
                    <a:lnTo>
                      <a:pt x="2" y="110"/>
                    </a:lnTo>
                    <a:lnTo>
                      <a:pt x="2" y="108"/>
                    </a:lnTo>
                    <a:lnTo>
                      <a:pt x="2" y="108"/>
                    </a:lnTo>
                    <a:lnTo>
                      <a:pt x="2" y="108"/>
                    </a:lnTo>
                    <a:lnTo>
                      <a:pt x="4" y="106"/>
                    </a:lnTo>
                    <a:lnTo>
                      <a:pt x="6" y="104"/>
                    </a:lnTo>
                    <a:lnTo>
                      <a:pt x="8" y="100"/>
                    </a:lnTo>
                    <a:lnTo>
                      <a:pt x="8" y="100"/>
                    </a:lnTo>
                    <a:lnTo>
                      <a:pt x="10" y="98"/>
                    </a:lnTo>
                    <a:lnTo>
                      <a:pt x="10" y="94"/>
                    </a:lnTo>
                    <a:lnTo>
                      <a:pt x="10" y="94"/>
                    </a:lnTo>
                    <a:lnTo>
                      <a:pt x="10" y="94"/>
                    </a:lnTo>
                    <a:lnTo>
                      <a:pt x="10" y="94"/>
                    </a:lnTo>
                    <a:lnTo>
                      <a:pt x="10" y="94"/>
                    </a:lnTo>
                    <a:lnTo>
                      <a:pt x="10" y="92"/>
                    </a:lnTo>
                    <a:lnTo>
                      <a:pt x="10" y="92"/>
                    </a:lnTo>
                    <a:lnTo>
                      <a:pt x="10" y="86"/>
                    </a:lnTo>
                    <a:lnTo>
                      <a:pt x="10" y="80"/>
                    </a:lnTo>
                    <a:lnTo>
                      <a:pt x="10" y="80"/>
                    </a:lnTo>
                    <a:lnTo>
                      <a:pt x="10" y="78"/>
                    </a:lnTo>
                    <a:lnTo>
                      <a:pt x="12" y="78"/>
                    </a:lnTo>
                    <a:lnTo>
                      <a:pt x="12" y="78"/>
                    </a:lnTo>
                    <a:lnTo>
                      <a:pt x="6" y="80"/>
                    </a:lnTo>
                    <a:lnTo>
                      <a:pt x="4" y="80"/>
                    </a:lnTo>
                    <a:lnTo>
                      <a:pt x="2" y="78"/>
                    </a:lnTo>
                    <a:lnTo>
                      <a:pt x="2" y="78"/>
                    </a:lnTo>
                    <a:lnTo>
                      <a:pt x="4" y="72"/>
                    </a:lnTo>
                    <a:lnTo>
                      <a:pt x="4" y="72"/>
                    </a:lnTo>
                    <a:lnTo>
                      <a:pt x="4" y="72"/>
                    </a:lnTo>
                    <a:lnTo>
                      <a:pt x="2" y="72"/>
                    </a:lnTo>
                    <a:lnTo>
                      <a:pt x="2" y="72"/>
                    </a:lnTo>
                    <a:lnTo>
                      <a:pt x="0" y="72"/>
                    </a:lnTo>
                    <a:lnTo>
                      <a:pt x="0" y="68"/>
                    </a:lnTo>
                    <a:lnTo>
                      <a:pt x="0" y="68"/>
                    </a:lnTo>
                    <a:lnTo>
                      <a:pt x="0" y="64"/>
                    </a:lnTo>
                    <a:lnTo>
                      <a:pt x="0" y="62"/>
                    </a:lnTo>
                    <a:lnTo>
                      <a:pt x="0" y="58"/>
                    </a:lnTo>
                    <a:lnTo>
                      <a:pt x="0" y="58"/>
                    </a:lnTo>
                    <a:lnTo>
                      <a:pt x="0" y="58"/>
                    </a:lnTo>
                    <a:lnTo>
                      <a:pt x="2" y="56"/>
                    </a:lnTo>
                    <a:lnTo>
                      <a:pt x="6" y="52"/>
                    </a:lnTo>
                    <a:lnTo>
                      <a:pt x="6" y="52"/>
                    </a:lnTo>
                    <a:lnTo>
                      <a:pt x="8" y="48"/>
                    </a:lnTo>
                    <a:lnTo>
                      <a:pt x="8" y="46"/>
                    </a:lnTo>
                    <a:lnTo>
                      <a:pt x="8" y="46"/>
                    </a:lnTo>
                    <a:lnTo>
                      <a:pt x="8" y="44"/>
                    </a:lnTo>
                    <a:lnTo>
                      <a:pt x="8" y="44"/>
                    </a:lnTo>
                    <a:lnTo>
                      <a:pt x="12" y="32"/>
                    </a:lnTo>
                    <a:lnTo>
                      <a:pt x="12" y="32"/>
                    </a:lnTo>
                    <a:lnTo>
                      <a:pt x="14" y="26"/>
                    </a:lnTo>
                    <a:lnTo>
                      <a:pt x="16" y="18"/>
                    </a:lnTo>
                    <a:lnTo>
                      <a:pt x="16" y="18"/>
                    </a:lnTo>
                    <a:lnTo>
                      <a:pt x="16" y="14"/>
                    </a:lnTo>
                    <a:lnTo>
                      <a:pt x="16" y="12"/>
                    </a:lnTo>
                    <a:lnTo>
                      <a:pt x="16" y="10"/>
                    </a:lnTo>
                    <a:lnTo>
                      <a:pt x="16" y="10"/>
                    </a:lnTo>
                    <a:lnTo>
                      <a:pt x="16" y="10"/>
                    </a:lnTo>
                    <a:lnTo>
                      <a:pt x="16" y="8"/>
                    </a:lnTo>
                    <a:lnTo>
                      <a:pt x="16" y="6"/>
                    </a:lnTo>
                    <a:lnTo>
                      <a:pt x="16" y="6"/>
                    </a:lnTo>
                    <a:lnTo>
                      <a:pt x="16" y="4"/>
                    </a:lnTo>
                    <a:lnTo>
                      <a:pt x="16" y="4"/>
                    </a:lnTo>
                    <a:lnTo>
                      <a:pt x="18" y="2"/>
                    </a:lnTo>
                    <a:lnTo>
                      <a:pt x="16" y="2"/>
                    </a:lnTo>
                    <a:lnTo>
                      <a:pt x="16" y="2"/>
                    </a:lnTo>
                    <a:lnTo>
                      <a:pt x="20" y="0"/>
                    </a:lnTo>
                    <a:lnTo>
                      <a:pt x="24" y="0"/>
                    </a:lnTo>
                    <a:lnTo>
                      <a:pt x="24" y="0"/>
                    </a:lnTo>
                    <a:lnTo>
                      <a:pt x="30" y="0"/>
                    </a:lnTo>
                    <a:lnTo>
                      <a:pt x="30" y="2"/>
                    </a:lnTo>
                    <a:lnTo>
                      <a:pt x="30" y="4"/>
                    </a:lnTo>
                    <a:lnTo>
                      <a:pt x="30" y="4"/>
                    </a:lnTo>
                    <a:lnTo>
                      <a:pt x="30" y="6"/>
                    </a:lnTo>
                    <a:lnTo>
                      <a:pt x="32" y="6"/>
                    </a:lnTo>
                    <a:lnTo>
                      <a:pt x="32" y="6"/>
                    </a:lnTo>
                    <a:lnTo>
                      <a:pt x="38" y="4"/>
                    </a:lnTo>
                    <a:lnTo>
                      <a:pt x="42" y="6"/>
                    </a:lnTo>
                    <a:lnTo>
                      <a:pt x="42" y="6"/>
                    </a:lnTo>
                    <a:lnTo>
                      <a:pt x="44" y="6"/>
                    </a:lnTo>
                    <a:lnTo>
                      <a:pt x="46" y="6"/>
                    </a:lnTo>
                    <a:lnTo>
                      <a:pt x="50" y="4"/>
                    </a:lnTo>
                    <a:lnTo>
                      <a:pt x="52" y="6"/>
                    </a:lnTo>
                    <a:lnTo>
                      <a:pt x="52" y="6"/>
                    </a:lnTo>
                    <a:lnTo>
                      <a:pt x="54" y="8"/>
                    </a:lnTo>
                    <a:lnTo>
                      <a:pt x="54" y="10"/>
                    </a:lnTo>
                    <a:lnTo>
                      <a:pt x="54" y="10"/>
                    </a:lnTo>
                    <a:lnTo>
                      <a:pt x="56" y="10"/>
                    </a:lnTo>
                    <a:lnTo>
                      <a:pt x="56" y="12"/>
                    </a:lnTo>
                    <a:lnTo>
                      <a:pt x="52" y="14"/>
                    </a:lnTo>
                    <a:lnTo>
                      <a:pt x="52" y="14"/>
                    </a:lnTo>
                    <a:lnTo>
                      <a:pt x="50" y="18"/>
                    </a:lnTo>
                    <a:lnTo>
                      <a:pt x="48" y="22"/>
                    </a:lnTo>
                    <a:lnTo>
                      <a:pt x="46" y="24"/>
                    </a:lnTo>
                    <a:lnTo>
                      <a:pt x="44" y="24"/>
                    </a:lnTo>
                    <a:lnTo>
                      <a:pt x="44" y="24"/>
                    </a:lnTo>
                    <a:lnTo>
                      <a:pt x="44" y="24"/>
                    </a:lnTo>
                    <a:lnTo>
                      <a:pt x="44" y="24"/>
                    </a:lnTo>
                    <a:lnTo>
                      <a:pt x="46" y="28"/>
                    </a:lnTo>
                    <a:lnTo>
                      <a:pt x="46" y="28"/>
                    </a:lnTo>
                    <a:lnTo>
                      <a:pt x="46" y="32"/>
                    </a:lnTo>
                    <a:lnTo>
                      <a:pt x="46" y="34"/>
                    </a:lnTo>
                    <a:lnTo>
                      <a:pt x="44" y="36"/>
                    </a:lnTo>
                    <a:lnTo>
                      <a:pt x="44" y="36"/>
                    </a:lnTo>
                    <a:lnTo>
                      <a:pt x="44" y="36"/>
                    </a:lnTo>
                    <a:lnTo>
                      <a:pt x="44" y="38"/>
                    </a:lnTo>
                    <a:lnTo>
                      <a:pt x="46" y="38"/>
                    </a:lnTo>
                    <a:lnTo>
                      <a:pt x="46" y="42"/>
                    </a:lnTo>
                    <a:lnTo>
                      <a:pt x="46" y="42"/>
                    </a:lnTo>
                    <a:lnTo>
                      <a:pt x="44" y="48"/>
                    </a:lnTo>
                    <a:lnTo>
                      <a:pt x="44" y="50"/>
                    </a:lnTo>
                    <a:lnTo>
                      <a:pt x="42" y="52"/>
                    </a:lnTo>
                    <a:lnTo>
                      <a:pt x="42" y="52"/>
                    </a:lnTo>
                    <a:lnTo>
                      <a:pt x="36" y="52"/>
                    </a:lnTo>
                    <a:lnTo>
                      <a:pt x="34" y="52"/>
                    </a:lnTo>
                    <a:lnTo>
                      <a:pt x="36" y="54"/>
                    </a:lnTo>
                    <a:lnTo>
                      <a:pt x="36" y="54"/>
                    </a:lnTo>
                    <a:lnTo>
                      <a:pt x="40" y="64"/>
                    </a:lnTo>
                    <a:lnTo>
                      <a:pt x="40" y="64"/>
                    </a:lnTo>
                    <a:lnTo>
                      <a:pt x="42" y="68"/>
                    </a:lnTo>
                    <a:lnTo>
                      <a:pt x="40" y="72"/>
                    </a:lnTo>
                    <a:lnTo>
                      <a:pt x="40" y="72"/>
                    </a:lnTo>
                    <a:lnTo>
                      <a:pt x="36" y="76"/>
                    </a:lnTo>
                    <a:lnTo>
                      <a:pt x="36" y="80"/>
                    </a:lnTo>
                    <a:lnTo>
                      <a:pt x="38" y="82"/>
                    </a:lnTo>
                    <a:lnTo>
                      <a:pt x="38" y="82"/>
                    </a:lnTo>
                    <a:lnTo>
                      <a:pt x="40" y="86"/>
                    </a:lnTo>
                    <a:lnTo>
                      <a:pt x="40" y="88"/>
                    </a:lnTo>
                    <a:lnTo>
                      <a:pt x="40" y="88"/>
                    </a:lnTo>
                    <a:lnTo>
                      <a:pt x="38" y="92"/>
                    </a:lnTo>
                    <a:lnTo>
                      <a:pt x="34" y="98"/>
                    </a:lnTo>
                    <a:lnTo>
                      <a:pt x="34" y="98"/>
                    </a:lnTo>
                    <a:lnTo>
                      <a:pt x="32" y="102"/>
                    </a:lnTo>
                    <a:lnTo>
                      <a:pt x="32" y="104"/>
                    </a:lnTo>
                    <a:lnTo>
                      <a:pt x="34" y="106"/>
                    </a:lnTo>
                    <a:lnTo>
                      <a:pt x="34" y="10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8" name="Qatar">
                <a:extLst>
                  <a:ext uri="{FF2B5EF4-FFF2-40B4-BE49-F238E27FC236}">
                    <a16:creationId xmlns:a16="http://schemas.microsoft.com/office/drawing/2014/main" id="{D2CC74B3-FD5A-47B8-9C56-B6EA88F9A960}"/>
                  </a:ext>
                </a:extLst>
              </p:cNvPr>
              <p:cNvSpPr>
                <a:spLocks/>
              </p:cNvSpPr>
              <p:nvPr/>
            </p:nvSpPr>
            <p:spPr bwMode="auto">
              <a:xfrm>
                <a:off x="5515043" y="1650028"/>
                <a:ext cx="34533" cy="46633"/>
              </a:xfrm>
              <a:custGeom>
                <a:avLst/>
                <a:gdLst/>
                <a:ahLst/>
                <a:cxnLst>
                  <a:cxn ang="0">
                    <a:pos x="22" y="32"/>
                  </a:cxn>
                  <a:cxn ang="0">
                    <a:pos x="22" y="32"/>
                  </a:cxn>
                  <a:cxn ang="0">
                    <a:pos x="24" y="28"/>
                  </a:cxn>
                  <a:cxn ang="0">
                    <a:pos x="22" y="24"/>
                  </a:cxn>
                  <a:cxn ang="0">
                    <a:pos x="22" y="18"/>
                  </a:cxn>
                  <a:cxn ang="0">
                    <a:pos x="22" y="16"/>
                  </a:cxn>
                  <a:cxn ang="0">
                    <a:pos x="22" y="16"/>
                  </a:cxn>
                  <a:cxn ang="0">
                    <a:pos x="24" y="14"/>
                  </a:cxn>
                  <a:cxn ang="0">
                    <a:pos x="24" y="12"/>
                  </a:cxn>
                  <a:cxn ang="0">
                    <a:pos x="22" y="8"/>
                  </a:cxn>
                  <a:cxn ang="0">
                    <a:pos x="14" y="0"/>
                  </a:cxn>
                  <a:cxn ang="0">
                    <a:pos x="14" y="0"/>
                  </a:cxn>
                  <a:cxn ang="0">
                    <a:pos x="12" y="0"/>
                  </a:cxn>
                  <a:cxn ang="0">
                    <a:pos x="10" y="2"/>
                  </a:cxn>
                  <a:cxn ang="0">
                    <a:pos x="6" y="8"/>
                  </a:cxn>
                  <a:cxn ang="0">
                    <a:pos x="6" y="8"/>
                  </a:cxn>
                  <a:cxn ang="0">
                    <a:pos x="4" y="8"/>
                  </a:cxn>
                  <a:cxn ang="0">
                    <a:pos x="4" y="8"/>
                  </a:cxn>
                  <a:cxn ang="0">
                    <a:pos x="4" y="6"/>
                  </a:cxn>
                  <a:cxn ang="0">
                    <a:pos x="2" y="6"/>
                  </a:cxn>
                  <a:cxn ang="0">
                    <a:pos x="2" y="6"/>
                  </a:cxn>
                  <a:cxn ang="0">
                    <a:pos x="2" y="8"/>
                  </a:cxn>
                  <a:cxn ang="0">
                    <a:pos x="0" y="10"/>
                  </a:cxn>
                  <a:cxn ang="0">
                    <a:pos x="6" y="24"/>
                  </a:cxn>
                  <a:cxn ang="0">
                    <a:pos x="6" y="24"/>
                  </a:cxn>
                  <a:cxn ang="0">
                    <a:pos x="14" y="30"/>
                  </a:cxn>
                  <a:cxn ang="0">
                    <a:pos x="22" y="32"/>
                  </a:cxn>
                  <a:cxn ang="0">
                    <a:pos x="22" y="32"/>
                  </a:cxn>
                </a:cxnLst>
                <a:rect l="0" t="0" r="r" b="b"/>
                <a:pathLst>
                  <a:path w="24" h="32">
                    <a:moveTo>
                      <a:pt x="22" y="32"/>
                    </a:moveTo>
                    <a:lnTo>
                      <a:pt x="22" y="32"/>
                    </a:lnTo>
                    <a:lnTo>
                      <a:pt x="24" y="28"/>
                    </a:lnTo>
                    <a:lnTo>
                      <a:pt x="22" y="24"/>
                    </a:lnTo>
                    <a:lnTo>
                      <a:pt x="22" y="18"/>
                    </a:lnTo>
                    <a:lnTo>
                      <a:pt x="22" y="16"/>
                    </a:lnTo>
                    <a:lnTo>
                      <a:pt x="22" y="16"/>
                    </a:lnTo>
                    <a:lnTo>
                      <a:pt x="24" y="14"/>
                    </a:lnTo>
                    <a:lnTo>
                      <a:pt x="24" y="12"/>
                    </a:lnTo>
                    <a:lnTo>
                      <a:pt x="22" y="8"/>
                    </a:lnTo>
                    <a:lnTo>
                      <a:pt x="14" y="0"/>
                    </a:lnTo>
                    <a:lnTo>
                      <a:pt x="14" y="0"/>
                    </a:lnTo>
                    <a:lnTo>
                      <a:pt x="12" y="0"/>
                    </a:lnTo>
                    <a:lnTo>
                      <a:pt x="10" y="2"/>
                    </a:lnTo>
                    <a:lnTo>
                      <a:pt x="6" y="8"/>
                    </a:lnTo>
                    <a:lnTo>
                      <a:pt x="6" y="8"/>
                    </a:lnTo>
                    <a:lnTo>
                      <a:pt x="4" y="8"/>
                    </a:lnTo>
                    <a:lnTo>
                      <a:pt x="4" y="8"/>
                    </a:lnTo>
                    <a:lnTo>
                      <a:pt x="4" y="6"/>
                    </a:lnTo>
                    <a:lnTo>
                      <a:pt x="2" y="6"/>
                    </a:lnTo>
                    <a:lnTo>
                      <a:pt x="2" y="6"/>
                    </a:lnTo>
                    <a:lnTo>
                      <a:pt x="2" y="8"/>
                    </a:lnTo>
                    <a:lnTo>
                      <a:pt x="0" y="10"/>
                    </a:lnTo>
                    <a:lnTo>
                      <a:pt x="6" y="24"/>
                    </a:lnTo>
                    <a:lnTo>
                      <a:pt x="6" y="24"/>
                    </a:lnTo>
                    <a:lnTo>
                      <a:pt x="14" y="30"/>
                    </a:lnTo>
                    <a:lnTo>
                      <a:pt x="22" y="32"/>
                    </a:lnTo>
                    <a:lnTo>
                      <a:pt x="2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69" name="Romania">
                <a:extLst>
                  <a:ext uri="{FF2B5EF4-FFF2-40B4-BE49-F238E27FC236}">
                    <a16:creationId xmlns:a16="http://schemas.microsoft.com/office/drawing/2014/main" id="{2C27E791-E61B-4469-962C-81C1E843924B}"/>
                  </a:ext>
                </a:extLst>
              </p:cNvPr>
              <p:cNvSpPr>
                <a:spLocks/>
              </p:cNvSpPr>
              <p:nvPr/>
            </p:nvSpPr>
            <p:spPr bwMode="auto">
              <a:xfrm>
                <a:off x="4571154" y="921370"/>
                <a:ext cx="253238" cy="145733"/>
              </a:xfrm>
              <a:custGeom>
                <a:avLst/>
                <a:gdLst/>
                <a:ahLst/>
                <a:cxnLst>
                  <a:cxn ang="0">
                    <a:pos x="8" y="44"/>
                  </a:cxn>
                  <a:cxn ang="0">
                    <a:pos x="20" y="28"/>
                  </a:cxn>
                  <a:cxn ang="0">
                    <a:pos x="22" y="14"/>
                  </a:cxn>
                  <a:cxn ang="0">
                    <a:pos x="36" y="6"/>
                  </a:cxn>
                  <a:cxn ang="0">
                    <a:pos x="44" y="8"/>
                  </a:cxn>
                  <a:cxn ang="0">
                    <a:pos x="54" y="8"/>
                  </a:cxn>
                  <a:cxn ang="0">
                    <a:pos x="60" y="8"/>
                  </a:cxn>
                  <a:cxn ang="0">
                    <a:pos x="70" y="4"/>
                  </a:cxn>
                  <a:cxn ang="0">
                    <a:pos x="80" y="4"/>
                  </a:cxn>
                  <a:cxn ang="0">
                    <a:pos x="94" y="2"/>
                  </a:cxn>
                  <a:cxn ang="0">
                    <a:pos x="112" y="2"/>
                  </a:cxn>
                  <a:cxn ang="0">
                    <a:pos x="120" y="8"/>
                  </a:cxn>
                  <a:cxn ang="0">
                    <a:pos x="126" y="20"/>
                  </a:cxn>
                  <a:cxn ang="0">
                    <a:pos x="132" y="24"/>
                  </a:cxn>
                  <a:cxn ang="0">
                    <a:pos x="134" y="28"/>
                  </a:cxn>
                  <a:cxn ang="0">
                    <a:pos x="136" y="34"/>
                  </a:cxn>
                  <a:cxn ang="0">
                    <a:pos x="136" y="38"/>
                  </a:cxn>
                  <a:cxn ang="0">
                    <a:pos x="138" y="46"/>
                  </a:cxn>
                  <a:cxn ang="0">
                    <a:pos x="142" y="50"/>
                  </a:cxn>
                  <a:cxn ang="0">
                    <a:pos x="144" y="54"/>
                  </a:cxn>
                  <a:cxn ang="0">
                    <a:pos x="152" y="64"/>
                  </a:cxn>
                  <a:cxn ang="0">
                    <a:pos x="158" y="62"/>
                  </a:cxn>
                  <a:cxn ang="0">
                    <a:pos x="176" y="60"/>
                  </a:cxn>
                  <a:cxn ang="0">
                    <a:pos x="174" y="62"/>
                  </a:cxn>
                  <a:cxn ang="0">
                    <a:pos x="174" y="70"/>
                  </a:cxn>
                  <a:cxn ang="0">
                    <a:pos x="168" y="72"/>
                  </a:cxn>
                  <a:cxn ang="0">
                    <a:pos x="166" y="70"/>
                  </a:cxn>
                  <a:cxn ang="0">
                    <a:pos x="164" y="74"/>
                  </a:cxn>
                  <a:cxn ang="0">
                    <a:pos x="164" y="78"/>
                  </a:cxn>
                  <a:cxn ang="0">
                    <a:pos x="162" y="92"/>
                  </a:cxn>
                  <a:cxn ang="0">
                    <a:pos x="162" y="98"/>
                  </a:cxn>
                  <a:cxn ang="0">
                    <a:pos x="150" y="94"/>
                  </a:cxn>
                  <a:cxn ang="0">
                    <a:pos x="130" y="90"/>
                  </a:cxn>
                  <a:cxn ang="0">
                    <a:pos x="122" y="88"/>
                  </a:cxn>
                  <a:cxn ang="0">
                    <a:pos x="102" y="98"/>
                  </a:cxn>
                  <a:cxn ang="0">
                    <a:pos x="92" y="100"/>
                  </a:cxn>
                  <a:cxn ang="0">
                    <a:pos x="72" y="98"/>
                  </a:cxn>
                  <a:cxn ang="0">
                    <a:pos x="56" y="96"/>
                  </a:cxn>
                  <a:cxn ang="0">
                    <a:pos x="50" y="92"/>
                  </a:cxn>
                  <a:cxn ang="0">
                    <a:pos x="42" y="88"/>
                  </a:cxn>
                  <a:cxn ang="0">
                    <a:pos x="42" y="82"/>
                  </a:cxn>
                  <a:cxn ang="0">
                    <a:pos x="38" y="82"/>
                  </a:cxn>
                  <a:cxn ang="0">
                    <a:pos x="30" y="80"/>
                  </a:cxn>
                  <a:cxn ang="0">
                    <a:pos x="24" y="78"/>
                  </a:cxn>
                  <a:cxn ang="0">
                    <a:pos x="20" y="72"/>
                  </a:cxn>
                  <a:cxn ang="0">
                    <a:pos x="16" y="66"/>
                  </a:cxn>
                  <a:cxn ang="0">
                    <a:pos x="10" y="60"/>
                  </a:cxn>
                  <a:cxn ang="0">
                    <a:pos x="6" y="56"/>
                  </a:cxn>
                  <a:cxn ang="0">
                    <a:pos x="0" y="48"/>
                  </a:cxn>
                </a:cxnLst>
                <a:rect l="0" t="0" r="r" b="b"/>
                <a:pathLst>
                  <a:path w="176" h="100">
                    <a:moveTo>
                      <a:pt x="0" y="48"/>
                    </a:moveTo>
                    <a:lnTo>
                      <a:pt x="0" y="48"/>
                    </a:lnTo>
                    <a:lnTo>
                      <a:pt x="4" y="48"/>
                    </a:lnTo>
                    <a:lnTo>
                      <a:pt x="8" y="44"/>
                    </a:lnTo>
                    <a:lnTo>
                      <a:pt x="8" y="44"/>
                    </a:lnTo>
                    <a:lnTo>
                      <a:pt x="16" y="32"/>
                    </a:lnTo>
                    <a:lnTo>
                      <a:pt x="16" y="32"/>
                    </a:lnTo>
                    <a:lnTo>
                      <a:pt x="20" y="28"/>
                    </a:lnTo>
                    <a:lnTo>
                      <a:pt x="22" y="22"/>
                    </a:lnTo>
                    <a:lnTo>
                      <a:pt x="22" y="22"/>
                    </a:lnTo>
                    <a:lnTo>
                      <a:pt x="20" y="18"/>
                    </a:lnTo>
                    <a:lnTo>
                      <a:pt x="22" y="14"/>
                    </a:lnTo>
                    <a:lnTo>
                      <a:pt x="22" y="14"/>
                    </a:lnTo>
                    <a:lnTo>
                      <a:pt x="30" y="8"/>
                    </a:lnTo>
                    <a:lnTo>
                      <a:pt x="30" y="8"/>
                    </a:lnTo>
                    <a:lnTo>
                      <a:pt x="36" y="6"/>
                    </a:lnTo>
                    <a:lnTo>
                      <a:pt x="40" y="6"/>
                    </a:lnTo>
                    <a:lnTo>
                      <a:pt x="42" y="8"/>
                    </a:lnTo>
                    <a:lnTo>
                      <a:pt x="44" y="8"/>
                    </a:lnTo>
                    <a:lnTo>
                      <a:pt x="44" y="8"/>
                    </a:lnTo>
                    <a:lnTo>
                      <a:pt x="46" y="6"/>
                    </a:lnTo>
                    <a:lnTo>
                      <a:pt x="48" y="6"/>
                    </a:lnTo>
                    <a:lnTo>
                      <a:pt x="50" y="8"/>
                    </a:lnTo>
                    <a:lnTo>
                      <a:pt x="54" y="8"/>
                    </a:lnTo>
                    <a:lnTo>
                      <a:pt x="54" y="8"/>
                    </a:lnTo>
                    <a:lnTo>
                      <a:pt x="58" y="6"/>
                    </a:lnTo>
                    <a:lnTo>
                      <a:pt x="60" y="8"/>
                    </a:lnTo>
                    <a:lnTo>
                      <a:pt x="60" y="8"/>
                    </a:lnTo>
                    <a:lnTo>
                      <a:pt x="62" y="6"/>
                    </a:lnTo>
                    <a:lnTo>
                      <a:pt x="62" y="6"/>
                    </a:lnTo>
                    <a:lnTo>
                      <a:pt x="66" y="4"/>
                    </a:lnTo>
                    <a:lnTo>
                      <a:pt x="70" y="4"/>
                    </a:lnTo>
                    <a:lnTo>
                      <a:pt x="74" y="6"/>
                    </a:lnTo>
                    <a:lnTo>
                      <a:pt x="76" y="6"/>
                    </a:lnTo>
                    <a:lnTo>
                      <a:pt x="76" y="6"/>
                    </a:lnTo>
                    <a:lnTo>
                      <a:pt x="80" y="4"/>
                    </a:lnTo>
                    <a:lnTo>
                      <a:pt x="86" y="4"/>
                    </a:lnTo>
                    <a:lnTo>
                      <a:pt x="92" y="4"/>
                    </a:lnTo>
                    <a:lnTo>
                      <a:pt x="94" y="2"/>
                    </a:lnTo>
                    <a:lnTo>
                      <a:pt x="94" y="2"/>
                    </a:lnTo>
                    <a:lnTo>
                      <a:pt x="100" y="0"/>
                    </a:lnTo>
                    <a:lnTo>
                      <a:pt x="104" y="2"/>
                    </a:lnTo>
                    <a:lnTo>
                      <a:pt x="110" y="2"/>
                    </a:lnTo>
                    <a:lnTo>
                      <a:pt x="112" y="2"/>
                    </a:lnTo>
                    <a:lnTo>
                      <a:pt x="112" y="2"/>
                    </a:lnTo>
                    <a:lnTo>
                      <a:pt x="116" y="2"/>
                    </a:lnTo>
                    <a:lnTo>
                      <a:pt x="116" y="2"/>
                    </a:lnTo>
                    <a:lnTo>
                      <a:pt x="120" y="8"/>
                    </a:lnTo>
                    <a:lnTo>
                      <a:pt x="122" y="12"/>
                    </a:lnTo>
                    <a:lnTo>
                      <a:pt x="122" y="12"/>
                    </a:lnTo>
                    <a:lnTo>
                      <a:pt x="124" y="14"/>
                    </a:lnTo>
                    <a:lnTo>
                      <a:pt x="126" y="20"/>
                    </a:lnTo>
                    <a:lnTo>
                      <a:pt x="126" y="20"/>
                    </a:lnTo>
                    <a:lnTo>
                      <a:pt x="128" y="22"/>
                    </a:lnTo>
                    <a:lnTo>
                      <a:pt x="130" y="22"/>
                    </a:lnTo>
                    <a:lnTo>
                      <a:pt x="132" y="24"/>
                    </a:lnTo>
                    <a:lnTo>
                      <a:pt x="132" y="24"/>
                    </a:lnTo>
                    <a:lnTo>
                      <a:pt x="132" y="24"/>
                    </a:lnTo>
                    <a:lnTo>
                      <a:pt x="132" y="26"/>
                    </a:lnTo>
                    <a:lnTo>
                      <a:pt x="134" y="28"/>
                    </a:lnTo>
                    <a:lnTo>
                      <a:pt x="136" y="30"/>
                    </a:lnTo>
                    <a:lnTo>
                      <a:pt x="136" y="32"/>
                    </a:lnTo>
                    <a:lnTo>
                      <a:pt x="136" y="32"/>
                    </a:lnTo>
                    <a:lnTo>
                      <a:pt x="136" y="34"/>
                    </a:lnTo>
                    <a:lnTo>
                      <a:pt x="136" y="36"/>
                    </a:lnTo>
                    <a:lnTo>
                      <a:pt x="136" y="38"/>
                    </a:lnTo>
                    <a:lnTo>
                      <a:pt x="136" y="38"/>
                    </a:lnTo>
                    <a:lnTo>
                      <a:pt x="136" y="38"/>
                    </a:lnTo>
                    <a:lnTo>
                      <a:pt x="136" y="40"/>
                    </a:lnTo>
                    <a:lnTo>
                      <a:pt x="138" y="42"/>
                    </a:lnTo>
                    <a:lnTo>
                      <a:pt x="138" y="46"/>
                    </a:lnTo>
                    <a:lnTo>
                      <a:pt x="138" y="46"/>
                    </a:lnTo>
                    <a:lnTo>
                      <a:pt x="138" y="46"/>
                    </a:lnTo>
                    <a:lnTo>
                      <a:pt x="140" y="48"/>
                    </a:lnTo>
                    <a:lnTo>
                      <a:pt x="142" y="48"/>
                    </a:lnTo>
                    <a:lnTo>
                      <a:pt x="142" y="50"/>
                    </a:lnTo>
                    <a:lnTo>
                      <a:pt x="142" y="50"/>
                    </a:lnTo>
                    <a:lnTo>
                      <a:pt x="144" y="52"/>
                    </a:lnTo>
                    <a:lnTo>
                      <a:pt x="144" y="54"/>
                    </a:lnTo>
                    <a:lnTo>
                      <a:pt x="144" y="54"/>
                    </a:lnTo>
                    <a:lnTo>
                      <a:pt x="144" y="56"/>
                    </a:lnTo>
                    <a:lnTo>
                      <a:pt x="146" y="60"/>
                    </a:lnTo>
                    <a:lnTo>
                      <a:pt x="146" y="60"/>
                    </a:lnTo>
                    <a:lnTo>
                      <a:pt x="152" y="64"/>
                    </a:lnTo>
                    <a:lnTo>
                      <a:pt x="156" y="66"/>
                    </a:lnTo>
                    <a:lnTo>
                      <a:pt x="158" y="64"/>
                    </a:lnTo>
                    <a:lnTo>
                      <a:pt x="158" y="62"/>
                    </a:lnTo>
                    <a:lnTo>
                      <a:pt x="158" y="62"/>
                    </a:lnTo>
                    <a:lnTo>
                      <a:pt x="164" y="60"/>
                    </a:lnTo>
                    <a:lnTo>
                      <a:pt x="166" y="60"/>
                    </a:lnTo>
                    <a:lnTo>
                      <a:pt x="170" y="58"/>
                    </a:lnTo>
                    <a:lnTo>
                      <a:pt x="176" y="60"/>
                    </a:lnTo>
                    <a:lnTo>
                      <a:pt x="176" y="60"/>
                    </a:lnTo>
                    <a:lnTo>
                      <a:pt x="174" y="62"/>
                    </a:lnTo>
                    <a:lnTo>
                      <a:pt x="174" y="62"/>
                    </a:lnTo>
                    <a:lnTo>
                      <a:pt x="174" y="62"/>
                    </a:lnTo>
                    <a:lnTo>
                      <a:pt x="174" y="68"/>
                    </a:lnTo>
                    <a:lnTo>
                      <a:pt x="174" y="68"/>
                    </a:lnTo>
                    <a:lnTo>
                      <a:pt x="174" y="70"/>
                    </a:lnTo>
                    <a:lnTo>
                      <a:pt x="174" y="70"/>
                    </a:lnTo>
                    <a:lnTo>
                      <a:pt x="170" y="70"/>
                    </a:lnTo>
                    <a:lnTo>
                      <a:pt x="170" y="70"/>
                    </a:lnTo>
                    <a:lnTo>
                      <a:pt x="168" y="72"/>
                    </a:lnTo>
                    <a:lnTo>
                      <a:pt x="168" y="72"/>
                    </a:lnTo>
                    <a:lnTo>
                      <a:pt x="168" y="70"/>
                    </a:lnTo>
                    <a:lnTo>
                      <a:pt x="168" y="68"/>
                    </a:lnTo>
                    <a:lnTo>
                      <a:pt x="166" y="70"/>
                    </a:lnTo>
                    <a:lnTo>
                      <a:pt x="166" y="70"/>
                    </a:lnTo>
                    <a:lnTo>
                      <a:pt x="164" y="70"/>
                    </a:lnTo>
                    <a:lnTo>
                      <a:pt x="164" y="70"/>
                    </a:lnTo>
                    <a:lnTo>
                      <a:pt x="166" y="72"/>
                    </a:lnTo>
                    <a:lnTo>
                      <a:pt x="164" y="74"/>
                    </a:lnTo>
                    <a:lnTo>
                      <a:pt x="164" y="74"/>
                    </a:lnTo>
                    <a:lnTo>
                      <a:pt x="164" y="76"/>
                    </a:lnTo>
                    <a:lnTo>
                      <a:pt x="164" y="78"/>
                    </a:lnTo>
                    <a:lnTo>
                      <a:pt x="164" y="78"/>
                    </a:lnTo>
                    <a:lnTo>
                      <a:pt x="162" y="80"/>
                    </a:lnTo>
                    <a:lnTo>
                      <a:pt x="162" y="84"/>
                    </a:lnTo>
                    <a:lnTo>
                      <a:pt x="162" y="84"/>
                    </a:lnTo>
                    <a:lnTo>
                      <a:pt x="162" y="92"/>
                    </a:lnTo>
                    <a:lnTo>
                      <a:pt x="162" y="92"/>
                    </a:lnTo>
                    <a:lnTo>
                      <a:pt x="162" y="96"/>
                    </a:lnTo>
                    <a:lnTo>
                      <a:pt x="162" y="98"/>
                    </a:lnTo>
                    <a:lnTo>
                      <a:pt x="162" y="98"/>
                    </a:lnTo>
                    <a:lnTo>
                      <a:pt x="156" y="96"/>
                    </a:lnTo>
                    <a:lnTo>
                      <a:pt x="154" y="96"/>
                    </a:lnTo>
                    <a:lnTo>
                      <a:pt x="152" y="94"/>
                    </a:lnTo>
                    <a:lnTo>
                      <a:pt x="150" y="94"/>
                    </a:lnTo>
                    <a:lnTo>
                      <a:pt x="150" y="94"/>
                    </a:lnTo>
                    <a:lnTo>
                      <a:pt x="138" y="94"/>
                    </a:lnTo>
                    <a:lnTo>
                      <a:pt x="134" y="92"/>
                    </a:lnTo>
                    <a:lnTo>
                      <a:pt x="130" y="90"/>
                    </a:lnTo>
                    <a:lnTo>
                      <a:pt x="130" y="90"/>
                    </a:lnTo>
                    <a:lnTo>
                      <a:pt x="130" y="88"/>
                    </a:lnTo>
                    <a:lnTo>
                      <a:pt x="128" y="88"/>
                    </a:lnTo>
                    <a:lnTo>
                      <a:pt x="122" y="88"/>
                    </a:lnTo>
                    <a:lnTo>
                      <a:pt x="122" y="88"/>
                    </a:lnTo>
                    <a:lnTo>
                      <a:pt x="112" y="92"/>
                    </a:lnTo>
                    <a:lnTo>
                      <a:pt x="106" y="94"/>
                    </a:lnTo>
                    <a:lnTo>
                      <a:pt x="102" y="98"/>
                    </a:lnTo>
                    <a:lnTo>
                      <a:pt x="102" y="98"/>
                    </a:lnTo>
                    <a:lnTo>
                      <a:pt x="98" y="100"/>
                    </a:lnTo>
                    <a:lnTo>
                      <a:pt x="92" y="100"/>
                    </a:lnTo>
                    <a:lnTo>
                      <a:pt x="92" y="100"/>
                    </a:lnTo>
                    <a:lnTo>
                      <a:pt x="84" y="98"/>
                    </a:lnTo>
                    <a:lnTo>
                      <a:pt x="78" y="98"/>
                    </a:lnTo>
                    <a:lnTo>
                      <a:pt x="78" y="98"/>
                    </a:lnTo>
                    <a:lnTo>
                      <a:pt x="72" y="98"/>
                    </a:lnTo>
                    <a:lnTo>
                      <a:pt x="66" y="98"/>
                    </a:lnTo>
                    <a:lnTo>
                      <a:pt x="66" y="98"/>
                    </a:lnTo>
                    <a:lnTo>
                      <a:pt x="60" y="96"/>
                    </a:lnTo>
                    <a:lnTo>
                      <a:pt x="56" y="96"/>
                    </a:lnTo>
                    <a:lnTo>
                      <a:pt x="56" y="96"/>
                    </a:lnTo>
                    <a:lnTo>
                      <a:pt x="52" y="96"/>
                    </a:lnTo>
                    <a:lnTo>
                      <a:pt x="50" y="92"/>
                    </a:lnTo>
                    <a:lnTo>
                      <a:pt x="50" y="92"/>
                    </a:lnTo>
                    <a:lnTo>
                      <a:pt x="50" y="92"/>
                    </a:lnTo>
                    <a:lnTo>
                      <a:pt x="46" y="90"/>
                    </a:lnTo>
                    <a:lnTo>
                      <a:pt x="46" y="90"/>
                    </a:lnTo>
                    <a:lnTo>
                      <a:pt x="42" y="88"/>
                    </a:lnTo>
                    <a:lnTo>
                      <a:pt x="38" y="86"/>
                    </a:lnTo>
                    <a:lnTo>
                      <a:pt x="38" y="86"/>
                    </a:lnTo>
                    <a:lnTo>
                      <a:pt x="42" y="84"/>
                    </a:lnTo>
                    <a:lnTo>
                      <a:pt x="42" y="82"/>
                    </a:lnTo>
                    <a:lnTo>
                      <a:pt x="42" y="82"/>
                    </a:lnTo>
                    <a:lnTo>
                      <a:pt x="42" y="82"/>
                    </a:lnTo>
                    <a:lnTo>
                      <a:pt x="40" y="82"/>
                    </a:lnTo>
                    <a:lnTo>
                      <a:pt x="38" y="82"/>
                    </a:lnTo>
                    <a:lnTo>
                      <a:pt x="36" y="84"/>
                    </a:lnTo>
                    <a:lnTo>
                      <a:pt x="34" y="84"/>
                    </a:lnTo>
                    <a:lnTo>
                      <a:pt x="34" y="84"/>
                    </a:lnTo>
                    <a:lnTo>
                      <a:pt x="30" y="80"/>
                    </a:lnTo>
                    <a:lnTo>
                      <a:pt x="28" y="78"/>
                    </a:lnTo>
                    <a:lnTo>
                      <a:pt x="26" y="78"/>
                    </a:lnTo>
                    <a:lnTo>
                      <a:pt x="26" y="78"/>
                    </a:lnTo>
                    <a:lnTo>
                      <a:pt x="24" y="78"/>
                    </a:lnTo>
                    <a:lnTo>
                      <a:pt x="22" y="78"/>
                    </a:lnTo>
                    <a:lnTo>
                      <a:pt x="18" y="74"/>
                    </a:lnTo>
                    <a:lnTo>
                      <a:pt x="18" y="74"/>
                    </a:lnTo>
                    <a:lnTo>
                      <a:pt x="20" y="72"/>
                    </a:lnTo>
                    <a:lnTo>
                      <a:pt x="20" y="72"/>
                    </a:lnTo>
                    <a:lnTo>
                      <a:pt x="20" y="70"/>
                    </a:lnTo>
                    <a:lnTo>
                      <a:pt x="20" y="70"/>
                    </a:lnTo>
                    <a:lnTo>
                      <a:pt x="16" y="66"/>
                    </a:lnTo>
                    <a:lnTo>
                      <a:pt x="14" y="64"/>
                    </a:lnTo>
                    <a:lnTo>
                      <a:pt x="14" y="64"/>
                    </a:lnTo>
                    <a:lnTo>
                      <a:pt x="12" y="62"/>
                    </a:lnTo>
                    <a:lnTo>
                      <a:pt x="10" y="60"/>
                    </a:lnTo>
                    <a:lnTo>
                      <a:pt x="8" y="60"/>
                    </a:lnTo>
                    <a:lnTo>
                      <a:pt x="6" y="58"/>
                    </a:lnTo>
                    <a:lnTo>
                      <a:pt x="6" y="58"/>
                    </a:lnTo>
                    <a:lnTo>
                      <a:pt x="6" y="56"/>
                    </a:lnTo>
                    <a:lnTo>
                      <a:pt x="4" y="54"/>
                    </a:lnTo>
                    <a:lnTo>
                      <a:pt x="2" y="52"/>
                    </a:lnTo>
                    <a:lnTo>
                      <a:pt x="0" y="48"/>
                    </a:lnTo>
                    <a:lnTo>
                      <a:pt x="0" y="4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0" name="Russia">
                <a:extLst>
                  <a:ext uri="{FF2B5EF4-FFF2-40B4-BE49-F238E27FC236}">
                    <a16:creationId xmlns:a16="http://schemas.microsoft.com/office/drawing/2014/main" id="{E87A5AEF-ACB9-4C5F-B251-F7638117BC74}"/>
                  </a:ext>
                </a:extLst>
              </p:cNvPr>
              <p:cNvSpPr>
                <a:spLocks/>
              </p:cNvSpPr>
              <p:nvPr/>
            </p:nvSpPr>
            <p:spPr bwMode="auto">
              <a:xfrm>
                <a:off x="4657485" y="277236"/>
                <a:ext cx="3646063" cy="851074"/>
              </a:xfrm>
              <a:custGeom>
                <a:avLst/>
                <a:gdLst/>
                <a:ahLst/>
                <a:cxnLst>
                  <a:cxn ang="0">
                    <a:pos x="2058" y="364"/>
                  </a:cxn>
                  <a:cxn ang="0">
                    <a:pos x="1906" y="312"/>
                  </a:cxn>
                  <a:cxn ang="0">
                    <a:pos x="2140" y="236"/>
                  </a:cxn>
                  <a:cxn ang="0">
                    <a:pos x="2222" y="192"/>
                  </a:cxn>
                  <a:cxn ang="0">
                    <a:pos x="2226" y="266"/>
                  </a:cxn>
                  <a:cxn ang="0">
                    <a:pos x="2366" y="316"/>
                  </a:cxn>
                  <a:cxn ang="0">
                    <a:pos x="2314" y="256"/>
                  </a:cxn>
                  <a:cxn ang="0">
                    <a:pos x="2382" y="214"/>
                  </a:cxn>
                  <a:cxn ang="0">
                    <a:pos x="2382" y="142"/>
                  </a:cxn>
                  <a:cxn ang="0">
                    <a:pos x="2494" y="146"/>
                  </a:cxn>
                  <a:cxn ang="0">
                    <a:pos x="2522" y="104"/>
                  </a:cxn>
                  <a:cxn ang="0">
                    <a:pos x="2122" y="72"/>
                  </a:cxn>
                  <a:cxn ang="0">
                    <a:pos x="2002" y="74"/>
                  </a:cxn>
                  <a:cxn ang="0">
                    <a:pos x="1694" y="40"/>
                  </a:cxn>
                  <a:cxn ang="0">
                    <a:pos x="1582" y="36"/>
                  </a:cxn>
                  <a:cxn ang="0">
                    <a:pos x="1468" y="48"/>
                  </a:cxn>
                  <a:cxn ang="0">
                    <a:pos x="1302" y="42"/>
                  </a:cxn>
                  <a:cxn ang="0">
                    <a:pos x="1152" y="34"/>
                  </a:cxn>
                  <a:cxn ang="0">
                    <a:pos x="1086" y="38"/>
                  </a:cxn>
                  <a:cxn ang="0">
                    <a:pos x="1044" y="8"/>
                  </a:cxn>
                  <a:cxn ang="0">
                    <a:pos x="932" y="14"/>
                  </a:cxn>
                  <a:cxn ang="0">
                    <a:pos x="818" y="14"/>
                  </a:cxn>
                  <a:cxn ang="0">
                    <a:pos x="718" y="36"/>
                  </a:cxn>
                  <a:cxn ang="0">
                    <a:pos x="782" y="62"/>
                  </a:cxn>
                  <a:cxn ang="0">
                    <a:pos x="698" y="64"/>
                  </a:cxn>
                  <a:cxn ang="0">
                    <a:pos x="646" y="62"/>
                  </a:cxn>
                  <a:cxn ang="0">
                    <a:pos x="698" y="92"/>
                  </a:cxn>
                  <a:cxn ang="0">
                    <a:pos x="676" y="114"/>
                  </a:cxn>
                  <a:cxn ang="0">
                    <a:pos x="566" y="36"/>
                  </a:cxn>
                  <a:cxn ang="0">
                    <a:pos x="608" y="90"/>
                  </a:cxn>
                  <a:cxn ang="0">
                    <a:pos x="470" y="102"/>
                  </a:cxn>
                  <a:cxn ang="0">
                    <a:pos x="386" y="96"/>
                  </a:cxn>
                  <a:cxn ang="0">
                    <a:pos x="302" y="110"/>
                  </a:cxn>
                  <a:cxn ang="0">
                    <a:pos x="256" y="100"/>
                  </a:cxn>
                  <a:cxn ang="0">
                    <a:pos x="198" y="130"/>
                  </a:cxn>
                  <a:cxn ang="0">
                    <a:pos x="144" y="152"/>
                  </a:cxn>
                  <a:cxn ang="0">
                    <a:pos x="110" y="148"/>
                  </a:cxn>
                  <a:cxn ang="0">
                    <a:pos x="64" y="120"/>
                  </a:cxn>
                  <a:cxn ang="0">
                    <a:pos x="200" y="118"/>
                  </a:cxn>
                  <a:cxn ang="0">
                    <a:pos x="44" y="86"/>
                  </a:cxn>
                  <a:cxn ang="0">
                    <a:pos x="30" y="146"/>
                  </a:cxn>
                  <a:cxn ang="0">
                    <a:pos x="28" y="222"/>
                  </a:cxn>
                  <a:cxn ang="0">
                    <a:pos x="28" y="242"/>
                  </a:cxn>
                  <a:cxn ang="0">
                    <a:pos x="84" y="296"/>
                  </a:cxn>
                  <a:cxn ang="0">
                    <a:pos x="112" y="338"/>
                  </a:cxn>
                  <a:cxn ang="0">
                    <a:pos x="220" y="398"/>
                  </a:cxn>
                  <a:cxn ang="0">
                    <a:pos x="262" y="470"/>
                  </a:cxn>
                  <a:cxn ang="0">
                    <a:pos x="338" y="540"/>
                  </a:cxn>
                  <a:cxn ang="0">
                    <a:pos x="440" y="508"/>
                  </a:cxn>
                  <a:cxn ang="0">
                    <a:pos x="438" y="448"/>
                  </a:cxn>
                  <a:cxn ang="0">
                    <a:pos x="450" y="390"/>
                  </a:cxn>
                  <a:cxn ang="0">
                    <a:pos x="564" y="382"/>
                  </a:cxn>
                  <a:cxn ang="0">
                    <a:pos x="630" y="370"/>
                  </a:cxn>
                  <a:cxn ang="0">
                    <a:pos x="764" y="310"/>
                  </a:cxn>
                  <a:cxn ang="0">
                    <a:pos x="854" y="340"/>
                  </a:cxn>
                  <a:cxn ang="0">
                    <a:pos x="1040" y="392"/>
                  </a:cxn>
                  <a:cxn ang="0">
                    <a:pos x="1154" y="426"/>
                  </a:cxn>
                  <a:cxn ang="0">
                    <a:pos x="1234" y="388"/>
                  </a:cxn>
                  <a:cxn ang="0">
                    <a:pos x="1316" y="378"/>
                  </a:cxn>
                  <a:cxn ang="0">
                    <a:pos x="1572" y="410"/>
                  </a:cxn>
                  <a:cxn ang="0">
                    <a:pos x="1768" y="340"/>
                  </a:cxn>
                  <a:cxn ang="0">
                    <a:pos x="2032" y="470"/>
                  </a:cxn>
                </a:cxnLst>
                <a:rect l="0" t="0" r="r" b="b"/>
                <a:pathLst>
                  <a:path w="2534" h="584">
                    <a:moveTo>
                      <a:pt x="2032" y="556"/>
                    </a:moveTo>
                    <a:lnTo>
                      <a:pt x="2032" y="556"/>
                    </a:lnTo>
                    <a:lnTo>
                      <a:pt x="2034" y="556"/>
                    </a:lnTo>
                    <a:lnTo>
                      <a:pt x="2036" y="554"/>
                    </a:lnTo>
                    <a:lnTo>
                      <a:pt x="2040" y="548"/>
                    </a:lnTo>
                    <a:lnTo>
                      <a:pt x="2046" y="546"/>
                    </a:lnTo>
                    <a:lnTo>
                      <a:pt x="2048" y="546"/>
                    </a:lnTo>
                    <a:lnTo>
                      <a:pt x="2050" y="550"/>
                    </a:lnTo>
                    <a:lnTo>
                      <a:pt x="2050" y="550"/>
                    </a:lnTo>
                    <a:lnTo>
                      <a:pt x="2050" y="554"/>
                    </a:lnTo>
                    <a:lnTo>
                      <a:pt x="2054" y="554"/>
                    </a:lnTo>
                    <a:lnTo>
                      <a:pt x="2056" y="554"/>
                    </a:lnTo>
                    <a:lnTo>
                      <a:pt x="2060" y="552"/>
                    </a:lnTo>
                    <a:lnTo>
                      <a:pt x="2068" y="546"/>
                    </a:lnTo>
                    <a:lnTo>
                      <a:pt x="2076" y="534"/>
                    </a:lnTo>
                    <a:lnTo>
                      <a:pt x="2084" y="522"/>
                    </a:lnTo>
                    <a:lnTo>
                      <a:pt x="2090" y="506"/>
                    </a:lnTo>
                    <a:lnTo>
                      <a:pt x="2094" y="492"/>
                    </a:lnTo>
                    <a:lnTo>
                      <a:pt x="2094" y="478"/>
                    </a:lnTo>
                    <a:lnTo>
                      <a:pt x="2094" y="478"/>
                    </a:lnTo>
                    <a:lnTo>
                      <a:pt x="2094" y="470"/>
                    </a:lnTo>
                    <a:lnTo>
                      <a:pt x="2094" y="460"/>
                    </a:lnTo>
                    <a:lnTo>
                      <a:pt x="2096" y="436"/>
                    </a:lnTo>
                    <a:lnTo>
                      <a:pt x="2096" y="426"/>
                    </a:lnTo>
                    <a:lnTo>
                      <a:pt x="2094" y="416"/>
                    </a:lnTo>
                    <a:lnTo>
                      <a:pt x="2088" y="408"/>
                    </a:lnTo>
                    <a:lnTo>
                      <a:pt x="2080" y="404"/>
                    </a:lnTo>
                    <a:lnTo>
                      <a:pt x="2080" y="404"/>
                    </a:lnTo>
                    <a:lnTo>
                      <a:pt x="2068" y="398"/>
                    </a:lnTo>
                    <a:lnTo>
                      <a:pt x="2062" y="392"/>
                    </a:lnTo>
                    <a:lnTo>
                      <a:pt x="2060" y="388"/>
                    </a:lnTo>
                    <a:lnTo>
                      <a:pt x="2062" y="384"/>
                    </a:lnTo>
                    <a:lnTo>
                      <a:pt x="2066" y="378"/>
                    </a:lnTo>
                    <a:lnTo>
                      <a:pt x="2066" y="374"/>
                    </a:lnTo>
                    <a:lnTo>
                      <a:pt x="2066" y="370"/>
                    </a:lnTo>
                    <a:lnTo>
                      <a:pt x="2058" y="364"/>
                    </a:lnTo>
                    <a:lnTo>
                      <a:pt x="2058" y="364"/>
                    </a:lnTo>
                    <a:lnTo>
                      <a:pt x="2042" y="354"/>
                    </a:lnTo>
                    <a:lnTo>
                      <a:pt x="2028" y="344"/>
                    </a:lnTo>
                    <a:lnTo>
                      <a:pt x="2014" y="334"/>
                    </a:lnTo>
                    <a:lnTo>
                      <a:pt x="1996" y="326"/>
                    </a:lnTo>
                    <a:lnTo>
                      <a:pt x="1996" y="326"/>
                    </a:lnTo>
                    <a:lnTo>
                      <a:pt x="1986" y="324"/>
                    </a:lnTo>
                    <a:lnTo>
                      <a:pt x="1980" y="324"/>
                    </a:lnTo>
                    <a:lnTo>
                      <a:pt x="1978" y="324"/>
                    </a:lnTo>
                    <a:lnTo>
                      <a:pt x="1976" y="326"/>
                    </a:lnTo>
                    <a:lnTo>
                      <a:pt x="1974" y="332"/>
                    </a:lnTo>
                    <a:lnTo>
                      <a:pt x="1972" y="332"/>
                    </a:lnTo>
                    <a:lnTo>
                      <a:pt x="1966" y="330"/>
                    </a:lnTo>
                    <a:lnTo>
                      <a:pt x="1966" y="330"/>
                    </a:lnTo>
                    <a:lnTo>
                      <a:pt x="1962" y="328"/>
                    </a:lnTo>
                    <a:lnTo>
                      <a:pt x="1958" y="328"/>
                    </a:lnTo>
                    <a:lnTo>
                      <a:pt x="1954" y="330"/>
                    </a:lnTo>
                    <a:lnTo>
                      <a:pt x="1950" y="332"/>
                    </a:lnTo>
                    <a:lnTo>
                      <a:pt x="1944" y="326"/>
                    </a:lnTo>
                    <a:lnTo>
                      <a:pt x="1944" y="326"/>
                    </a:lnTo>
                    <a:lnTo>
                      <a:pt x="1942" y="322"/>
                    </a:lnTo>
                    <a:lnTo>
                      <a:pt x="1942" y="318"/>
                    </a:lnTo>
                    <a:lnTo>
                      <a:pt x="1948" y="312"/>
                    </a:lnTo>
                    <a:lnTo>
                      <a:pt x="1952" y="310"/>
                    </a:lnTo>
                    <a:lnTo>
                      <a:pt x="1952" y="308"/>
                    </a:lnTo>
                    <a:lnTo>
                      <a:pt x="1950" y="306"/>
                    </a:lnTo>
                    <a:lnTo>
                      <a:pt x="1942" y="306"/>
                    </a:lnTo>
                    <a:lnTo>
                      <a:pt x="1942" y="306"/>
                    </a:lnTo>
                    <a:lnTo>
                      <a:pt x="1934" y="304"/>
                    </a:lnTo>
                    <a:lnTo>
                      <a:pt x="1932" y="306"/>
                    </a:lnTo>
                    <a:lnTo>
                      <a:pt x="1936" y="312"/>
                    </a:lnTo>
                    <a:lnTo>
                      <a:pt x="1938" y="314"/>
                    </a:lnTo>
                    <a:lnTo>
                      <a:pt x="1936" y="316"/>
                    </a:lnTo>
                    <a:lnTo>
                      <a:pt x="1930" y="318"/>
                    </a:lnTo>
                    <a:lnTo>
                      <a:pt x="1916" y="316"/>
                    </a:lnTo>
                    <a:lnTo>
                      <a:pt x="1916" y="316"/>
                    </a:lnTo>
                    <a:lnTo>
                      <a:pt x="1910" y="314"/>
                    </a:lnTo>
                    <a:lnTo>
                      <a:pt x="1906" y="312"/>
                    </a:lnTo>
                    <a:lnTo>
                      <a:pt x="1906" y="306"/>
                    </a:lnTo>
                    <a:lnTo>
                      <a:pt x="1906" y="300"/>
                    </a:lnTo>
                    <a:lnTo>
                      <a:pt x="1912" y="286"/>
                    </a:lnTo>
                    <a:lnTo>
                      <a:pt x="1922" y="272"/>
                    </a:lnTo>
                    <a:lnTo>
                      <a:pt x="1922" y="272"/>
                    </a:lnTo>
                    <a:lnTo>
                      <a:pt x="1926" y="262"/>
                    </a:lnTo>
                    <a:lnTo>
                      <a:pt x="1930" y="254"/>
                    </a:lnTo>
                    <a:lnTo>
                      <a:pt x="1930" y="246"/>
                    </a:lnTo>
                    <a:lnTo>
                      <a:pt x="1932" y="242"/>
                    </a:lnTo>
                    <a:lnTo>
                      <a:pt x="1934" y="240"/>
                    </a:lnTo>
                    <a:lnTo>
                      <a:pt x="1950" y="232"/>
                    </a:lnTo>
                    <a:lnTo>
                      <a:pt x="1950" y="232"/>
                    </a:lnTo>
                    <a:lnTo>
                      <a:pt x="1964" y="228"/>
                    </a:lnTo>
                    <a:lnTo>
                      <a:pt x="1976" y="228"/>
                    </a:lnTo>
                    <a:lnTo>
                      <a:pt x="1984" y="228"/>
                    </a:lnTo>
                    <a:lnTo>
                      <a:pt x="1990" y="230"/>
                    </a:lnTo>
                    <a:lnTo>
                      <a:pt x="1998" y="232"/>
                    </a:lnTo>
                    <a:lnTo>
                      <a:pt x="2006" y="234"/>
                    </a:lnTo>
                    <a:lnTo>
                      <a:pt x="2018" y="234"/>
                    </a:lnTo>
                    <a:lnTo>
                      <a:pt x="2034" y="232"/>
                    </a:lnTo>
                    <a:lnTo>
                      <a:pt x="2034" y="232"/>
                    </a:lnTo>
                    <a:lnTo>
                      <a:pt x="2058" y="228"/>
                    </a:lnTo>
                    <a:lnTo>
                      <a:pt x="2068" y="228"/>
                    </a:lnTo>
                    <a:lnTo>
                      <a:pt x="2072" y="230"/>
                    </a:lnTo>
                    <a:lnTo>
                      <a:pt x="2080" y="230"/>
                    </a:lnTo>
                    <a:lnTo>
                      <a:pt x="2080" y="230"/>
                    </a:lnTo>
                    <a:lnTo>
                      <a:pt x="2092" y="230"/>
                    </a:lnTo>
                    <a:lnTo>
                      <a:pt x="2096" y="232"/>
                    </a:lnTo>
                    <a:lnTo>
                      <a:pt x="2096" y="234"/>
                    </a:lnTo>
                    <a:lnTo>
                      <a:pt x="2094" y="238"/>
                    </a:lnTo>
                    <a:lnTo>
                      <a:pt x="2092" y="242"/>
                    </a:lnTo>
                    <a:lnTo>
                      <a:pt x="2092" y="244"/>
                    </a:lnTo>
                    <a:lnTo>
                      <a:pt x="2096" y="246"/>
                    </a:lnTo>
                    <a:lnTo>
                      <a:pt x="2106" y="244"/>
                    </a:lnTo>
                    <a:lnTo>
                      <a:pt x="2106" y="244"/>
                    </a:lnTo>
                    <a:lnTo>
                      <a:pt x="2136" y="238"/>
                    </a:lnTo>
                    <a:lnTo>
                      <a:pt x="2140" y="236"/>
                    </a:lnTo>
                    <a:lnTo>
                      <a:pt x="2142" y="234"/>
                    </a:lnTo>
                    <a:lnTo>
                      <a:pt x="2140" y="232"/>
                    </a:lnTo>
                    <a:lnTo>
                      <a:pt x="2134" y="228"/>
                    </a:lnTo>
                    <a:lnTo>
                      <a:pt x="2134" y="228"/>
                    </a:lnTo>
                    <a:lnTo>
                      <a:pt x="2126" y="222"/>
                    </a:lnTo>
                    <a:lnTo>
                      <a:pt x="2126" y="220"/>
                    </a:lnTo>
                    <a:lnTo>
                      <a:pt x="2128" y="220"/>
                    </a:lnTo>
                    <a:lnTo>
                      <a:pt x="2132" y="216"/>
                    </a:lnTo>
                    <a:lnTo>
                      <a:pt x="2136" y="212"/>
                    </a:lnTo>
                    <a:lnTo>
                      <a:pt x="2136" y="204"/>
                    </a:lnTo>
                    <a:lnTo>
                      <a:pt x="2136" y="204"/>
                    </a:lnTo>
                    <a:lnTo>
                      <a:pt x="2136" y="196"/>
                    </a:lnTo>
                    <a:lnTo>
                      <a:pt x="2136" y="194"/>
                    </a:lnTo>
                    <a:lnTo>
                      <a:pt x="2138" y="194"/>
                    </a:lnTo>
                    <a:lnTo>
                      <a:pt x="2142" y="194"/>
                    </a:lnTo>
                    <a:lnTo>
                      <a:pt x="2144" y="194"/>
                    </a:lnTo>
                    <a:lnTo>
                      <a:pt x="2148" y="192"/>
                    </a:lnTo>
                    <a:lnTo>
                      <a:pt x="2148" y="192"/>
                    </a:lnTo>
                    <a:lnTo>
                      <a:pt x="2154" y="190"/>
                    </a:lnTo>
                    <a:lnTo>
                      <a:pt x="2158" y="190"/>
                    </a:lnTo>
                    <a:lnTo>
                      <a:pt x="2164" y="188"/>
                    </a:lnTo>
                    <a:lnTo>
                      <a:pt x="2172" y="184"/>
                    </a:lnTo>
                    <a:lnTo>
                      <a:pt x="2172" y="184"/>
                    </a:lnTo>
                    <a:lnTo>
                      <a:pt x="2176" y="182"/>
                    </a:lnTo>
                    <a:lnTo>
                      <a:pt x="2178" y="184"/>
                    </a:lnTo>
                    <a:lnTo>
                      <a:pt x="2182" y="190"/>
                    </a:lnTo>
                    <a:lnTo>
                      <a:pt x="2186" y="194"/>
                    </a:lnTo>
                    <a:lnTo>
                      <a:pt x="2194" y="200"/>
                    </a:lnTo>
                    <a:lnTo>
                      <a:pt x="2194" y="200"/>
                    </a:lnTo>
                    <a:lnTo>
                      <a:pt x="2208" y="204"/>
                    </a:lnTo>
                    <a:lnTo>
                      <a:pt x="2212" y="204"/>
                    </a:lnTo>
                    <a:lnTo>
                      <a:pt x="2214" y="202"/>
                    </a:lnTo>
                    <a:lnTo>
                      <a:pt x="2214" y="198"/>
                    </a:lnTo>
                    <a:lnTo>
                      <a:pt x="2216" y="196"/>
                    </a:lnTo>
                    <a:lnTo>
                      <a:pt x="2218" y="194"/>
                    </a:lnTo>
                    <a:lnTo>
                      <a:pt x="2218" y="194"/>
                    </a:lnTo>
                    <a:lnTo>
                      <a:pt x="2222" y="192"/>
                    </a:lnTo>
                    <a:lnTo>
                      <a:pt x="2222" y="190"/>
                    </a:lnTo>
                    <a:lnTo>
                      <a:pt x="2220" y="186"/>
                    </a:lnTo>
                    <a:lnTo>
                      <a:pt x="2218" y="184"/>
                    </a:lnTo>
                    <a:lnTo>
                      <a:pt x="2218" y="182"/>
                    </a:lnTo>
                    <a:lnTo>
                      <a:pt x="2220" y="180"/>
                    </a:lnTo>
                    <a:lnTo>
                      <a:pt x="2226" y="178"/>
                    </a:lnTo>
                    <a:lnTo>
                      <a:pt x="2226" y="178"/>
                    </a:lnTo>
                    <a:lnTo>
                      <a:pt x="2238" y="176"/>
                    </a:lnTo>
                    <a:lnTo>
                      <a:pt x="2244" y="176"/>
                    </a:lnTo>
                    <a:lnTo>
                      <a:pt x="2242" y="178"/>
                    </a:lnTo>
                    <a:lnTo>
                      <a:pt x="2236" y="180"/>
                    </a:lnTo>
                    <a:lnTo>
                      <a:pt x="2236" y="180"/>
                    </a:lnTo>
                    <a:lnTo>
                      <a:pt x="2232" y="182"/>
                    </a:lnTo>
                    <a:lnTo>
                      <a:pt x="2232" y="186"/>
                    </a:lnTo>
                    <a:lnTo>
                      <a:pt x="2236" y="192"/>
                    </a:lnTo>
                    <a:lnTo>
                      <a:pt x="2244" y="198"/>
                    </a:lnTo>
                    <a:lnTo>
                      <a:pt x="2252" y="202"/>
                    </a:lnTo>
                    <a:lnTo>
                      <a:pt x="2252" y="202"/>
                    </a:lnTo>
                    <a:lnTo>
                      <a:pt x="2254" y="202"/>
                    </a:lnTo>
                    <a:lnTo>
                      <a:pt x="2252" y="204"/>
                    </a:lnTo>
                    <a:lnTo>
                      <a:pt x="2248" y="210"/>
                    </a:lnTo>
                    <a:lnTo>
                      <a:pt x="2244" y="216"/>
                    </a:lnTo>
                    <a:lnTo>
                      <a:pt x="2242" y="220"/>
                    </a:lnTo>
                    <a:lnTo>
                      <a:pt x="2244" y="224"/>
                    </a:lnTo>
                    <a:lnTo>
                      <a:pt x="2244" y="224"/>
                    </a:lnTo>
                    <a:lnTo>
                      <a:pt x="2244" y="228"/>
                    </a:lnTo>
                    <a:lnTo>
                      <a:pt x="2244" y="234"/>
                    </a:lnTo>
                    <a:lnTo>
                      <a:pt x="2238" y="242"/>
                    </a:lnTo>
                    <a:lnTo>
                      <a:pt x="2232" y="250"/>
                    </a:lnTo>
                    <a:lnTo>
                      <a:pt x="2230" y="254"/>
                    </a:lnTo>
                    <a:lnTo>
                      <a:pt x="2230" y="256"/>
                    </a:lnTo>
                    <a:lnTo>
                      <a:pt x="2230" y="256"/>
                    </a:lnTo>
                    <a:lnTo>
                      <a:pt x="2232" y="258"/>
                    </a:lnTo>
                    <a:lnTo>
                      <a:pt x="2232" y="260"/>
                    </a:lnTo>
                    <a:lnTo>
                      <a:pt x="2228" y="260"/>
                    </a:lnTo>
                    <a:lnTo>
                      <a:pt x="2226" y="264"/>
                    </a:lnTo>
                    <a:lnTo>
                      <a:pt x="2226" y="266"/>
                    </a:lnTo>
                    <a:lnTo>
                      <a:pt x="2228" y="268"/>
                    </a:lnTo>
                    <a:lnTo>
                      <a:pt x="2228" y="268"/>
                    </a:lnTo>
                    <a:lnTo>
                      <a:pt x="2232" y="276"/>
                    </a:lnTo>
                    <a:lnTo>
                      <a:pt x="2232" y="278"/>
                    </a:lnTo>
                    <a:lnTo>
                      <a:pt x="2232" y="280"/>
                    </a:lnTo>
                    <a:lnTo>
                      <a:pt x="2230" y="282"/>
                    </a:lnTo>
                    <a:lnTo>
                      <a:pt x="2232" y="288"/>
                    </a:lnTo>
                    <a:lnTo>
                      <a:pt x="2232" y="288"/>
                    </a:lnTo>
                    <a:lnTo>
                      <a:pt x="2250" y="304"/>
                    </a:lnTo>
                    <a:lnTo>
                      <a:pt x="2264" y="314"/>
                    </a:lnTo>
                    <a:lnTo>
                      <a:pt x="2278" y="320"/>
                    </a:lnTo>
                    <a:lnTo>
                      <a:pt x="2294" y="330"/>
                    </a:lnTo>
                    <a:lnTo>
                      <a:pt x="2294" y="330"/>
                    </a:lnTo>
                    <a:lnTo>
                      <a:pt x="2312" y="342"/>
                    </a:lnTo>
                    <a:lnTo>
                      <a:pt x="2330" y="352"/>
                    </a:lnTo>
                    <a:lnTo>
                      <a:pt x="2348" y="362"/>
                    </a:lnTo>
                    <a:lnTo>
                      <a:pt x="2362" y="374"/>
                    </a:lnTo>
                    <a:lnTo>
                      <a:pt x="2362" y="374"/>
                    </a:lnTo>
                    <a:lnTo>
                      <a:pt x="2372" y="380"/>
                    </a:lnTo>
                    <a:lnTo>
                      <a:pt x="2374" y="380"/>
                    </a:lnTo>
                    <a:lnTo>
                      <a:pt x="2376" y="378"/>
                    </a:lnTo>
                    <a:lnTo>
                      <a:pt x="2378" y="372"/>
                    </a:lnTo>
                    <a:lnTo>
                      <a:pt x="2376" y="362"/>
                    </a:lnTo>
                    <a:lnTo>
                      <a:pt x="2376" y="362"/>
                    </a:lnTo>
                    <a:lnTo>
                      <a:pt x="2374" y="352"/>
                    </a:lnTo>
                    <a:lnTo>
                      <a:pt x="2370" y="346"/>
                    </a:lnTo>
                    <a:lnTo>
                      <a:pt x="2370" y="342"/>
                    </a:lnTo>
                    <a:lnTo>
                      <a:pt x="2374" y="340"/>
                    </a:lnTo>
                    <a:lnTo>
                      <a:pt x="2374" y="340"/>
                    </a:lnTo>
                    <a:lnTo>
                      <a:pt x="2378" y="338"/>
                    </a:lnTo>
                    <a:lnTo>
                      <a:pt x="2376" y="336"/>
                    </a:lnTo>
                    <a:lnTo>
                      <a:pt x="2372" y="332"/>
                    </a:lnTo>
                    <a:lnTo>
                      <a:pt x="2366" y="324"/>
                    </a:lnTo>
                    <a:lnTo>
                      <a:pt x="2366" y="324"/>
                    </a:lnTo>
                    <a:lnTo>
                      <a:pt x="2364" y="320"/>
                    </a:lnTo>
                    <a:lnTo>
                      <a:pt x="2364" y="318"/>
                    </a:lnTo>
                    <a:lnTo>
                      <a:pt x="2366" y="316"/>
                    </a:lnTo>
                    <a:lnTo>
                      <a:pt x="2370" y="314"/>
                    </a:lnTo>
                    <a:lnTo>
                      <a:pt x="2370" y="312"/>
                    </a:lnTo>
                    <a:lnTo>
                      <a:pt x="2370" y="310"/>
                    </a:lnTo>
                    <a:lnTo>
                      <a:pt x="2368" y="306"/>
                    </a:lnTo>
                    <a:lnTo>
                      <a:pt x="2368" y="306"/>
                    </a:lnTo>
                    <a:lnTo>
                      <a:pt x="2364" y="298"/>
                    </a:lnTo>
                    <a:lnTo>
                      <a:pt x="2362" y="298"/>
                    </a:lnTo>
                    <a:lnTo>
                      <a:pt x="2358" y="298"/>
                    </a:lnTo>
                    <a:lnTo>
                      <a:pt x="2352" y="292"/>
                    </a:lnTo>
                    <a:lnTo>
                      <a:pt x="2352" y="292"/>
                    </a:lnTo>
                    <a:lnTo>
                      <a:pt x="2348" y="284"/>
                    </a:lnTo>
                    <a:lnTo>
                      <a:pt x="2348" y="282"/>
                    </a:lnTo>
                    <a:lnTo>
                      <a:pt x="2350" y="282"/>
                    </a:lnTo>
                    <a:lnTo>
                      <a:pt x="2352" y="284"/>
                    </a:lnTo>
                    <a:lnTo>
                      <a:pt x="2352" y="284"/>
                    </a:lnTo>
                    <a:lnTo>
                      <a:pt x="2352" y="284"/>
                    </a:lnTo>
                    <a:lnTo>
                      <a:pt x="2354" y="284"/>
                    </a:lnTo>
                    <a:lnTo>
                      <a:pt x="2358" y="280"/>
                    </a:lnTo>
                    <a:lnTo>
                      <a:pt x="2358" y="278"/>
                    </a:lnTo>
                    <a:lnTo>
                      <a:pt x="2356" y="276"/>
                    </a:lnTo>
                    <a:lnTo>
                      <a:pt x="2352" y="274"/>
                    </a:lnTo>
                    <a:lnTo>
                      <a:pt x="2344" y="270"/>
                    </a:lnTo>
                    <a:lnTo>
                      <a:pt x="2344" y="270"/>
                    </a:lnTo>
                    <a:lnTo>
                      <a:pt x="2338" y="268"/>
                    </a:lnTo>
                    <a:lnTo>
                      <a:pt x="2334" y="264"/>
                    </a:lnTo>
                    <a:lnTo>
                      <a:pt x="2334" y="262"/>
                    </a:lnTo>
                    <a:lnTo>
                      <a:pt x="2334" y="260"/>
                    </a:lnTo>
                    <a:lnTo>
                      <a:pt x="2334" y="258"/>
                    </a:lnTo>
                    <a:lnTo>
                      <a:pt x="2332" y="256"/>
                    </a:lnTo>
                    <a:lnTo>
                      <a:pt x="2330" y="254"/>
                    </a:lnTo>
                    <a:lnTo>
                      <a:pt x="2324" y="252"/>
                    </a:lnTo>
                    <a:lnTo>
                      <a:pt x="2324" y="252"/>
                    </a:lnTo>
                    <a:lnTo>
                      <a:pt x="2312" y="252"/>
                    </a:lnTo>
                    <a:lnTo>
                      <a:pt x="2310" y="252"/>
                    </a:lnTo>
                    <a:lnTo>
                      <a:pt x="2310" y="254"/>
                    </a:lnTo>
                    <a:lnTo>
                      <a:pt x="2314" y="256"/>
                    </a:lnTo>
                    <a:lnTo>
                      <a:pt x="2314" y="256"/>
                    </a:lnTo>
                    <a:lnTo>
                      <a:pt x="2312" y="258"/>
                    </a:lnTo>
                    <a:lnTo>
                      <a:pt x="2312" y="258"/>
                    </a:lnTo>
                    <a:lnTo>
                      <a:pt x="2308" y="258"/>
                    </a:lnTo>
                    <a:lnTo>
                      <a:pt x="2306" y="256"/>
                    </a:lnTo>
                    <a:lnTo>
                      <a:pt x="2300" y="250"/>
                    </a:lnTo>
                    <a:lnTo>
                      <a:pt x="2298" y="242"/>
                    </a:lnTo>
                    <a:lnTo>
                      <a:pt x="2296" y="236"/>
                    </a:lnTo>
                    <a:lnTo>
                      <a:pt x="2296" y="236"/>
                    </a:lnTo>
                    <a:lnTo>
                      <a:pt x="2294" y="230"/>
                    </a:lnTo>
                    <a:lnTo>
                      <a:pt x="2288" y="226"/>
                    </a:lnTo>
                    <a:lnTo>
                      <a:pt x="2288" y="224"/>
                    </a:lnTo>
                    <a:lnTo>
                      <a:pt x="2288" y="222"/>
                    </a:lnTo>
                    <a:lnTo>
                      <a:pt x="2298" y="222"/>
                    </a:lnTo>
                    <a:lnTo>
                      <a:pt x="2298" y="222"/>
                    </a:lnTo>
                    <a:lnTo>
                      <a:pt x="2308" y="222"/>
                    </a:lnTo>
                    <a:lnTo>
                      <a:pt x="2308" y="220"/>
                    </a:lnTo>
                    <a:lnTo>
                      <a:pt x="2308" y="218"/>
                    </a:lnTo>
                    <a:lnTo>
                      <a:pt x="2306" y="216"/>
                    </a:lnTo>
                    <a:lnTo>
                      <a:pt x="2308" y="214"/>
                    </a:lnTo>
                    <a:lnTo>
                      <a:pt x="2314" y="212"/>
                    </a:lnTo>
                    <a:lnTo>
                      <a:pt x="2314" y="212"/>
                    </a:lnTo>
                    <a:lnTo>
                      <a:pt x="2320" y="214"/>
                    </a:lnTo>
                    <a:lnTo>
                      <a:pt x="2324" y="216"/>
                    </a:lnTo>
                    <a:lnTo>
                      <a:pt x="2326" y="220"/>
                    </a:lnTo>
                    <a:lnTo>
                      <a:pt x="2328" y="222"/>
                    </a:lnTo>
                    <a:lnTo>
                      <a:pt x="2328" y="226"/>
                    </a:lnTo>
                    <a:lnTo>
                      <a:pt x="2330" y="226"/>
                    </a:lnTo>
                    <a:lnTo>
                      <a:pt x="2334" y="216"/>
                    </a:lnTo>
                    <a:lnTo>
                      <a:pt x="2334" y="216"/>
                    </a:lnTo>
                    <a:lnTo>
                      <a:pt x="2336" y="210"/>
                    </a:lnTo>
                    <a:lnTo>
                      <a:pt x="2340" y="208"/>
                    </a:lnTo>
                    <a:lnTo>
                      <a:pt x="2344" y="206"/>
                    </a:lnTo>
                    <a:lnTo>
                      <a:pt x="2350" y="206"/>
                    </a:lnTo>
                    <a:lnTo>
                      <a:pt x="2362" y="208"/>
                    </a:lnTo>
                    <a:lnTo>
                      <a:pt x="2374" y="214"/>
                    </a:lnTo>
                    <a:lnTo>
                      <a:pt x="2374" y="214"/>
                    </a:lnTo>
                    <a:lnTo>
                      <a:pt x="2382" y="214"/>
                    </a:lnTo>
                    <a:lnTo>
                      <a:pt x="2384" y="212"/>
                    </a:lnTo>
                    <a:lnTo>
                      <a:pt x="2388" y="208"/>
                    </a:lnTo>
                    <a:lnTo>
                      <a:pt x="2392" y="206"/>
                    </a:lnTo>
                    <a:lnTo>
                      <a:pt x="2392" y="206"/>
                    </a:lnTo>
                    <a:lnTo>
                      <a:pt x="2400" y="198"/>
                    </a:lnTo>
                    <a:lnTo>
                      <a:pt x="2412" y="188"/>
                    </a:lnTo>
                    <a:lnTo>
                      <a:pt x="2426" y="178"/>
                    </a:lnTo>
                    <a:lnTo>
                      <a:pt x="2432" y="176"/>
                    </a:lnTo>
                    <a:lnTo>
                      <a:pt x="2436" y="176"/>
                    </a:lnTo>
                    <a:lnTo>
                      <a:pt x="2436" y="176"/>
                    </a:lnTo>
                    <a:lnTo>
                      <a:pt x="2440" y="176"/>
                    </a:lnTo>
                    <a:lnTo>
                      <a:pt x="2444" y="176"/>
                    </a:lnTo>
                    <a:lnTo>
                      <a:pt x="2448" y="172"/>
                    </a:lnTo>
                    <a:lnTo>
                      <a:pt x="2448" y="170"/>
                    </a:lnTo>
                    <a:lnTo>
                      <a:pt x="2446" y="168"/>
                    </a:lnTo>
                    <a:lnTo>
                      <a:pt x="2442" y="166"/>
                    </a:lnTo>
                    <a:lnTo>
                      <a:pt x="2434" y="164"/>
                    </a:lnTo>
                    <a:lnTo>
                      <a:pt x="2434" y="164"/>
                    </a:lnTo>
                    <a:lnTo>
                      <a:pt x="2420" y="162"/>
                    </a:lnTo>
                    <a:lnTo>
                      <a:pt x="2412" y="158"/>
                    </a:lnTo>
                    <a:lnTo>
                      <a:pt x="2404" y="156"/>
                    </a:lnTo>
                    <a:lnTo>
                      <a:pt x="2396" y="154"/>
                    </a:lnTo>
                    <a:lnTo>
                      <a:pt x="2396" y="154"/>
                    </a:lnTo>
                    <a:lnTo>
                      <a:pt x="2388" y="152"/>
                    </a:lnTo>
                    <a:lnTo>
                      <a:pt x="2382" y="148"/>
                    </a:lnTo>
                    <a:lnTo>
                      <a:pt x="2376" y="146"/>
                    </a:lnTo>
                    <a:lnTo>
                      <a:pt x="2372" y="148"/>
                    </a:lnTo>
                    <a:lnTo>
                      <a:pt x="2370" y="150"/>
                    </a:lnTo>
                    <a:lnTo>
                      <a:pt x="2370" y="150"/>
                    </a:lnTo>
                    <a:lnTo>
                      <a:pt x="2368" y="150"/>
                    </a:lnTo>
                    <a:lnTo>
                      <a:pt x="2364" y="150"/>
                    </a:lnTo>
                    <a:lnTo>
                      <a:pt x="2362" y="150"/>
                    </a:lnTo>
                    <a:lnTo>
                      <a:pt x="2360" y="148"/>
                    </a:lnTo>
                    <a:lnTo>
                      <a:pt x="2362" y="146"/>
                    </a:lnTo>
                    <a:lnTo>
                      <a:pt x="2364" y="144"/>
                    </a:lnTo>
                    <a:lnTo>
                      <a:pt x="2370" y="142"/>
                    </a:lnTo>
                    <a:lnTo>
                      <a:pt x="2382" y="142"/>
                    </a:lnTo>
                    <a:lnTo>
                      <a:pt x="2382" y="142"/>
                    </a:lnTo>
                    <a:lnTo>
                      <a:pt x="2392" y="140"/>
                    </a:lnTo>
                    <a:lnTo>
                      <a:pt x="2400" y="138"/>
                    </a:lnTo>
                    <a:lnTo>
                      <a:pt x="2404" y="136"/>
                    </a:lnTo>
                    <a:lnTo>
                      <a:pt x="2406" y="134"/>
                    </a:lnTo>
                    <a:lnTo>
                      <a:pt x="2404" y="132"/>
                    </a:lnTo>
                    <a:lnTo>
                      <a:pt x="2404" y="130"/>
                    </a:lnTo>
                    <a:lnTo>
                      <a:pt x="2398" y="128"/>
                    </a:lnTo>
                    <a:lnTo>
                      <a:pt x="2398" y="128"/>
                    </a:lnTo>
                    <a:lnTo>
                      <a:pt x="2394" y="126"/>
                    </a:lnTo>
                    <a:lnTo>
                      <a:pt x="2394" y="124"/>
                    </a:lnTo>
                    <a:lnTo>
                      <a:pt x="2400" y="122"/>
                    </a:lnTo>
                    <a:lnTo>
                      <a:pt x="2408" y="122"/>
                    </a:lnTo>
                    <a:lnTo>
                      <a:pt x="2412" y="122"/>
                    </a:lnTo>
                    <a:lnTo>
                      <a:pt x="2414" y="126"/>
                    </a:lnTo>
                    <a:lnTo>
                      <a:pt x="2414" y="126"/>
                    </a:lnTo>
                    <a:lnTo>
                      <a:pt x="2416" y="132"/>
                    </a:lnTo>
                    <a:lnTo>
                      <a:pt x="2420" y="136"/>
                    </a:lnTo>
                    <a:lnTo>
                      <a:pt x="2424" y="136"/>
                    </a:lnTo>
                    <a:lnTo>
                      <a:pt x="2428" y="136"/>
                    </a:lnTo>
                    <a:lnTo>
                      <a:pt x="2432" y="136"/>
                    </a:lnTo>
                    <a:lnTo>
                      <a:pt x="2434" y="138"/>
                    </a:lnTo>
                    <a:lnTo>
                      <a:pt x="2432" y="140"/>
                    </a:lnTo>
                    <a:lnTo>
                      <a:pt x="2432" y="140"/>
                    </a:lnTo>
                    <a:lnTo>
                      <a:pt x="2432" y="142"/>
                    </a:lnTo>
                    <a:lnTo>
                      <a:pt x="2434" y="142"/>
                    </a:lnTo>
                    <a:lnTo>
                      <a:pt x="2442" y="142"/>
                    </a:lnTo>
                    <a:lnTo>
                      <a:pt x="2454" y="140"/>
                    </a:lnTo>
                    <a:lnTo>
                      <a:pt x="2460" y="140"/>
                    </a:lnTo>
                    <a:lnTo>
                      <a:pt x="2462" y="142"/>
                    </a:lnTo>
                    <a:lnTo>
                      <a:pt x="2462" y="142"/>
                    </a:lnTo>
                    <a:lnTo>
                      <a:pt x="2468" y="148"/>
                    </a:lnTo>
                    <a:lnTo>
                      <a:pt x="2472" y="150"/>
                    </a:lnTo>
                    <a:lnTo>
                      <a:pt x="2476" y="150"/>
                    </a:lnTo>
                    <a:lnTo>
                      <a:pt x="2480" y="148"/>
                    </a:lnTo>
                    <a:lnTo>
                      <a:pt x="2488" y="146"/>
                    </a:lnTo>
                    <a:lnTo>
                      <a:pt x="2494" y="146"/>
                    </a:lnTo>
                    <a:lnTo>
                      <a:pt x="2500" y="148"/>
                    </a:lnTo>
                    <a:lnTo>
                      <a:pt x="2500" y="148"/>
                    </a:lnTo>
                    <a:lnTo>
                      <a:pt x="2516" y="152"/>
                    </a:lnTo>
                    <a:lnTo>
                      <a:pt x="2528" y="152"/>
                    </a:lnTo>
                    <a:lnTo>
                      <a:pt x="2532" y="150"/>
                    </a:lnTo>
                    <a:lnTo>
                      <a:pt x="2534" y="150"/>
                    </a:lnTo>
                    <a:lnTo>
                      <a:pt x="2532" y="146"/>
                    </a:lnTo>
                    <a:lnTo>
                      <a:pt x="2528" y="144"/>
                    </a:lnTo>
                    <a:lnTo>
                      <a:pt x="2528" y="144"/>
                    </a:lnTo>
                    <a:lnTo>
                      <a:pt x="2522" y="140"/>
                    </a:lnTo>
                    <a:lnTo>
                      <a:pt x="2522" y="136"/>
                    </a:lnTo>
                    <a:lnTo>
                      <a:pt x="2522" y="136"/>
                    </a:lnTo>
                    <a:lnTo>
                      <a:pt x="2520" y="134"/>
                    </a:lnTo>
                    <a:lnTo>
                      <a:pt x="2512" y="130"/>
                    </a:lnTo>
                    <a:lnTo>
                      <a:pt x="2512" y="130"/>
                    </a:lnTo>
                    <a:lnTo>
                      <a:pt x="2504" y="128"/>
                    </a:lnTo>
                    <a:lnTo>
                      <a:pt x="2502" y="126"/>
                    </a:lnTo>
                    <a:lnTo>
                      <a:pt x="2510" y="126"/>
                    </a:lnTo>
                    <a:lnTo>
                      <a:pt x="2522" y="126"/>
                    </a:lnTo>
                    <a:lnTo>
                      <a:pt x="2524" y="126"/>
                    </a:lnTo>
                    <a:lnTo>
                      <a:pt x="2522" y="124"/>
                    </a:lnTo>
                    <a:lnTo>
                      <a:pt x="2522" y="124"/>
                    </a:lnTo>
                    <a:lnTo>
                      <a:pt x="2520" y="122"/>
                    </a:lnTo>
                    <a:lnTo>
                      <a:pt x="2520" y="120"/>
                    </a:lnTo>
                    <a:lnTo>
                      <a:pt x="2526" y="118"/>
                    </a:lnTo>
                    <a:lnTo>
                      <a:pt x="2532" y="118"/>
                    </a:lnTo>
                    <a:lnTo>
                      <a:pt x="2532" y="116"/>
                    </a:lnTo>
                    <a:lnTo>
                      <a:pt x="2532" y="116"/>
                    </a:lnTo>
                    <a:lnTo>
                      <a:pt x="2532" y="116"/>
                    </a:lnTo>
                    <a:lnTo>
                      <a:pt x="2530" y="114"/>
                    </a:lnTo>
                    <a:lnTo>
                      <a:pt x="2530" y="114"/>
                    </a:lnTo>
                    <a:lnTo>
                      <a:pt x="2530" y="110"/>
                    </a:lnTo>
                    <a:lnTo>
                      <a:pt x="2530" y="108"/>
                    </a:lnTo>
                    <a:lnTo>
                      <a:pt x="2530" y="106"/>
                    </a:lnTo>
                    <a:lnTo>
                      <a:pt x="2528" y="104"/>
                    </a:lnTo>
                    <a:lnTo>
                      <a:pt x="2522" y="104"/>
                    </a:lnTo>
                    <a:lnTo>
                      <a:pt x="2522" y="104"/>
                    </a:lnTo>
                    <a:lnTo>
                      <a:pt x="2490" y="100"/>
                    </a:lnTo>
                    <a:lnTo>
                      <a:pt x="2458" y="94"/>
                    </a:lnTo>
                    <a:lnTo>
                      <a:pt x="2458" y="94"/>
                    </a:lnTo>
                    <a:lnTo>
                      <a:pt x="2446" y="94"/>
                    </a:lnTo>
                    <a:lnTo>
                      <a:pt x="2442" y="94"/>
                    </a:lnTo>
                    <a:lnTo>
                      <a:pt x="2442" y="96"/>
                    </a:lnTo>
                    <a:lnTo>
                      <a:pt x="2442" y="98"/>
                    </a:lnTo>
                    <a:lnTo>
                      <a:pt x="2450" y="102"/>
                    </a:lnTo>
                    <a:lnTo>
                      <a:pt x="2450" y="102"/>
                    </a:lnTo>
                    <a:lnTo>
                      <a:pt x="2460" y="106"/>
                    </a:lnTo>
                    <a:lnTo>
                      <a:pt x="2468" y="110"/>
                    </a:lnTo>
                    <a:lnTo>
                      <a:pt x="2474" y="114"/>
                    </a:lnTo>
                    <a:lnTo>
                      <a:pt x="2474" y="114"/>
                    </a:lnTo>
                    <a:lnTo>
                      <a:pt x="2466" y="114"/>
                    </a:lnTo>
                    <a:lnTo>
                      <a:pt x="2458" y="112"/>
                    </a:lnTo>
                    <a:lnTo>
                      <a:pt x="2448" y="106"/>
                    </a:lnTo>
                    <a:lnTo>
                      <a:pt x="2448" y="106"/>
                    </a:lnTo>
                    <a:lnTo>
                      <a:pt x="2436" y="102"/>
                    </a:lnTo>
                    <a:lnTo>
                      <a:pt x="2420" y="98"/>
                    </a:lnTo>
                    <a:lnTo>
                      <a:pt x="2400" y="96"/>
                    </a:lnTo>
                    <a:lnTo>
                      <a:pt x="2370" y="90"/>
                    </a:lnTo>
                    <a:lnTo>
                      <a:pt x="2370" y="90"/>
                    </a:lnTo>
                    <a:lnTo>
                      <a:pt x="2340" y="84"/>
                    </a:lnTo>
                    <a:lnTo>
                      <a:pt x="2320" y="80"/>
                    </a:lnTo>
                    <a:lnTo>
                      <a:pt x="2304" y="80"/>
                    </a:lnTo>
                    <a:lnTo>
                      <a:pt x="2290" y="82"/>
                    </a:lnTo>
                    <a:lnTo>
                      <a:pt x="2290" y="82"/>
                    </a:lnTo>
                    <a:lnTo>
                      <a:pt x="2284" y="84"/>
                    </a:lnTo>
                    <a:lnTo>
                      <a:pt x="2276" y="84"/>
                    </a:lnTo>
                    <a:lnTo>
                      <a:pt x="2258" y="80"/>
                    </a:lnTo>
                    <a:lnTo>
                      <a:pt x="2238" y="76"/>
                    </a:lnTo>
                    <a:lnTo>
                      <a:pt x="2216" y="74"/>
                    </a:lnTo>
                    <a:lnTo>
                      <a:pt x="2216" y="74"/>
                    </a:lnTo>
                    <a:lnTo>
                      <a:pt x="2168" y="74"/>
                    </a:lnTo>
                    <a:lnTo>
                      <a:pt x="2128" y="70"/>
                    </a:lnTo>
                    <a:lnTo>
                      <a:pt x="2128" y="70"/>
                    </a:lnTo>
                    <a:lnTo>
                      <a:pt x="2122" y="72"/>
                    </a:lnTo>
                    <a:lnTo>
                      <a:pt x="2122" y="72"/>
                    </a:lnTo>
                    <a:lnTo>
                      <a:pt x="2128" y="76"/>
                    </a:lnTo>
                    <a:lnTo>
                      <a:pt x="2134" y="80"/>
                    </a:lnTo>
                    <a:lnTo>
                      <a:pt x="2136" y="84"/>
                    </a:lnTo>
                    <a:lnTo>
                      <a:pt x="2136" y="86"/>
                    </a:lnTo>
                    <a:lnTo>
                      <a:pt x="2136" y="86"/>
                    </a:lnTo>
                    <a:lnTo>
                      <a:pt x="2130" y="88"/>
                    </a:lnTo>
                    <a:lnTo>
                      <a:pt x="2124" y="86"/>
                    </a:lnTo>
                    <a:lnTo>
                      <a:pt x="2118" y="84"/>
                    </a:lnTo>
                    <a:lnTo>
                      <a:pt x="2110" y="84"/>
                    </a:lnTo>
                    <a:lnTo>
                      <a:pt x="2110" y="84"/>
                    </a:lnTo>
                    <a:lnTo>
                      <a:pt x="2104" y="82"/>
                    </a:lnTo>
                    <a:lnTo>
                      <a:pt x="2102" y="80"/>
                    </a:lnTo>
                    <a:lnTo>
                      <a:pt x="2094" y="72"/>
                    </a:lnTo>
                    <a:lnTo>
                      <a:pt x="2092" y="68"/>
                    </a:lnTo>
                    <a:lnTo>
                      <a:pt x="2090" y="66"/>
                    </a:lnTo>
                    <a:lnTo>
                      <a:pt x="2086" y="68"/>
                    </a:lnTo>
                    <a:lnTo>
                      <a:pt x="2082" y="70"/>
                    </a:lnTo>
                    <a:lnTo>
                      <a:pt x="2082" y="70"/>
                    </a:lnTo>
                    <a:lnTo>
                      <a:pt x="2078" y="74"/>
                    </a:lnTo>
                    <a:lnTo>
                      <a:pt x="2076" y="74"/>
                    </a:lnTo>
                    <a:lnTo>
                      <a:pt x="2068" y="74"/>
                    </a:lnTo>
                    <a:lnTo>
                      <a:pt x="2050" y="74"/>
                    </a:lnTo>
                    <a:lnTo>
                      <a:pt x="2050" y="74"/>
                    </a:lnTo>
                    <a:lnTo>
                      <a:pt x="2034" y="74"/>
                    </a:lnTo>
                    <a:lnTo>
                      <a:pt x="2032" y="72"/>
                    </a:lnTo>
                    <a:lnTo>
                      <a:pt x="2030" y="70"/>
                    </a:lnTo>
                    <a:lnTo>
                      <a:pt x="2030" y="70"/>
                    </a:lnTo>
                    <a:lnTo>
                      <a:pt x="2028" y="68"/>
                    </a:lnTo>
                    <a:lnTo>
                      <a:pt x="2016" y="68"/>
                    </a:lnTo>
                    <a:lnTo>
                      <a:pt x="2016" y="68"/>
                    </a:lnTo>
                    <a:lnTo>
                      <a:pt x="2006" y="70"/>
                    </a:lnTo>
                    <a:lnTo>
                      <a:pt x="2006" y="70"/>
                    </a:lnTo>
                    <a:lnTo>
                      <a:pt x="2006" y="72"/>
                    </a:lnTo>
                    <a:lnTo>
                      <a:pt x="2010" y="72"/>
                    </a:lnTo>
                    <a:lnTo>
                      <a:pt x="2002" y="74"/>
                    </a:lnTo>
                    <a:lnTo>
                      <a:pt x="2002" y="74"/>
                    </a:lnTo>
                    <a:lnTo>
                      <a:pt x="1988" y="74"/>
                    </a:lnTo>
                    <a:lnTo>
                      <a:pt x="1980" y="72"/>
                    </a:lnTo>
                    <a:lnTo>
                      <a:pt x="1970" y="68"/>
                    </a:lnTo>
                    <a:lnTo>
                      <a:pt x="1950" y="66"/>
                    </a:lnTo>
                    <a:lnTo>
                      <a:pt x="1950" y="66"/>
                    </a:lnTo>
                    <a:lnTo>
                      <a:pt x="1934" y="66"/>
                    </a:lnTo>
                    <a:lnTo>
                      <a:pt x="1924" y="62"/>
                    </a:lnTo>
                    <a:lnTo>
                      <a:pt x="1908" y="60"/>
                    </a:lnTo>
                    <a:lnTo>
                      <a:pt x="1876" y="56"/>
                    </a:lnTo>
                    <a:lnTo>
                      <a:pt x="1876" y="56"/>
                    </a:lnTo>
                    <a:lnTo>
                      <a:pt x="1844" y="56"/>
                    </a:lnTo>
                    <a:lnTo>
                      <a:pt x="1836" y="56"/>
                    </a:lnTo>
                    <a:lnTo>
                      <a:pt x="1836" y="58"/>
                    </a:lnTo>
                    <a:lnTo>
                      <a:pt x="1836" y="58"/>
                    </a:lnTo>
                    <a:lnTo>
                      <a:pt x="1836" y="58"/>
                    </a:lnTo>
                    <a:lnTo>
                      <a:pt x="1838" y="60"/>
                    </a:lnTo>
                    <a:lnTo>
                      <a:pt x="1836" y="60"/>
                    </a:lnTo>
                    <a:lnTo>
                      <a:pt x="1832" y="60"/>
                    </a:lnTo>
                    <a:lnTo>
                      <a:pt x="1824" y="60"/>
                    </a:lnTo>
                    <a:lnTo>
                      <a:pt x="1816" y="56"/>
                    </a:lnTo>
                    <a:lnTo>
                      <a:pt x="1816" y="56"/>
                    </a:lnTo>
                    <a:lnTo>
                      <a:pt x="1808" y="50"/>
                    </a:lnTo>
                    <a:lnTo>
                      <a:pt x="1796" y="48"/>
                    </a:lnTo>
                    <a:lnTo>
                      <a:pt x="1780" y="48"/>
                    </a:lnTo>
                    <a:lnTo>
                      <a:pt x="1760" y="50"/>
                    </a:lnTo>
                    <a:lnTo>
                      <a:pt x="1760" y="50"/>
                    </a:lnTo>
                    <a:lnTo>
                      <a:pt x="1752" y="52"/>
                    </a:lnTo>
                    <a:lnTo>
                      <a:pt x="1744" y="52"/>
                    </a:lnTo>
                    <a:lnTo>
                      <a:pt x="1730" y="50"/>
                    </a:lnTo>
                    <a:lnTo>
                      <a:pt x="1718" y="48"/>
                    </a:lnTo>
                    <a:lnTo>
                      <a:pt x="1704" y="46"/>
                    </a:lnTo>
                    <a:lnTo>
                      <a:pt x="1704" y="46"/>
                    </a:lnTo>
                    <a:lnTo>
                      <a:pt x="1690" y="46"/>
                    </a:lnTo>
                    <a:lnTo>
                      <a:pt x="1694" y="44"/>
                    </a:lnTo>
                    <a:lnTo>
                      <a:pt x="1698" y="42"/>
                    </a:lnTo>
                    <a:lnTo>
                      <a:pt x="1698" y="40"/>
                    </a:lnTo>
                    <a:lnTo>
                      <a:pt x="1694" y="40"/>
                    </a:lnTo>
                    <a:lnTo>
                      <a:pt x="1682" y="38"/>
                    </a:lnTo>
                    <a:lnTo>
                      <a:pt x="1682" y="38"/>
                    </a:lnTo>
                    <a:lnTo>
                      <a:pt x="1674" y="38"/>
                    </a:lnTo>
                    <a:lnTo>
                      <a:pt x="1670" y="40"/>
                    </a:lnTo>
                    <a:lnTo>
                      <a:pt x="1668" y="42"/>
                    </a:lnTo>
                    <a:lnTo>
                      <a:pt x="1668" y="44"/>
                    </a:lnTo>
                    <a:lnTo>
                      <a:pt x="1666" y="48"/>
                    </a:lnTo>
                    <a:lnTo>
                      <a:pt x="1664" y="48"/>
                    </a:lnTo>
                    <a:lnTo>
                      <a:pt x="1660" y="48"/>
                    </a:lnTo>
                    <a:lnTo>
                      <a:pt x="1660" y="48"/>
                    </a:lnTo>
                    <a:lnTo>
                      <a:pt x="1656" y="48"/>
                    </a:lnTo>
                    <a:lnTo>
                      <a:pt x="1656" y="46"/>
                    </a:lnTo>
                    <a:lnTo>
                      <a:pt x="1660" y="44"/>
                    </a:lnTo>
                    <a:lnTo>
                      <a:pt x="1664" y="40"/>
                    </a:lnTo>
                    <a:lnTo>
                      <a:pt x="1664" y="40"/>
                    </a:lnTo>
                    <a:lnTo>
                      <a:pt x="1662" y="38"/>
                    </a:lnTo>
                    <a:lnTo>
                      <a:pt x="1662" y="38"/>
                    </a:lnTo>
                    <a:lnTo>
                      <a:pt x="1654" y="38"/>
                    </a:lnTo>
                    <a:lnTo>
                      <a:pt x="1648" y="38"/>
                    </a:lnTo>
                    <a:lnTo>
                      <a:pt x="1642" y="44"/>
                    </a:lnTo>
                    <a:lnTo>
                      <a:pt x="1642" y="44"/>
                    </a:lnTo>
                    <a:lnTo>
                      <a:pt x="1638" y="44"/>
                    </a:lnTo>
                    <a:lnTo>
                      <a:pt x="1632" y="40"/>
                    </a:lnTo>
                    <a:lnTo>
                      <a:pt x="1632" y="40"/>
                    </a:lnTo>
                    <a:lnTo>
                      <a:pt x="1632" y="38"/>
                    </a:lnTo>
                    <a:lnTo>
                      <a:pt x="1636" y="36"/>
                    </a:lnTo>
                    <a:lnTo>
                      <a:pt x="1642" y="36"/>
                    </a:lnTo>
                    <a:lnTo>
                      <a:pt x="1642" y="36"/>
                    </a:lnTo>
                    <a:lnTo>
                      <a:pt x="1654" y="34"/>
                    </a:lnTo>
                    <a:lnTo>
                      <a:pt x="1656" y="34"/>
                    </a:lnTo>
                    <a:lnTo>
                      <a:pt x="1642" y="32"/>
                    </a:lnTo>
                    <a:lnTo>
                      <a:pt x="1642" y="32"/>
                    </a:lnTo>
                    <a:lnTo>
                      <a:pt x="1618" y="32"/>
                    </a:lnTo>
                    <a:lnTo>
                      <a:pt x="1590" y="32"/>
                    </a:lnTo>
                    <a:lnTo>
                      <a:pt x="1590" y="32"/>
                    </a:lnTo>
                    <a:lnTo>
                      <a:pt x="1584" y="32"/>
                    </a:lnTo>
                    <a:lnTo>
                      <a:pt x="1582" y="36"/>
                    </a:lnTo>
                    <a:lnTo>
                      <a:pt x="1582" y="38"/>
                    </a:lnTo>
                    <a:lnTo>
                      <a:pt x="1584" y="42"/>
                    </a:lnTo>
                    <a:lnTo>
                      <a:pt x="1586" y="46"/>
                    </a:lnTo>
                    <a:lnTo>
                      <a:pt x="1584" y="48"/>
                    </a:lnTo>
                    <a:lnTo>
                      <a:pt x="1580" y="50"/>
                    </a:lnTo>
                    <a:lnTo>
                      <a:pt x="1572" y="48"/>
                    </a:lnTo>
                    <a:lnTo>
                      <a:pt x="1572" y="48"/>
                    </a:lnTo>
                    <a:lnTo>
                      <a:pt x="1564" y="48"/>
                    </a:lnTo>
                    <a:lnTo>
                      <a:pt x="1556" y="50"/>
                    </a:lnTo>
                    <a:lnTo>
                      <a:pt x="1544" y="48"/>
                    </a:lnTo>
                    <a:lnTo>
                      <a:pt x="1520" y="42"/>
                    </a:lnTo>
                    <a:lnTo>
                      <a:pt x="1520" y="42"/>
                    </a:lnTo>
                    <a:lnTo>
                      <a:pt x="1514" y="40"/>
                    </a:lnTo>
                    <a:lnTo>
                      <a:pt x="1516" y="42"/>
                    </a:lnTo>
                    <a:lnTo>
                      <a:pt x="1528" y="52"/>
                    </a:lnTo>
                    <a:lnTo>
                      <a:pt x="1542" y="62"/>
                    </a:lnTo>
                    <a:lnTo>
                      <a:pt x="1544" y="64"/>
                    </a:lnTo>
                    <a:lnTo>
                      <a:pt x="1538" y="66"/>
                    </a:lnTo>
                    <a:lnTo>
                      <a:pt x="1538" y="66"/>
                    </a:lnTo>
                    <a:lnTo>
                      <a:pt x="1534" y="66"/>
                    </a:lnTo>
                    <a:lnTo>
                      <a:pt x="1534" y="68"/>
                    </a:lnTo>
                    <a:lnTo>
                      <a:pt x="1534" y="70"/>
                    </a:lnTo>
                    <a:lnTo>
                      <a:pt x="1530" y="68"/>
                    </a:lnTo>
                    <a:lnTo>
                      <a:pt x="1530" y="68"/>
                    </a:lnTo>
                    <a:lnTo>
                      <a:pt x="1510" y="64"/>
                    </a:lnTo>
                    <a:lnTo>
                      <a:pt x="1492" y="56"/>
                    </a:lnTo>
                    <a:lnTo>
                      <a:pt x="1492" y="56"/>
                    </a:lnTo>
                    <a:lnTo>
                      <a:pt x="1484" y="54"/>
                    </a:lnTo>
                    <a:lnTo>
                      <a:pt x="1484" y="54"/>
                    </a:lnTo>
                    <a:lnTo>
                      <a:pt x="1482" y="56"/>
                    </a:lnTo>
                    <a:lnTo>
                      <a:pt x="1474" y="56"/>
                    </a:lnTo>
                    <a:lnTo>
                      <a:pt x="1474" y="56"/>
                    </a:lnTo>
                    <a:lnTo>
                      <a:pt x="1468" y="54"/>
                    </a:lnTo>
                    <a:lnTo>
                      <a:pt x="1470" y="52"/>
                    </a:lnTo>
                    <a:lnTo>
                      <a:pt x="1472" y="50"/>
                    </a:lnTo>
                    <a:lnTo>
                      <a:pt x="1472" y="48"/>
                    </a:lnTo>
                    <a:lnTo>
                      <a:pt x="1468" y="48"/>
                    </a:lnTo>
                    <a:lnTo>
                      <a:pt x="1468" y="48"/>
                    </a:lnTo>
                    <a:lnTo>
                      <a:pt x="1458" y="44"/>
                    </a:lnTo>
                    <a:lnTo>
                      <a:pt x="1454" y="40"/>
                    </a:lnTo>
                    <a:lnTo>
                      <a:pt x="1452" y="38"/>
                    </a:lnTo>
                    <a:lnTo>
                      <a:pt x="1452" y="38"/>
                    </a:lnTo>
                    <a:lnTo>
                      <a:pt x="1448" y="34"/>
                    </a:lnTo>
                    <a:lnTo>
                      <a:pt x="1440" y="32"/>
                    </a:lnTo>
                    <a:lnTo>
                      <a:pt x="1418" y="28"/>
                    </a:lnTo>
                    <a:lnTo>
                      <a:pt x="1418" y="28"/>
                    </a:lnTo>
                    <a:lnTo>
                      <a:pt x="1396" y="20"/>
                    </a:lnTo>
                    <a:lnTo>
                      <a:pt x="1384" y="18"/>
                    </a:lnTo>
                    <a:lnTo>
                      <a:pt x="1380" y="18"/>
                    </a:lnTo>
                    <a:lnTo>
                      <a:pt x="1376" y="20"/>
                    </a:lnTo>
                    <a:lnTo>
                      <a:pt x="1376" y="20"/>
                    </a:lnTo>
                    <a:lnTo>
                      <a:pt x="1370" y="22"/>
                    </a:lnTo>
                    <a:lnTo>
                      <a:pt x="1366" y="22"/>
                    </a:lnTo>
                    <a:lnTo>
                      <a:pt x="1360" y="20"/>
                    </a:lnTo>
                    <a:lnTo>
                      <a:pt x="1356" y="20"/>
                    </a:lnTo>
                    <a:lnTo>
                      <a:pt x="1356" y="20"/>
                    </a:lnTo>
                    <a:lnTo>
                      <a:pt x="1344" y="20"/>
                    </a:lnTo>
                    <a:lnTo>
                      <a:pt x="1338" y="20"/>
                    </a:lnTo>
                    <a:lnTo>
                      <a:pt x="1336" y="22"/>
                    </a:lnTo>
                    <a:lnTo>
                      <a:pt x="1336" y="22"/>
                    </a:lnTo>
                    <a:lnTo>
                      <a:pt x="1332" y="24"/>
                    </a:lnTo>
                    <a:lnTo>
                      <a:pt x="1328" y="26"/>
                    </a:lnTo>
                    <a:lnTo>
                      <a:pt x="1326" y="26"/>
                    </a:lnTo>
                    <a:lnTo>
                      <a:pt x="1326" y="28"/>
                    </a:lnTo>
                    <a:lnTo>
                      <a:pt x="1336" y="32"/>
                    </a:lnTo>
                    <a:lnTo>
                      <a:pt x="1336" y="32"/>
                    </a:lnTo>
                    <a:lnTo>
                      <a:pt x="1344" y="38"/>
                    </a:lnTo>
                    <a:lnTo>
                      <a:pt x="1342" y="38"/>
                    </a:lnTo>
                    <a:lnTo>
                      <a:pt x="1340" y="38"/>
                    </a:lnTo>
                    <a:lnTo>
                      <a:pt x="1312" y="38"/>
                    </a:lnTo>
                    <a:lnTo>
                      <a:pt x="1312" y="38"/>
                    </a:lnTo>
                    <a:lnTo>
                      <a:pt x="1300" y="38"/>
                    </a:lnTo>
                    <a:lnTo>
                      <a:pt x="1300" y="40"/>
                    </a:lnTo>
                    <a:lnTo>
                      <a:pt x="1302" y="42"/>
                    </a:lnTo>
                    <a:lnTo>
                      <a:pt x="1302" y="42"/>
                    </a:lnTo>
                    <a:lnTo>
                      <a:pt x="1300" y="44"/>
                    </a:lnTo>
                    <a:lnTo>
                      <a:pt x="1298" y="44"/>
                    </a:lnTo>
                    <a:lnTo>
                      <a:pt x="1286" y="44"/>
                    </a:lnTo>
                    <a:lnTo>
                      <a:pt x="1274" y="42"/>
                    </a:lnTo>
                    <a:lnTo>
                      <a:pt x="1270" y="40"/>
                    </a:lnTo>
                    <a:lnTo>
                      <a:pt x="1270" y="38"/>
                    </a:lnTo>
                    <a:lnTo>
                      <a:pt x="1270" y="38"/>
                    </a:lnTo>
                    <a:lnTo>
                      <a:pt x="1270" y="38"/>
                    </a:lnTo>
                    <a:lnTo>
                      <a:pt x="1268" y="36"/>
                    </a:lnTo>
                    <a:lnTo>
                      <a:pt x="1266" y="36"/>
                    </a:lnTo>
                    <a:lnTo>
                      <a:pt x="1266" y="36"/>
                    </a:lnTo>
                    <a:lnTo>
                      <a:pt x="1266" y="36"/>
                    </a:lnTo>
                    <a:lnTo>
                      <a:pt x="1266" y="34"/>
                    </a:lnTo>
                    <a:lnTo>
                      <a:pt x="1268" y="32"/>
                    </a:lnTo>
                    <a:lnTo>
                      <a:pt x="1270" y="32"/>
                    </a:lnTo>
                    <a:lnTo>
                      <a:pt x="1268" y="30"/>
                    </a:lnTo>
                    <a:lnTo>
                      <a:pt x="1268" y="30"/>
                    </a:lnTo>
                    <a:lnTo>
                      <a:pt x="1264" y="30"/>
                    </a:lnTo>
                    <a:lnTo>
                      <a:pt x="1258" y="30"/>
                    </a:lnTo>
                    <a:lnTo>
                      <a:pt x="1246" y="32"/>
                    </a:lnTo>
                    <a:lnTo>
                      <a:pt x="1226" y="32"/>
                    </a:lnTo>
                    <a:lnTo>
                      <a:pt x="1226" y="32"/>
                    </a:lnTo>
                    <a:lnTo>
                      <a:pt x="1210" y="34"/>
                    </a:lnTo>
                    <a:lnTo>
                      <a:pt x="1204" y="34"/>
                    </a:lnTo>
                    <a:lnTo>
                      <a:pt x="1200" y="36"/>
                    </a:lnTo>
                    <a:lnTo>
                      <a:pt x="1192" y="38"/>
                    </a:lnTo>
                    <a:lnTo>
                      <a:pt x="1192" y="38"/>
                    </a:lnTo>
                    <a:lnTo>
                      <a:pt x="1184" y="38"/>
                    </a:lnTo>
                    <a:lnTo>
                      <a:pt x="1182" y="36"/>
                    </a:lnTo>
                    <a:lnTo>
                      <a:pt x="1182" y="34"/>
                    </a:lnTo>
                    <a:lnTo>
                      <a:pt x="1180" y="32"/>
                    </a:lnTo>
                    <a:lnTo>
                      <a:pt x="1176" y="30"/>
                    </a:lnTo>
                    <a:lnTo>
                      <a:pt x="1168" y="30"/>
                    </a:lnTo>
                    <a:lnTo>
                      <a:pt x="1168" y="30"/>
                    </a:lnTo>
                    <a:lnTo>
                      <a:pt x="1156" y="32"/>
                    </a:lnTo>
                    <a:lnTo>
                      <a:pt x="1152" y="34"/>
                    </a:lnTo>
                    <a:lnTo>
                      <a:pt x="1150" y="34"/>
                    </a:lnTo>
                    <a:lnTo>
                      <a:pt x="1148" y="34"/>
                    </a:lnTo>
                    <a:lnTo>
                      <a:pt x="1148" y="34"/>
                    </a:lnTo>
                    <a:lnTo>
                      <a:pt x="1144" y="34"/>
                    </a:lnTo>
                    <a:lnTo>
                      <a:pt x="1140" y="34"/>
                    </a:lnTo>
                    <a:lnTo>
                      <a:pt x="1136" y="34"/>
                    </a:lnTo>
                    <a:lnTo>
                      <a:pt x="1132" y="32"/>
                    </a:lnTo>
                    <a:lnTo>
                      <a:pt x="1132" y="32"/>
                    </a:lnTo>
                    <a:lnTo>
                      <a:pt x="1130" y="30"/>
                    </a:lnTo>
                    <a:lnTo>
                      <a:pt x="1126" y="30"/>
                    </a:lnTo>
                    <a:lnTo>
                      <a:pt x="1118" y="30"/>
                    </a:lnTo>
                    <a:lnTo>
                      <a:pt x="1118" y="30"/>
                    </a:lnTo>
                    <a:lnTo>
                      <a:pt x="1114" y="32"/>
                    </a:lnTo>
                    <a:lnTo>
                      <a:pt x="1112" y="34"/>
                    </a:lnTo>
                    <a:lnTo>
                      <a:pt x="1122" y="36"/>
                    </a:lnTo>
                    <a:lnTo>
                      <a:pt x="1122" y="36"/>
                    </a:lnTo>
                    <a:lnTo>
                      <a:pt x="1116" y="38"/>
                    </a:lnTo>
                    <a:lnTo>
                      <a:pt x="1112" y="36"/>
                    </a:lnTo>
                    <a:lnTo>
                      <a:pt x="1108" y="36"/>
                    </a:lnTo>
                    <a:lnTo>
                      <a:pt x="1106" y="38"/>
                    </a:lnTo>
                    <a:lnTo>
                      <a:pt x="1106" y="38"/>
                    </a:lnTo>
                    <a:lnTo>
                      <a:pt x="1102" y="40"/>
                    </a:lnTo>
                    <a:lnTo>
                      <a:pt x="1098" y="42"/>
                    </a:lnTo>
                    <a:lnTo>
                      <a:pt x="1088" y="42"/>
                    </a:lnTo>
                    <a:lnTo>
                      <a:pt x="1088" y="42"/>
                    </a:lnTo>
                    <a:lnTo>
                      <a:pt x="1088" y="42"/>
                    </a:lnTo>
                    <a:lnTo>
                      <a:pt x="1086" y="42"/>
                    </a:lnTo>
                    <a:lnTo>
                      <a:pt x="1080" y="46"/>
                    </a:lnTo>
                    <a:lnTo>
                      <a:pt x="1080" y="46"/>
                    </a:lnTo>
                    <a:lnTo>
                      <a:pt x="1070" y="48"/>
                    </a:lnTo>
                    <a:lnTo>
                      <a:pt x="1068" y="48"/>
                    </a:lnTo>
                    <a:lnTo>
                      <a:pt x="1076" y="44"/>
                    </a:lnTo>
                    <a:lnTo>
                      <a:pt x="1076" y="44"/>
                    </a:lnTo>
                    <a:lnTo>
                      <a:pt x="1082" y="42"/>
                    </a:lnTo>
                    <a:lnTo>
                      <a:pt x="1084" y="40"/>
                    </a:lnTo>
                    <a:lnTo>
                      <a:pt x="1084" y="38"/>
                    </a:lnTo>
                    <a:lnTo>
                      <a:pt x="1086" y="38"/>
                    </a:lnTo>
                    <a:lnTo>
                      <a:pt x="1086" y="38"/>
                    </a:lnTo>
                    <a:lnTo>
                      <a:pt x="1092" y="38"/>
                    </a:lnTo>
                    <a:lnTo>
                      <a:pt x="1094" y="36"/>
                    </a:lnTo>
                    <a:lnTo>
                      <a:pt x="1096" y="34"/>
                    </a:lnTo>
                    <a:lnTo>
                      <a:pt x="1102" y="32"/>
                    </a:lnTo>
                    <a:lnTo>
                      <a:pt x="1102" y="32"/>
                    </a:lnTo>
                    <a:lnTo>
                      <a:pt x="1112" y="26"/>
                    </a:lnTo>
                    <a:lnTo>
                      <a:pt x="1120" y="24"/>
                    </a:lnTo>
                    <a:lnTo>
                      <a:pt x="1120" y="24"/>
                    </a:lnTo>
                    <a:lnTo>
                      <a:pt x="1122" y="22"/>
                    </a:lnTo>
                    <a:lnTo>
                      <a:pt x="1120" y="18"/>
                    </a:lnTo>
                    <a:lnTo>
                      <a:pt x="1118" y="16"/>
                    </a:lnTo>
                    <a:lnTo>
                      <a:pt x="1114" y="16"/>
                    </a:lnTo>
                    <a:lnTo>
                      <a:pt x="1114" y="16"/>
                    </a:lnTo>
                    <a:lnTo>
                      <a:pt x="1106" y="16"/>
                    </a:lnTo>
                    <a:lnTo>
                      <a:pt x="1102" y="16"/>
                    </a:lnTo>
                    <a:lnTo>
                      <a:pt x="1100" y="14"/>
                    </a:lnTo>
                    <a:lnTo>
                      <a:pt x="1100" y="14"/>
                    </a:lnTo>
                    <a:lnTo>
                      <a:pt x="1108" y="14"/>
                    </a:lnTo>
                    <a:lnTo>
                      <a:pt x="1114" y="14"/>
                    </a:lnTo>
                    <a:lnTo>
                      <a:pt x="1116" y="14"/>
                    </a:lnTo>
                    <a:lnTo>
                      <a:pt x="1116" y="14"/>
                    </a:lnTo>
                    <a:lnTo>
                      <a:pt x="1114" y="12"/>
                    </a:lnTo>
                    <a:lnTo>
                      <a:pt x="1106" y="8"/>
                    </a:lnTo>
                    <a:lnTo>
                      <a:pt x="1096" y="6"/>
                    </a:lnTo>
                    <a:lnTo>
                      <a:pt x="1088" y="6"/>
                    </a:lnTo>
                    <a:lnTo>
                      <a:pt x="1088" y="6"/>
                    </a:lnTo>
                    <a:lnTo>
                      <a:pt x="1086" y="8"/>
                    </a:lnTo>
                    <a:lnTo>
                      <a:pt x="1080" y="6"/>
                    </a:lnTo>
                    <a:lnTo>
                      <a:pt x="1058" y="4"/>
                    </a:lnTo>
                    <a:lnTo>
                      <a:pt x="1058" y="4"/>
                    </a:lnTo>
                    <a:lnTo>
                      <a:pt x="1048" y="6"/>
                    </a:lnTo>
                    <a:lnTo>
                      <a:pt x="1046" y="6"/>
                    </a:lnTo>
                    <a:lnTo>
                      <a:pt x="1048" y="8"/>
                    </a:lnTo>
                    <a:lnTo>
                      <a:pt x="1046" y="8"/>
                    </a:lnTo>
                    <a:lnTo>
                      <a:pt x="1046" y="8"/>
                    </a:lnTo>
                    <a:lnTo>
                      <a:pt x="1044" y="8"/>
                    </a:lnTo>
                    <a:lnTo>
                      <a:pt x="1042" y="6"/>
                    </a:lnTo>
                    <a:lnTo>
                      <a:pt x="1038" y="6"/>
                    </a:lnTo>
                    <a:lnTo>
                      <a:pt x="1028" y="6"/>
                    </a:lnTo>
                    <a:lnTo>
                      <a:pt x="1028" y="6"/>
                    </a:lnTo>
                    <a:lnTo>
                      <a:pt x="1018" y="6"/>
                    </a:lnTo>
                    <a:lnTo>
                      <a:pt x="1008" y="4"/>
                    </a:lnTo>
                    <a:lnTo>
                      <a:pt x="998" y="2"/>
                    </a:lnTo>
                    <a:lnTo>
                      <a:pt x="998" y="2"/>
                    </a:lnTo>
                    <a:lnTo>
                      <a:pt x="992" y="2"/>
                    </a:lnTo>
                    <a:lnTo>
                      <a:pt x="988" y="2"/>
                    </a:lnTo>
                    <a:lnTo>
                      <a:pt x="980" y="4"/>
                    </a:lnTo>
                    <a:lnTo>
                      <a:pt x="980" y="4"/>
                    </a:lnTo>
                    <a:lnTo>
                      <a:pt x="976" y="10"/>
                    </a:lnTo>
                    <a:lnTo>
                      <a:pt x="974" y="10"/>
                    </a:lnTo>
                    <a:lnTo>
                      <a:pt x="976" y="6"/>
                    </a:lnTo>
                    <a:lnTo>
                      <a:pt x="976" y="6"/>
                    </a:lnTo>
                    <a:lnTo>
                      <a:pt x="976" y="2"/>
                    </a:lnTo>
                    <a:lnTo>
                      <a:pt x="974" y="2"/>
                    </a:lnTo>
                    <a:lnTo>
                      <a:pt x="966" y="4"/>
                    </a:lnTo>
                    <a:lnTo>
                      <a:pt x="960" y="8"/>
                    </a:lnTo>
                    <a:lnTo>
                      <a:pt x="962" y="4"/>
                    </a:lnTo>
                    <a:lnTo>
                      <a:pt x="962" y="4"/>
                    </a:lnTo>
                    <a:lnTo>
                      <a:pt x="966" y="0"/>
                    </a:lnTo>
                    <a:lnTo>
                      <a:pt x="958" y="0"/>
                    </a:lnTo>
                    <a:lnTo>
                      <a:pt x="958" y="0"/>
                    </a:lnTo>
                    <a:lnTo>
                      <a:pt x="946" y="0"/>
                    </a:lnTo>
                    <a:lnTo>
                      <a:pt x="940" y="4"/>
                    </a:lnTo>
                    <a:lnTo>
                      <a:pt x="940" y="4"/>
                    </a:lnTo>
                    <a:lnTo>
                      <a:pt x="932" y="6"/>
                    </a:lnTo>
                    <a:lnTo>
                      <a:pt x="932" y="8"/>
                    </a:lnTo>
                    <a:lnTo>
                      <a:pt x="932" y="10"/>
                    </a:lnTo>
                    <a:lnTo>
                      <a:pt x="932" y="10"/>
                    </a:lnTo>
                    <a:lnTo>
                      <a:pt x="930" y="10"/>
                    </a:lnTo>
                    <a:lnTo>
                      <a:pt x="928" y="10"/>
                    </a:lnTo>
                    <a:lnTo>
                      <a:pt x="928" y="12"/>
                    </a:lnTo>
                    <a:lnTo>
                      <a:pt x="932" y="14"/>
                    </a:lnTo>
                    <a:lnTo>
                      <a:pt x="932" y="14"/>
                    </a:lnTo>
                    <a:lnTo>
                      <a:pt x="922" y="12"/>
                    </a:lnTo>
                    <a:lnTo>
                      <a:pt x="916" y="10"/>
                    </a:lnTo>
                    <a:lnTo>
                      <a:pt x="908" y="10"/>
                    </a:lnTo>
                    <a:lnTo>
                      <a:pt x="908" y="10"/>
                    </a:lnTo>
                    <a:lnTo>
                      <a:pt x="904" y="10"/>
                    </a:lnTo>
                    <a:lnTo>
                      <a:pt x="904" y="10"/>
                    </a:lnTo>
                    <a:lnTo>
                      <a:pt x="904" y="12"/>
                    </a:lnTo>
                    <a:lnTo>
                      <a:pt x="898" y="14"/>
                    </a:lnTo>
                    <a:lnTo>
                      <a:pt x="898" y="14"/>
                    </a:lnTo>
                    <a:lnTo>
                      <a:pt x="892" y="14"/>
                    </a:lnTo>
                    <a:lnTo>
                      <a:pt x="890" y="14"/>
                    </a:lnTo>
                    <a:lnTo>
                      <a:pt x="890" y="12"/>
                    </a:lnTo>
                    <a:lnTo>
                      <a:pt x="888" y="12"/>
                    </a:lnTo>
                    <a:lnTo>
                      <a:pt x="888" y="12"/>
                    </a:lnTo>
                    <a:lnTo>
                      <a:pt x="888" y="12"/>
                    </a:lnTo>
                    <a:lnTo>
                      <a:pt x="888" y="10"/>
                    </a:lnTo>
                    <a:lnTo>
                      <a:pt x="888" y="10"/>
                    </a:lnTo>
                    <a:lnTo>
                      <a:pt x="882" y="8"/>
                    </a:lnTo>
                    <a:lnTo>
                      <a:pt x="882" y="8"/>
                    </a:lnTo>
                    <a:lnTo>
                      <a:pt x="872" y="8"/>
                    </a:lnTo>
                    <a:lnTo>
                      <a:pt x="870" y="8"/>
                    </a:lnTo>
                    <a:lnTo>
                      <a:pt x="872" y="10"/>
                    </a:lnTo>
                    <a:lnTo>
                      <a:pt x="872" y="10"/>
                    </a:lnTo>
                    <a:lnTo>
                      <a:pt x="874" y="10"/>
                    </a:lnTo>
                    <a:lnTo>
                      <a:pt x="872" y="10"/>
                    </a:lnTo>
                    <a:lnTo>
                      <a:pt x="862" y="10"/>
                    </a:lnTo>
                    <a:lnTo>
                      <a:pt x="862" y="10"/>
                    </a:lnTo>
                    <a:lnTo>
                      <a:pt x="846" y="12"/>
                    </a:lnTo>
                    <a:lnTo>
                      <a:pt x="840" y="14"/>
                    </a:lnTo>
                    <a:lnTo>
                      <a:pt x="838" y="14"/>
                    </a:lnTo>
                    <a:lnTo>
                      <a:pt x="836" y="14"/>
                    </a:lnTo>
                    <a:lnTo>
                      <a:pt x="836" y="14"/>
                    </a:lnTo>
                    <a:lnTo>
                      <a:pt x="832" y="14"/>
                    </a:lnTo>
                    <a:lnTo>
                      <a:pt x="828" y="14"/>
                    </a:lnTo>
                    <a:lnTo>
                      <a:pt x="824" y="14"/>
                    </a:lnTo>
                    <a:lnTo>
                      <a:pt x="818" y="14"/>
                    </a:lnTo>
                    <a:lnTo>
                      <a:pt x="818" y="14"/>
                    </a:lnTo>
                    <a:lnTo>
                      <a:pt x="812" y="14"/>
                    </a:lnTo>
                    <a:lnTo>
                      <a:pt x="810" y="14"/>
                    </a:lnTo>
                    <a:lnTo>
                      <a:pt x="808" y="16"/>
                    </a:lnTo>
                    <a:lnTo>
                      <a:pt x="806" y="16"/>
                    </a:lnTo>
                    <a:lnTo>
                      <a:pt x="806" y="16"/>
                    </a:lnTo>
                    <a:lnTo>
                      <a:pt x="802" y="16"/>
                    </a:lnTo>
                    <a:lnTo>
                      <a:pt x="800" y="18"/>
                    </a:lnTo>
                    <a:lnTo>
                      <a:pt x="796" y="18"/>
                    </a:lnTo>
                    <a:lnTo>
                      <a:pt x="786" y="18"/>
                    </a:lnTo>
                    <a:lnTo>
                      <a:pt x="786" y="18"/>
                    </a:lnTo>
                    <a:lnTo>
                      <a:pt x="780" y="18"/>
                    </a:lnTo>
                    <a:lnTo>
                      <a:pt x="776" y="20"/>
                    </a:lnTo>
                    <a:lnTo>
                      <a:pt x="776" y="20"/>
                    </a:lnTo>
                    <a:lnTo>
                      <a:pt x="774" y="20"/>
                    </a:lnTo>
                    <a:lnTo>
                      <a:pt x="774" y="22"/>
                    </a:lnTo>
                    <a:lnTo>
                      <a:pt x="776" y="22"/>
                    </a:lnTo>
                    <a:lnTo>
                      <a:pt x="776" y="24"/>
                    </a:lnTo>
                    <a:lnTo>
                      <a:pt x="776" y="24"/>
                    </a:lnTo>
                    <a:lnTo>
                      <a:pt x="780" y="26"/>
                    </a:lnTo>
                    <a:lnTo>
                      <a:pt x="786" y="28"/>
                    </a:lnTo>
                    <a:lnTo>
                      <a:pt x="790" y="28"/>
                    </a:lnTo>
                    <a:lnTo>
                      <a:pt x="790" y="28"/>
                    </a:lnTo>
                    <a:lnTo>
                      <a:pt x="786" y="30"/>
                    </a:lnTo>
                    <a:lnTo>
                      <a:pt x="786" y="32"/>
                    </a:lnTo>
                    <a:lnTo>
                      <a:pt x="784" y="34"/>
                    </a:lnTo>
                    <a:lnTo>
                      <a:pt x="784" y="32"/>
                    </a:lnTo>
                    <a:lnTo>
                      <a:pt x="784" y="32"/>
                    </a:lnTo>
                    <a:lnTo>
                      <a:pt x="784" y="28"/>
                    </a:lnTo>
                    <a:lnTo>
                      <a:pt x="784" y="28"/>
                    </a:lnTo>
                    <a:lnTo>
                      <a:pt x="778" y="30"/>
                    </a:lnTo>
                    <a:lnTo>
                      <a:pt x="768" y="30"/>
                    </a:lnTo>
                    <a:lnTo>
                      <a:pt x="768" y="30"/>
                    </a:lnTo>
                    <a:lnTo>
                      <a:pt x="746" y="32"/>
                    </a:lnTo>
                    <a:lnTo>
                      <a:pt x="728" y="34"/>
                    </a:lnTo>
                    <a:lnTo>
                      <a:pt x="728" y="34"/>
                    </a:lnTo>
                    <a:lnTo>
                      <a:pt x="724" y="34"/>
                    </a:lnTo>
                    <a:lnTo>
                      <a:pt x="718" y="36"/>
                    </a:lnTo>
                    <a:lnTo>
                      <a:pt x="718" y="38"/>
                    </a:lnTo>
                    <a:lnTo>
                      <a:pt x="718" y="40"/>
                    </a:lnTo>
                    <a:lnTo>
                      <a:pt x="732" y="46"/>
                    </a:lnTo>
                    <a:lnTo>
                      <a:pt x="732" y="46"/>
                    </a:lnTo>
                    <a:lnTo>
                      <a:pt x="746" y="52"/>
                    </a:lnTo>
                    <a:lnTo>
                      <a:pt x="752" y="52"/>
                    </a:lnTo>
                    <a:lnTo>
                      <a:pt x="758" y="50"/>
                    </a:lnTo>
                    <a:lnTo>
                      <a:pt x="764" y="54"/>
                    </a:lnTo>
                    <a:lnTo>
                      <a:pt x="764" y="54"/>
                    </a:lnTo>
                    <a:lnTo>
                      <a:pt x="772" y="56"/>
                    </a:lnTo>
                    <a:lnTo>
                      <a:pt x="780" y="58"/>
                    </a:lnTo>
                    <a:lnTo>
                      <a:pt x="784" y="58"/>
                    </a:lnTo>
                    <a:lnTo>
                      <a:pt x="786" y="60"/>
                    </a:lnTo>
                    <a:lnTo>
                      <a:pt x="786" y="62"/>
                    </a:lnTo>
                    <a:lnTo>
                      <a:pt x="786" y="62"/>
                    </a:lnTo>
                    <a:lnTo>
                      <a:pt x="790" y="66"/>
                    </a:lnTo>
                    <a:lnTo>
                      <a:pt x="796" y="70"/>
                    </a:lnTo>
                    <a:lnTo>
                      <a:pt x="814" y="74"/>
                    </a:lnTo>
                    <a:lnTo>
                      <a:pt x="814" y="74"/>
                    </a:lnTo>
                    <a:lnTo>
                      <a:pt x="820" y="78"/>
                    </a:lnTo>
                    <a:lnTo>
                      <a:pt x="822" y="80"/>
                    </a:lnTo>
                    <a:lnTo>
                      <a:pt x="820" y="80"/>
                    </a:lnTo>
                    <a:lnTo>
                      <a:pt x="814" y="80"/>
                    </a:lnTo>
                    <a:lnTo>
                      <a:pt x="806" y="78"/>
                    </a:lnTo>
                    <a:lnTo>
                      <a:pt x="806" y="78"/>
                    </a:lnTo>
                    <a:lnTo>
                      <a:pt x="800" y="74"/>
                    </a:lnTo>
                    <a:lnTo>
                      <a:pt x="796" y="76"/>
                    </a:lnTo>
                    <a:lnTo>
                      <a:pt x="796" y="78"/>
                    </a:lnTo>
                    <a:lnTo>
                      <a:pt x="796" y="78"/>
                    </a:lnTo>
                    <a:lnTo>
                      <a:pt x="796" y="76"/>
                    </a:lnTo>
                    <a:lnTo>
                      <a:pt x="792" y="74"/>
                    </a:lnTo>
                    <a:lnTo>
                      <a:pt x="786" y="72"/>
                    </a:lnTo>
                    <a:lnTo>
                      <a:pt x="786" y="72"/>
                    </a:lnTo>
                    <a:lnTo>
                      <a:pt x="782" y="70"/>
                    </a:lnTo>
                    <a:lnTo>
                      <a:pt x="780" y="68"/>
                    </a:lnTo>
                    <a:lnTo>
                      <a:pt x="782" y="64"/>
                    </a:lnTo>
                    <a:lnTo>
                      <a:pt x="782" y="62"/>
                    </a:lnTo>
                    <a:lnTo>
                      <a:pt x="782" y="62"/>
                    </a:lnTo>
                    <a:lnTo>
                      <a:pt x="770" y="60"/>
                    </a:lnTo>
                    <a:lnTo>
                      <a:pt x="770" y="60"/>
                    </a:lnTo>
                    <a:lnTo>
                      <a:pt x="758" y="60"/>
                    </a:lnTo>
                    <a:lnTo>
                      <a:pt x="748" y="58"/>
                    </a:lnTo>
                    <a:lnTo>
                      <a:pt x="740" y="56"/>
                    </a:lnTo>
                    <a:lnTo>
                      <a:pt x="734" y="54"/>
                    </a:lnTo>
                    <a:lnTo>
                      <a:pt x="734" y="54"/>
                    </a:lnTo>
                    <a:lnTo>
                      <a:pt x="722" y="52"/>
                    </a:lnTo>
                    <a:lnTo>
                      <a:pt x="708" y="48"/>
                    </a:lnTo>
                    <a:lnTo>
                      <a:pt x="708" y="48"/>
                    </a:lnTo>
                    <a:lnTo>
                      <a:pt x="694" y="46"/>
                    </a:lnTo>
                    <a:lnTo>
                      <a:pt x="690" y="46"/>
                    </a:lnTo>
                    <a:lnTo>
                      <a:pt x="688" y="46"/>
                    </a:lnTo>
                    <a:lnTo>
                      <a:pt x="690" y="48"/>
                    </a:lnTo>
                    <a:lnTo>
                      <a:pt x="690" y="48"/>
                    </a:lnTo>
                    <a:lnTo>
                      <a:pt x="690" y="50"/>
                    </a:lnTo>
                    <a:lnTo>
                      <a:pt x="688" y="50"/>
                    </a:lnTo>
                    <a:lnTo>
                      <a:pt x="680" y="48"/>
                    </a:lnTo>
                    <a:lnTo>
                      <a:pt x="680" y="48"/>
                    </a:lnTo>
                    <a:lnTo>
                      <a:pt x="676" y="48"/>
                    </a:lnTo>
                    <a:lnTo>
                      <a:pt x="672" y="50"/>
                    </a:lnTo>
                    <a:lnTo>
                      <a:pt x="670" y="52"/>
                    </a:lnTo>
                    <a:lnTo>
                      <a:pt x="674" y="54"/>
                    </a:lnTo>
                    <a:lnTo>
                      <a:pt x="674" y="54"/>
                    </a:lnTo>
                    <a:lnTo>
                      <a:pt x="680" y="56"/>
                    </a:lnTo>
                    <a:lnTo>
                      <a:pt x="682" y="58"/>
                    </a:lnTo>
                    <a:lnTo>
                      <a:pt x="684" y="60"/>
                    </a:lnTo>
                    <a:lnTo>
                      <a:pt x="690" y="60"/>
                    </a:lnTo>
                    <a:lnTo>
                      <a:pt x="690" y="60"/>
                    </a:lnTo>
                    <a:lnTo>
                      <a:pt x="694" y="60"/>
                    </a:lnTo>
                    <a:lnTo>
                      <a:pt x="700" y="62"/>
                    </a:lnTo>
                    <a:lnTo>
                      <a:pt x="712" y="66"/>
                    </a:lnTo>
                    <a:lnTo>
                      <a:pt x="712" y="66"/>
                    </a:lnTo>
                    <a:lnTo>
                      <a:pt x="710" y="66"/>
                    </a:lnTo>
                    <a:lnTo>
                      <a:pt x="706" y="66"/>
                    </a:lnTo>
                    <a:lnTo>
                      <a:pt x="698" y="64"/>
                    </a:lnTo>
                    <a:lnTo>
                      <a:pt x="698" y="64"/>
                    </a:lnTo>
                    <a:lnTo>
                      <a:pt x="692" y="62"/>
                    </a:lnTo>
                    <a:lnTo>
                      <a:pt x="688" y="62"/>
                    </a:lnTo>
                    <a:lnTo>
                      <a:pt x="686" y="62"/>
                    </a:lnTo>
                    <a:lnTo>
                      <a:pt x="682" y="62"/>
                    </a:lnTo>
                    <a:lnTo>
                      <a:pt x="682" y="62"/>
                    </a:lnTo>
                    <a:lnTo>
                      <a:pt x="680" y="60"/>
                    </a:lnTo>
                    <a:lnTo>
                      <a:pt x="678" y="62"/>
                    </a:lnTo>
                    <a:lnTo>
                      <a:pt x="676" y="62"/>
                    </a:lnTo>
                    <a:lnTo>
                      <a:pt x="674" y="62"/>
                    </a:lnTo>
                    <a:lnTo>
                      <a:pt x="674" y="62"/>
                    </a:lnTo>
                    <a:lnTo>
                      <a:pt x="672" y="60"/>
                    </a:lnTo>
                    <a:lnTo>
                      <a:pt x="670" y="60"/>
                    </a:lnTo>
                    <a:lnTo>
                      <a:pt x="666" y="58"/>
                    </a:lnTo>
                    <a:lnTo>
                      <a:pt x="658" y="50"/>
                    </a:lnTo>
                    <a:lnTo>
                      <a:pt x="658" y="50"/>
                    </a:lnTo>
                    <a:lnTo>
                      <a:pt x="646" y="40"/>
                    </a:lnTo>
                    <a:lnTo>
                      <a:pt x="638" y="36"/>
                    </a:lnTo>
                    <a:lnTo>
                      <a:pt x="630" y="32"/>
                    </a:lnTo>
                    <a:lnTo>
                      <a:pt x="626" y="32"/>
                    </a:lnTo>
                    <a:lnTo>
                      <a:pt x="626" y="32"/>
                    </a:lnTo>
                    <a:lnTo>
                      <a:pt x="626" y="34"/>
                    </a:lnTo>
                    <a:lnTo>
                      <a:pt x="628" y="34"/>
                    </a:lnTo>
                    <a:lnTo>
                      <a:pt x="634" y="38"/>
                    </a:lnTo>
                    <a:lnTo>
                      <a:pt x="638" y="42"/>
                    </a:lnTo>
                    <a:lnTo>
                      <a:pt x="638" y="44"/>
                    </a:lnTo>
                    <a:lnTo>
                      <a:pt x="638" y="46"/>
                    </a:lnTo>
                    <a:lnTo>
                      <a:pt x="638" y="46"/>
                    </a:lnTo>
                    <a:lnTo>
                      <a:pt x="634" y="48"/>
                    </a:lnTo>
                    <a:lnTo>
                      <a:pt x="634" y="50"/>
                    </a:lnTo>
                    <a:lnTo>
                      <a:pt x="636" y="54"/>
                    </a:lnTo>
                    <a:lnTo>
                      <a:pt x="636" y="56"/>
                    </a:lnTo>
                    <a:lnTo>
                      <a:pt x="636" y="56"/>
                    </a:lnTo>
                    <a:lnTo>
                      <a:pt x="636" y="58"/>
                    </a:lnTo>
                    <a:lnTo>
                      <a:pt x="638" y="60"/>
                    </a:lnTo>
                    <a:lnTo>
                      <a:pt x="640" y="60"/>
                    </a:lnTo>
                    <a:lnTo>
                      <a:pt x="646" y="62"/>
                    </a:lnTo>
                    <a:lnTo>
                      <a:pt x="646" y="62"/>
                    </a:lnTo>
                    <a:lnTo>
                      <a:pt x="650" y="64"/>
                    </a:lnTo>
                    <a:lnTo>
                      <a:pt x="654" y="66"/>
                    </a:lnTo>
                    <a:lnTo>
                      <a:pt x="658" y="68"/>
                    </a:lnTo>
                    <a:lnTo>
                      <a:pt x="660" y="74"/>
                    </a:lnTo>
                    <a:lnTo>
                      <a:pt x="660" y="74"/>
                    </a:lnTo>
                    <a:lnTo>
                      <a:pt x="660" y="76"/>
                    </a:lnTo>
                    <a:lnTo>
                      <a:pt x="662" y="80"/>
                    </a:lnTo>
                    <a:lnTo>
                      <a:pt x="666" y="82"/>
                    </a:lnTo>
                    <a:lnTo>
                      <a:pt x="672" y="84"/>
                    </a:lnTo>
                    <a:lnTo>
                      <a:pt x="676" y="86"/>
                    </a:lnTo>
                    <a:lnTo>
                      <a:pt x="676" y="86"/>
                    </a:lnTo>
                    <a:lnTo>
                      <a:pt x="678" y="90"/>
                    </a:lnTo>
                    <a:lnTo>
                      <a:pt x="682" y="90"/>
                    </a:lnTo>
                    <a:lnTo>
                      <a:pt x="690" y="88"/>
                    </a:lnTo>
                    <a:lnTo>
                      <a:pt x="690" y="88"/>
                    </a:lnTo>
                    <a:lnTo>
                      <a:pt x="694" y="86"/>
                    </a:lnTo>
                    <a:lnTo>
                      <a:pt x="700" y="86"/>
                    </a:lnTo>
                    <a:lnTo>
                      <a:pt x="706" y="88"/>
                    </a:lnTo>
                    <a:lnTo>
                      <a:pt x="712" y="92"/>
                    </a:lnTo>
                    <a:lnTo>
                      <a:pt x="712" y="92"/>
                    </a:lnTo>
                    <a:lnTo>
                      <a:pt x="720" y="96"/>
                    </a:lnTo>
                    <a:lnTo>
                      <a:pt x="720" y="98"/>
                    </a:lnTo>
                    <a:lnTo>
                      <a:pt x="716" y="98"/>
                    </a:lnTo>
                    <a:lnTo>
                      <a:pt x="716" y="98"/>
                    </a:lnTo>
                    <a:lnTo>
                      <a:pt x="714" y="100"/>
                    </a:lnTo>
                    <a:lnTo>
                      <a:pt x="714" y="102"/>
                    </a:lnTo>
                    <a:lnTo>
                      <a:pt x="726" y="106"/>
                    </a:lnTo>
                    <a:lnTo>
                      <a:pt x="726" y="106"/>
                    </a:lnTo>
                    <a:lnTo>
                      <a:pt x="718" y="106"/>
                    </a:lnTo>
                    <a:lnTo>
                      <a:pt x="714" y="104"/>
                    </a:lnTo>
                    <a:lnTo>
                      <a:pt x="712" y="102"/>
                    </a:lnTo>
                    <a:lnTo>
                      <a:pt x="710" y="100"/>
                    </a:lnTo>
                    <a:lnTo>
                      <a:pt x="708" y="94"/>
                    </a:lnTo>
                    <a:lnTo>
                      <a:pt x="704" y="94"/>
                    </a:lnTo>
                    <a:lnTo>
                      <a:pt x="698" y="92"/>
                    </a:lnTo>
                    <a:lnTo>
                      <a:pt x="698" y="92"/>
                    </a:lnTo>
                    <a:lnTo>
                      <a:pt x="690" y="94"/>
                    </a:lnTo>
                    <a:lnTo>
                      <a:pt x="686" y="96"/>
                    </a:lnTo>
                    <a:lnTo>
                      <a:pt x="686" y="96"/>
                    </a:lnTo>
                    <a:lnTo>
                      <a:pt x="684" y="96"/>
                    </a:lnTo>
                    <a:lnTo>
                      <a:pt x="684" y="98"/>
                    </a:lnTo>
                    <a:lnTo>
                      <a:pt x="686" y="102"/>
                    </a:lnTo>
                    <a:lnTo>
                      <a:pt x="690" y="104"/>
                    </a:lnTo>
                    <a:lnTo>
                      <a:pt x="690" y="104"/>
                    </a:lnTo>
                    <a:lnTo>
                      <a:pt x="698" y="108"/>
                    </a:lnTo>
                    <a:lnTo>
                      <a:pt x="696" y="112"/>
                    </a:lnTo>
                    <a:lnTo>
                      <a:pt x="696" y="112"/>
                    </a:lnTo>
                    <a:lnTo>
                      <a:pt x="692" y="120"/>
                    </a:lnTo>
                    <a:lnTo>
                      <a:pt x="690" y="122"/>
                    </a:lnTo>
                    <a:lnTo>
                      <a:pt x="684" y="126"/>
                    </a:lnTo>
                    <a:lnTo>
                      <a:pt x="684" y="126"/>
                    </a:lnTo>
                    <a:lnTo>
                      <a:pt x="676" y="132"/>
                    </a:lnTo>
                    <a:lnTo>
                      <a:pt x="674" y="132"/>
                    </a:lnTo>
                    <a:lnTo>
                      <a:pt x="670" y="130"/>
                    </a:lnTo>
                    <a:lnTo>
                      <a:pt x="670" y="130"/>
                    </a:lnTo>
                    <a:lnTo>
                      <a:pt x="664" y="130"/>
                    </a:lnTo>
                    <a:lnTo>
                      <a:pt x="658" y="130"/>
                    </a:lnTo>
                    <a:lnTo>
                      <a:pt x="654" y="130"/>
                    </a:lnTo>
                    <a:lnTo>
                      <a:pt x="654" y="130"/>
                    </a:lnTo>
                    <a:lnTo>
                      <a:pt x="658" y="128"/>
                    </a:lnTo>
                    <a:lnTo>
                      <a:pt x="662" y="126"/>
                    </a:lnTo>
                    <a:lnTo>
                      <a:pt x="662" y="126"/>
                    </a:lnTo>
                    <a:lnTo>
                      <a:pt x="664" y="126"/>
                    </a:lnTo>
                    <a:lnTo>
                      <a:pt x="664" y="124"/>
                    </a:lnTo>
                    <a:lnTo>
                      <a:pt x="664" y="122"/>
                    </a:lnTo>
                    <a:lnTo>
                      <a:pt x="668" y="122"/>
                    </a:lnTo>
                    <a:lnTo>
                      <a:pt x="668" y="122"/>
                    </a:lnTo>
                    <a:lnTo>
                      <a:pt x="670" y="120"/>
                    </a:lnTo>
                    <a:lnTo>
                      <a:pt x="670" y="118"/>
                    </a:lnTo>
                    <a:lnTo>
                      <a:pt x="670" y="116"/>
                    </a:lnTo>
                    <a:lnTo>
                      <a:pt x="672" y="116"/>
                    </a:lnTo>
                    <a:lnTo>
                      <a:pt x="672" y="116"/>
                    </a:lnTo>
                    <a:lnTo>
                      <a:pt x="676" y="114"/>
                    </a:lnTo>
                    <a:lnTo>
                      <a:pt x="678" y="112"/>
                    </a:lnTo>
                    <a:lnTo>
                      <a:pt x="678" y="108"/>
                    </a:lnTo>
                    <a:lnTo>
                      <a:pt x="680" y="106"/>
                    </a:lnTo>
                    <a:lnTo>
                      <a:pt x="680" y="106"/>
                    </a:lnTo>
                    <a:lnTo>
                      <a:pt x="680" y="104"/>
                    </a:lnTo>
                    <a:lnTo>
                      <a:pt x="678" y="100"/>
                    </a:lnTo>
                    <a:lnTo>
                      <a:pt x="672" y="98"/>
                    </a:lnTo>
                    <a:lnTo>
                      <a:pt x="662" y="96"/>
                    </a:lnTo>
                    <a:lnTo>
                      <a:pt x="662" y="96"/>
                    </a:lnTo>
                    <a:lnTo>
                      <a:pt x="654" y="92"/>
                    </a:lnTo>
                    <a:lnTo>
                      <a:pt x="652" y="88"/>
                    </a:lnTo>
                    <a:lnTo>
                      <a:pt x="648" y="84"/>
                    </a:lnTo>
                    <a:lnTo>
                      <a:pt x="644" y="82"/>
                    </a:lnTo>
                    <a:lnTo>
                      <a:pt x="636" y="78"/>
                    </a:lnTo>
                    <a:lnTo>
                      <a:pt x="636" y="78"/>
                    </a:lnTo>
                    <a:lnTo>
                      <a:pt x="632" y="78"/>
                    </a:lnTo>
                    <a:lnTo>
                      <a:pt x="632" y="76"/>
                    </a:lnTo>
                    <a:lnTo>
                      <a:pt x="632" y="74"/>
                    </a:lnTo>
                    <a:lnTo>
                      <a:pt x="628" y="68"/>
                    </a:lnTo>
                    <a:lnTo>
                      <a:pt x="628" y="68"/>
                    </a:lnTo>
                    <a:lnTo>
                      <a:pt x="620" y="64"/>
                    </a:lnTo>
                    <a:lnTo>
                      <a:pt x="614" y="60"/>
                    </a:lnTo>
                    <a:lnTo>
                      <a:pt x="608" y="58"/>
                    </a:lnTo>
                    <a:lnTo>
                      <a:pt x="606" y="56"/>
                    </a:lnTo>
                    <a:lnTo>
                      <a:pt x="606" y="54"/>
                    </a:lnTo>
                    <a:lnTo>
                      <a:pt x="606" y="54"/>
                    </a:lnTo>
                    <a:lnTo>
                      <a:pt x="606" y="52"/>
                    </a:lnTo>
                    <a:lnTo>
                      <a:pt x="606" y="50"/>
                    </a:lnTo>
                    <a:lnTo>
                      <a:pt x="600" y="44"/>
                    </a:lnTo>
                    <a:lnTo>
                      <a:pt x="590" y="38"/>
                    </a:lnTo>
                    <a:lnTo>
                      <a:pt x="586" y="38"/>
                    </a:lnTo>
                    <a:lnTo>
                      <a:pt x="584" y="38"/>
                    </a:lnTo>
                    <a:lnTo>
                      <a:pt x="584" y="38"/>
                    </a:lnTo>
                    <a:lnTo>
                      <a:pt x="578" y="38"/>
                    </a:lnTo>
                    <a:lnTo>
                      <a:pt x="574" y="36"/>
                    </a:lnTo>
                    <a:lnTo>
                      <a:pt x="570" y="36"/>
                    </a:lnTo>
                    <a:lnTo>
                      <a:pt x="566" y="36"/>
                    </a:lnTo>
                    <a:lnTo>
                      <a:pt x="566" y="36"/>
                    </a:lnTo>
                    <a:lnTo>
                      <a:pt x="562" y="36"/>
                    </a:lnTo>
                    <a:lnTo>
                      <a:pt x="556" y="36"/>
                    </a:lnTo>
                    <a:lnTo>
                      <a:pt x="554" y="36"/>
                    </a:lnTo>
                    <a:lnTo>
                      <a:pt x="552" y="38"/>
                    </a:lnTo>
                    <a:lnTo>
                      <a:pt x="556" y="44"/>
                    </a:lnTo>
                    <a:lnTo>
                      <a:pt x="556" y="44"/>
                    </a:lnTo>
                    <a:lnTo>
                      <a:pt x="560" y="52"/>
                    </a:lnTo>
                    <a:lnTo>
                      <a:pt x="558" y="54"/>
                    </a:lnTo>
                    <a:lnTo>
                      <a:pt x="558" y="56"/>
                    </a:lnTo>
                    <a:lnTo>
                      <a:pt x="554" y="56"/>
                    </a:lnTo>
                    <a:lnTo>
                      <a:pt x="552" y="58"/>
                    </a:lnTo>
                    <a:lnTo>
                      <a:pt x="550" y="60"/>
                    </a:lnTo>
                    <a:lnTo>
                      <a:pt x="550" y="60"/>
                    </a:lnTo>
                    <a:lnTo>
                      <a:pt x="550" y="64"/>
                    </a:lnTo>
                    <a:lnTo>
                      <a:pt x="552" y="62"/>
                    </a:lnTo>
                    <a:lnTo>
                      <a:pt x="556" y="66"/>
                    </a:lnTo>
                    <a:lnTo>
                      <a:pt x="556" y="66"/>
                    </a:lnTo>
                    <a:lnTo>
                      <a:pt x="560" y="70"/>
                    </a:lnTo>
                    <a:lnTo>
                      <a:pt x="560" y="72"/>
                    </a:lnTo>
                    <a:lnTo>
                      <a:pt x="558" y="72"/>
                    </a:lnTo>
                    <a:lnTo>
                      <a:pt x="562" y="76"/>
                    </a:lnTo>
                    <a:lnTo>
                      <a:pt x="562" y="76"/>
                    </a:lnTo>
                    <a:lnTo>
                      <a:pt x="566" y="80"/>
                    </a:lnTo>
                    <a:lnTo>
                      <a:pt x="566" y="80"/>
                    </a:lnTo>
                    <a:lnTo>
                      <a:pt x="566" y="78"/>
                    </a:lnTo>
                    <a:lnTo>
                      <a:pt x="572" y="80"/>
                    </a:lnTo>
                    <a:lnTo>
                      <a:pt x="572" y="80"/>
                    </a:lnTo>
                    <a:lnTo>
                      <a:pt x="582" y="82"/>
                    </a:lnTo>
                    <a:lnTo>
                      <a:pt x="586" y="82"/>
                    </a:lnTo>
                    <a:lnTo>
                      <a:pt x="588" y="82"/>
                    </a:lnTo>
                    <a:lnTo>
                      <a:pt x="592" y="86"/>
                    </a:lnTo>
                    <a:lnTo>
                      <a:pt x="592" y="86"/>
                    </a:lnTo>
                    <a:lnTo>
                      <a:pt x="598" y="90"/>
                    </a:lnTo>
                    <a:lnTo>
                      <a:pt x="604" y="92"/>
                    </a:lnTo>
                    <a:lnTo>
                      <a:pt x="608" y="90"/>
                    </a:lnTo>
                    <a:lnTo>
                      <a:pt x="608" y="90"/>
                    </a:lnTo>
                    <a:lnTo>
                      <a:pt x="610" y="96"/>
                    </a:lnTo>
                    <a:lnTo>
                      <a:pt x="610" y="98"/>
                    </a:lnTo>
                    <a:lnTo>
                      <a:pt x="608" y="100"/>
                    </a:lnTo>
                    <a:lnTo>
                      <a:pt x="608" y="98"/>
                    </a:lnTo>
                    <a:lnTo>
                      <a:pt x="608" y="98"/>
                    </a:lnTo>
                    <a:lnTo>
                      <a:pt x="602" y="98"/>
                    </a:lnTo>
                    <a:lnTo>
                      <a:pt x="592" y="98"/>
                    </a:lnTo>
                    <a:lnTo>
                      <a:pt x="580" y="96"/>
                    </a:lnTo>
                    <a:lnTo>
                      <a:pt x="574" y="94"/>
                    </a:lnTo>
                    <a:lnTo>
                      <a:pt x="574" y="94"/>
                    </a:lnTo>
                    <a:lnTo>
                      <a:pt x="568" y="92"/>
                    </a:lnTo>
                    <a:lnTo>
                      <a:pt x="556" y="90"/>
                    </a:lnTo>
                    <a:lnTo>
                      <a:pt x="542" y="88"/>
                    </a:lnTo>
                    <a:lnTo>
                      <a:pt x="534" y="88"/>
                    </a:lnTo>
                    <a:lnTo>
                      <a:pt x="534" y="88"/>
                    </a:lnTo>
                    <a:lnTo>
                      <a:pt x="530" y="88"/>
                    </a:lnTo>
                    <a:lnTo>
                      <a:pt x="518" y="86"/>
                    </a:lnTo>
                    <a:lnTo>
                      <a:pt x="518" y="86"/>
                    </a:lnTo>
                    <a:lnTo>
                      <a:pt x="500" y="86"/>
                    </a:lnTo>
                    <a:lnTo>
                      <a:pt x="484" y="84"/>
                    </a:lnTo>
                    <a:lnTo>
                      <a:pt x="484" y="84"/>
                    </a:lnTo>
                    <a:lnTo>
                      <a:pt x="472" y="84"/>
                    </a:lnTo>
                    <a:lnTo>
                      <a:pt x="464" y="86"/>
                    </a:lnTo>
                    <a:lnTo>
                      <a:pt x="464" y="86"/>
                    </a:lnTo>
                    <a:lnTo>
                      <a:pt x="464" y="88"/>
                    </a:lnTo>
                    <a:lnTo>
                      <a:pt x="466" y="88"/>
                    </a:lnTo>
                    <a:lnTo>
                      <a:pt x="478" y="92"/>
                    </a:lnTo>
                    <a:lnTo>
                      <a:pt x="478" y="92"/>
                    </a:lnTo>
                    <a:lnTo>
                      <a:pt x="482" y="92"/>
                    </a:lnTo>
                    <a:lnTo>
                      <a:pt x="482" y="94"/>
                    </a:lnTo>
                    <a:lnTo>
                      <a:pt x="474" y="96"/>
                    </a:lnTo>
                    <a:lnTo>
                      <a:pt x="474" y="96"/>
                    </a:lnTo>
                    <a:lnTo>
                      <a:pt x="468" y="96"/>
                    </a:lnTo>
                    <a:lnTo>
                      <a:pt x="468" y="98"/>
                    </a:lnTo>
                    <a:lnTo>
                      <a:pt x="470" y="100"/>
                    </a:lnTo>
                    <a:lnTo>
                      <a:pt x="470" y="102"/>
                    </a:lnTo>
                    <a:lnTo>
                      <a:pt x="470" y="102"/>
                    </a:lnTo>
                    <a:lnTo>
                      <a:pt x="468" y="100"/>
                    </a:lnTo>
                    <a:lnTo>
                      <a:pt x="466" y="100"/>
                    </a:lnTo>
                    <a:lnTo>
                      <a:pt x="464" y="98"/>
                    </a:lnTo>
                    <a:lnTo>
                      <a:pt x="464" y="98"/>
                    </a:lnTo>
                    <a:lnTo>
                      <a:pt x="464" y="98"/>
                    </a:lnTo>
                    <a:lnTo>
                      <a:pt x="464" y="96"/>
                    </a:lnTo>
                    <a:lnTo>
                      <a:pt x="462" y="96"/>
                    </a:lnTo>
                    <a:lnTo>
                      <a:pt x="462" y="94"/>
                    </a:lnTo>
                    <a:lnTo>
                      <a:pt x="466" y="94"/>
                    </a:lnTo>
                    <a:lnTo>
                      <a:pt x="466" y="94"/>
                    </a:lnTo>
                    <a:lnTo>
                      <a:pt x="462" y="92"/>
                    </a:lnTo>
                    <a:lnTo>
                      <a:pt x="458" y="92"/>
                    </a:lnTo>
                    <a:lnTo>
                      <a:pt x="454" y="94"/>
                    </a:lnTo>
                    <a:lnTo>
                      <a:pt x="454" y="94"/>
                    </a:lnTo>
                    <a:lnTo>
                      <a:pt x="448" y="96"/>
                    </a:lnTo>
                    <a:lnTo>
                      <a:pt x="438" y="98"/>
                    </a:lnTo>
                    <a:lnTo>
                      <a:pt x="438" y="98"/>
                    </a:lnTo>
                    <a:lnTo>
                      <a:pt x="434" y="100"/>
                    </a:lnTo>
                    <a:lnTo>
                      <a:pt x="428" y="98"/>
                    </a:lnTo>
                    <a:lnTo>
                      <a:pt x="422" y="96"/>
                    </a:lnTo>
                    <a:lnTo>
                      <a:pt x="412" y="96"/>
                    </a:lnTo>
                    <a:lnTo>
                      <a:pt x="412" y="96"/>
                    </a:lnTo>
                    <a:lnTo>
                      <a:pt x="402" y="98"/>
                    </a:lnTo>
                    <a:lnTo>
                      <a:pt x="400" y="100"/>
                    </a:lnTo>
                    <a:lnTo>
                      <a:pt x="400" y="102"/>
                    </a:lnTo>
                    <a:lnTo>
                      <a:pt x="396" y="100"/>
                    </a:lnTo>
                    <a:lnTo>
                      <a:pt x="396" y="100"/>
                    </a:lnTo>
                    <a:lnTo>
                      <a:pt x="392" y="100"/>
                    </a:lnTo>
                    <a:lnTo>
                      <a:pt x="388" y="102"/>
                    </a:lnTo>
                    <a:lnTo>
                      <a:pt x="384" y="102"/>
                    </a:lnTo>
                    <a:lnTo>
                      <a:pt x="386" y="102"/>
                    </a:lnTo>
                    <a:lnTo>
                      <a:pt x="386" y="102"/>
                    </a:lnTo>
                    <a:lnTo>
                      <a:pt x="388" y="100"/>
                    </a:lnTo>
                    <a:lnTo>
                      <a:pt x="386" y="100"/>
                    </a:lnTo>
                    <a:lnTo>
                      <a:pt x="386" y="98"/>
                    </a:lnTo>
                    <a:lnTo>
                      <a:pt x="386" y="98"/>
                    </a:lnTo>
                    <a:lnTo>
                      <a:pt x="386" y="96"/>
                    </a:lnTo>
                    <a:lnTo>
                      <a:pt x="388" y="96"/>
                    </a:lnTo>
                    <a:lnTo>
                      <a:pt x="390" y="98"/>
                    </a:lnTo>
                    <a:lnTo>
                      <a:pt x="392" y="96"/>
                    </a:lnTo>
                    <a:lnTo>
                      <a:pt x="392" y="96"/>
                    </a:lnTo>
                    <a:lnTo>
                      <a:pt x="390" y="96"/>
                    </a:lnTo>
                    <a:lnTo>
                      <a:pt x="388" y="94"/>
                    </a:lnTo>
                    <a:lnTo>
                      <a:pt x="374" y="96"/>
                    </a:lnTo>
                    <a:lnTo>
                      <a:pt x="374" y="96"/>
                    </a:lnTo>
                    <a:lnTo>
                      <a:pt x="368" y="98"/>
                    </a:lnTo>
                    <a:lnTo>
                      <a:pt x="368" y="100"/>
                    </a:lnTo>
                    <a:lnTo>
                      <a:pt x="368" y="102"/>
                    </a:lnTo>
                    <a:lnTo>
                      <a:pt x="366" y="104"/>
                    </a:lnTo>
                    <a:lnTo>
                      <a:pt x="366" y="104"/>
                    </a:lnTo>
                    <a:lnTo>
                      <a:pt x="364" y="106"/>
                    </a:lnTo>
                    <a:lnTo>
                      <a:pt x="364" y="104"/>
                    </a:lnTo>
                    <a:lnTo>
                      <a:pt x="364" y="102"/>
                    </a:lnTo>
                    <a:lnTo>
                      <a:pt x="366" y="100"/>
                    </a:lnTo>
                    <a:lnTo>
                      <a:pt x="366" y="100"/>
                    </a:lnTo>
                    <a:lnTo>
                      <a:pt x="364" y="98"/>
                    </a:lnTo>
                    <a:lnTo>
                      <a:pt x="360" y="98"/>
                    </a:lnTo>
                    <a:lnTo>
                      <a:pt x="354" y="98"/>
                    </a:lnTo>
                    <a:lnTo>
                      <a:pt x="348" y="100"/>
                    </a:lnTo>
                    <a:lnTo>
                      <a:pt x="344" y="100"/>
                    </a:lnTo>
                    <a:lnTo>
                      <a:pt x="344" y="100"/>
                    </a:lnTo>
                    <a:lnTo>
                      <a:pt x="340" y="98"/>
                    </a:lnTo>
                    <a:lnTo>
                      <a:pt x="334" y="100"/>
                    </a:lnTo>
                    <a:lnTo>
                      <a:pt x="320" y="106"/>
                    </a:lnTo>
                    <a:lnTo>
                      <a:pt x="320" y="106"/>
                    </a:lnTo>
                    <a:lnTo>
                      <a:pt x="314" y="106"/>
                    </a:lnTo>
                    <a:lnTo>
                      <a:pt x="310" y="106"/>
                    </a:lnTo>
                    <a:lnTo>
                      <a:pt x="308" y="106"/>
                    </a:lnTo>
                    <a:lnTo>
                      <a:pt x="304" y="106"/>
                    </a:lnTo>
                    <a:lnTo>
                      <a:pt x="304" y="106"/>
                    </a:lnTo>
                    <a:lnTo>
                      <a:pt x="302" y="108"/>
                    </a:lnTo>
                    <a:lnTo>
                      <a:pt x="300" y="106"/>
                    </a:lnTo>
                    <a:lnTo>
                      <a:pt x="300" y="106"/>
                    </a:lnTo>
                    <a:lnTo>
                      <a:pt x="302" y="110"/>
                    </a:lnTo>
                    <a:lnTo>
                      <a:pt x="302" y="110"/>
                    </a:lnTo>
                    <a:lnTo>
                      <a:pt x="304" y="116"/>
                    </a:lnTo>
                    <a:lnTo>
                      <a:pt x="304" y="116"/>
                    </a:lnTo>
                    <a:lnTo>
                      <a:pt x="302" y="118"/>
                    </a:lnTo>
                    <a:lnTo>
                      <a:pt x="302" y="118"/>
                    </a:lnTo>
                    <a:lnTo>
                      <a:pt x="300" y="122"/>
                    </a:lnTo>
                    <a:lnTo>
                      <a:pt x="300" y="122"/>
                    </a:lnTo>
                    <a:lnTo>
                      <a:pt x="298" y="120"/>
                    </a:lnTo>
                    <a:lnTo>
                      <a:pt x="296" y="122"/>
                    </a:lnTo>
                    <a:lnTo>
                      <a:pt x="296" y="122"/>
                    </a:lnTo>
                    <a:lnTo>
                      <a:pt x="292" y="122"/>
                    </a:lnTo>
                    <a:lnTo>
                      <a:pt x="290" y="122"/>
                    </a:lnTo>
                    <a:lnTo>
                      <a:pt x="288" y="122"/>
                    </a:lnTo>
                    <a:lnTo>
                      <a:pt x="286" y="122"/>
                    </a:lnTo>
                    <a:lnTo>
                      <a:pt x="286" y="122"/>
                    </a:lnTo>
                    <a:lnTo>
                      <a:pt x="284" y="122"/>
                    </a:lnTo>
                    <a:lnTo>
                      <a:pt x="282" y="122"/>
                    </a:lnTo>
                    <a:lnTo>
                      <a:pt x="280" y="122"/>
                    </a:lnTo>
                    <a:lnTo>
                      <a:pt x="278" y="122"/>
                    </a:lnTo>
                    <a:lnTo>
                      <a:pt x="278" y="122"/>
                    </a:lnTo>
                    <a:lnTo>
                      <a:pt x="274" y="122"/>
                    </a:lnTo>
                    <a:lnTo>
                      <a:pt x="272" y="120"/>
                    </a:lnTo>
                    <a:lnTo>
                      <a:pt x="268" y="118"/>
                    </a:lnTo>
                    <a:lnTo>
                      <a:pt x="264" y="118"/>
                    </a:lnTo>
                    <a:lnTo>
                      <a:pt x="264" y="118"/>
                    </a:lnTo>
                    <a:lnTo>
                      <a:pt x="260" y="116"/>
                    </a:lnTo>
                    <a:lnTo>
                      <a:pt x="256" y="114"/>
                    </a:lnTo>
                    <a:lnTo>
                      <a:pt x="256" y="112"/>
                    </a:lnTo>
                    <a:lnTo>
                      <a:pt x="260" y="110"/>
                    </a:lnTo>
                    <a:lnTo>
                      <a:pt x="260" y="110"/>
                    </a:lnTo>
                    <a:lnTo>
                      <a:pt x="266" y="110"/>
                    </a:lnTo>
                    <a:lnTo>
                      <a:pt x="266" y="110"/>
                    </a:lnTo>
                    <a:lnTo>
                      <a:pt x="258" y="104"/>
                    </a:lnTo>
                    <a:lnTo>
                      <a:pt x="258" y="104"/>
                    </a:lnTo>
                    <a:lnTo>
                      <a:pt x="256" y="102"/>
                    </a:lnTo>
                    <a:lnTo>
                      <a:pt x="256" y="102"/>
                    </a:lnTo>
                    <a:lnTo>
                      <a:pt x="256" y="100"/>
                    </a:lnTo>
                    <a:lnTo>
                      <a:pt x="252" y="100"/>
                    </a:lnTo>
                    <a:lnTo>
                      <a:pt x="252" y="100"/>
                    </a:lnTo>
                    <a:lnTo>
                      <a:pt x="232" y="94"/>
                    </a:lnTo>
                    <a:lnTo>
                      <a:pt x="224" y="94"/>
                    </a:lnTo>
                    <a:lnTo>
                      <a:pt x="224" y="94"/>
                    </a:lnTo>
                    <a:lnTo>
                      <a:pt x="224" y="94"/>
                    </a:lnTo>
                    <a:lnTo>
                      <a:pt x="228" y="96"/>
                    </a:lnTo>
                    <a:lnTo>
                      <a:pt x="232" y="100"/>
                    </a:lnTo>
                    <a:lnTo>
                      <a:pt x="236" y="106"/>
                    </a:lnTo>
                    <a:lnTo>
                      <a:pt x="236" y="106"/>
                    </a:lnTo>
                    <a:lnTo>
                      <a:pt x="240" y="112"/>
                    </a:lnTo>
                    <a:lnTo>
                      <a:pt x="240" y="116"/>
                    </a:lnTo>
                    <a:lnTo>
                      <a:pt x="240" y="116"/>
                    </a:lnTo>
                    <a:lnTo>
                      <a:pt x="244" y="118"/>
                    </a:lnTo>
                    <a:lnTo>
                      <a:pt x="244" y="118"/>
                    </a:lnTo>
                    <a:lnTo>
                      <a:pt x="250" y="118"/>
                    </a:lnTo>
                    <a:lnTo>
                      <a:pt x="250" y="122"/>
                    </a:lnTo>
                    <a:lnTo>
                      <a:pt x="250" y="122"/>
                    </a:lnTo>
                    <a:lnTo>
                      <a:pt x="250" y="130"/>
                    </a:lnTo>
                    <a:lnTo>
                      <a:pt x="250" y="132"/>
                    </a:lnTo>
                    <a:lnTo>
                      <a:pt x="248" y="132"/>
                    </a:lnTo>
                    <a:lnTo>
                      <a:pt x="248" y="132"/>
                    </a:lnTo>
                    <a:lnTo>
                      <a:pt x="244" y="130"/>
                    </a:lnTo>
                    <a:lnTo>
                      <a:pt x="240" y="132"/>
                    </a:lnTo>
                    <a:lnTo>
                      <a:pt x="238" y="134"/>
                    </a:lnTo>
                    <a:lnTo>
                      <a:pt x="240" y="132"/>
                    </a:lnTo>
                    <a:lnTo>
                      <a:pt x="240" y="132"/>
                    </a:lnTo>
                    <a:lnTo>
                      <a:pt x="240" y="128"/>
                    </a:lnTo>
                    <a:lnTo>
                      <a:pt x="238" y="128"/>
                    </a:lnTo>
                    <a:lnTo>
                      <a:pt x="226" y="128"/>
                    </a:lnTo>
                    <a:lnTo>
                      <a:pt x="226" y="128"/>
                    </a:lnTo>
                    <a:lnTo>
                      <a:pt x="224" y="128"/>
                    </a:lnTo>
                    <a:lnTo>
                      <a:pt x="222" y="126"/>
                    </a:lnTo>
                    <a:lnTo>
                      <a:pt x="218" y="126"/>
                    </a:lnTo>
                    <a:lnTo>
                      <a:pt x="208" y="128"/>
                    </a:lnTo>
                    <a:lnTo>
                      <a:pt x="208" y="128"/>
                    </a:lnTo>
                    <a:lnTo>
                      <a:pt x="198" y="130"/>
                    </a:lnTo>
                    <a:lnTo>
                      <a:pt x="192" y="134"/>
                    </a:lnTo>
                    <a:lnTo>
                      <a:pt x="192" y="134"/>
                    </a:lnTo>
                    <a:lnTo>
                      <a:pt x="188" y="136"/>
                    </a:lnTo>
                    <a:lnTo>
                      <a:pt x="186" y="138"/>
                    </a:lnTo>
                    <a:lnTo>
                      <a:pt x="184" y="138"/>
                    </a:lnTo>
                    <a:lnTo>
                      <a:pt x="184" y="138"/>
                    </a:lnTo>
                    <a:lnTo>
                      <a:pt x="184" y="138"/>
                    </a:lnTo>
                    <a:lnTo>
                      <a:pt x="184" y="140"/>
                    </a:lnTo>
                    <a:lnTo>
                      <a:pt x="186" y="142"/>
                    </a:lnTo>
                    <a:lnTo>
                      <a:pt x="196" y="146"/>
                    </a:lnTo>
                    <a:lnTo>
                      <a:pt x="204" y="148"/>
                    </a:lnTo>
                    <a:lnTo>
                      <a:pt x="208" y="150"/>
                    </a:lnTo>
                    <a:lnTo>
                      <a:pt x="208" y="152"/>
                    </a:lnTo>
                    <a:lnTo>
                      <a:pt x="208" y="152"/>
                    </a:lnTo>
                    <a:lnTo>
                      <a:pt x="206" y="152"/>
                    </a:lnTo>
                    <a:lnTo>
                      <a:pt x="204" y="152"/>
                    </a:lnTo>
                    <a:lnTo>
                      <a:pt x="200" y="152"/>
                    </a:lnTo>
                    <a:lnTo>
                      <a:pt x="196" y="152"/>
                    </a:lnTo>
                    <a:lnTo>
                      <a:pt x="196" y="152"/>
                    </a:lnTo>
                    <a:lnTo>
                      <a:pt x="190" y="154"/>
                    </a:lnTo>
                    <a:lnTo>
                      <a:pt x="184" y="152"/>
                    </a:lnTo>
                    <a:lnTo>
                      <a:pt x="178" y="150"/>
                    </a:lnTo>
                    <a:lnTo>
                      <a:pt x="166" y="152"/>
                    </a:lnTo>
                    <a:lnTo>
                      <a:pt x="166" y="152"/>
                    </a:lnTo>
                    <a:lnTo>
                      <a:pt x="164" y="152"/>
                    </a:lnTo>
                    <a:lnTo>
                      <a:pt x="166" y="152"/>
                    </a:lnTo>
                    <a:lnTo>
                      <a:pt x="166" y="150"/>
                    </a:lnTo>
                    <a:lnTo>
                      <a:pt x="162" y="148"/>
                    </a:lnTo>
                    <a:lnTo>
                      <a:pt x="162" y="148"/>
                    </a:lnTo>
                    <a:lnTo>
                      <a:pt x="152" y="148"/>
                    </a:lnTo>
                    <a:lnTo>
                      <a:pt x="150" y="148"/>
                    </a:lnTo>
                    <a:lnTo>
                      <a:pt x="148" y="148"/>
                    </a:lnTo>
                    <a:lnTo>
                      <a:pt x="148" y="148"/>
                    </a:lnTo>
                    <a:lnTo>
                      <a:pt x="144" y="152"/>
                    </a:lnTo>
                    <a:lnTo>
                      <a:pt x="144" y="152"/>
                    </a:lnTo>
                    <a:lnTo>
                      <a:pt x="144" y="152"/>
                    </a:lnTo>
                    <a:lnTo>
                      <a:pt x="144" y="152"/>
                    </a:lnTo>
                    <a:lnTo>
                      <a:pt x="146" y="154"/>
                    </a:lnTo>
                    <a:lnTo>
                      <a:pt x="146" y="156"/>
                    </a:lnTo>
                    <a:lnTo>
                      <a:pt x="150" y="158"/>
                    </a:lnTo>
                    <a:lnTo>
                      <a:pt x="158" y="158"/>
                    </a:lnTo>
                    <a:lnTo>
                      <a:pt x="158" y="158"/>
                    </a:lnTo>
                    <a:lnTo>
                      <a:pt x="164" y="158"/>
                    </a:lnTo>
                    <a:lnTo>
                      <a:pt x="170" y="160"/>
                    </a:lnTo>
                    <a:lnTo>
                      <a:pt x="170" y="162"/>
                    </a:lnTo>
                    <a:lnTo>
                      <a:pt x="170" y="162"/>
                    </a:lnTo>
                    <a:lnTo>
                      <a:pt x="170" y="162"/>
                    </a:lnTo>
                    <a:lnTo>
                      <a:pt x="168" y="164"/>
                    </a:lnTo>
                    <a:lnTo>
                      <a:pt x="166" y="166"/>
                    </a:lnTo>
                    <a:lnTo>
                      <a:pt x="166" y="166"/>
                    </a:lnTo>
                    <a:lnTo>
                      <a:pt x="164" y="166"/>
                    </a:lnTo>
                    <a:lnTo>
                      <a:pt x="164" y="166"/>
                    </a:lnTo>
                    <a:lnTo>
                      <a:pt x="158" y="164"/>
                    </a:lnTo>
                    <a:lnTo>
                      <a:pt x="150" y="164"/>
                    </a:lnTo>
                    <a:lnTo>
                      <a:pt x="142" y="164"/>
                    </a:lnTo>
                    <a:lnTo>
                      <a:pt x="138" y="162"/>
                    </a:lnTo>
                    <a:lnTo>
                      <a:pt x="138" y="162"/>
                    </a:lnTo>
                    <a:lnTo>
                      <a:pt x="136" y="160"/>
                    </a:lnTo>
                    <a:lnTo>
                      <a:pt x="132" y="160"/>
                    </a:lnTo>
                    <a:lnTo>
                      <a:pt x="122" y="158"/>
                    </a:lnTo>
                    <a:lnTo>
                      <a:pt x="122" y="158"/>
                    </a:lnTo>
                    <a:lnTo>
                      <a:pt x="116" y="158"/>
                    </a:lnTo>
                    <a:lnTo>
                      <a:pt x="116" y="156"/>
                    </a:lnTo>
                    <a:lnTo>
                      <a:pt x="118" y="156"/>
                    </a:lnTo>
                    <a:lnTo>
                      <a:pt x="120" y="156"/>
                    </a:lnTo>
                    <a:lnTo>
                      <a:pt x="118" y="154"/>
                    </a:lnTo>
                    <a:lnTo>
                      <a:pt x="118" y="154"/>
                    </a:lnTo>
                    <a:lnTo>
                      <a:pt x="116" y="152"/>
                    </a:lnTo>
                    <a:lnTo>
                      <a:pt x="116" y="150"/>
                    </a:lnTo>
                    <a:lnTo>
                      <a:pt x="116" y="150"/>
                    </a:lnTo>
                    <a:lnTo>
                      <a:pt x="112" y="150"/>
                    </a:lnTo>
                    <a:lnTo>
                      <a:pt x="112" y="150"/>
                    </a:lnTo>
                    <a:lnTo>
                      <a:pt x="110" y="148"/>
                    </a:lnTo>
                    <a:lnTo>
                      <a:pt x="110" y="148"/>
                    </a:lnTo>
                    <a:lnTo>
                      <a:pt x="110" y="146"/>
                    </a:lnTo>
                    <a:lnTo>
                      <a:pt x="110" y="144"/>
                    </a:lnTo>
                    <a:lnTo>
                      <a:pt x="110" y="144"/>
                    </a:lnTo>
                    <a:lnTo>
                      <a:pt x="110" y="142"/>
                    </a:lnTo>
                    <a:lnTo>
                      <a:pt x="110" y="142"/>
                    </a:lnTo>
                    <a:lnTo>
                      <a:pt x="110" y="140"/>
                    </a:lnTo>
                    <a:lnTo>
                      <a:pt x="110" y="138"/>
                    </a:lnTo>
                    <a:lnTo>
                      <a:pt x="110" y="138"/>
                    </a:lnTo>
                    <a:lnTo>
                      <a:pt x="110" y="136"/>
                    </a:lnTo>
                    <a:lnTo>
                      <a:pt x="108" y="136"/>
                    </a:lnTo>
                    <a:lnTo>
                      <a:pt x="106" y="136"/>
                    </a:lnTo>
                    <a:lnTo>
                      <a:pt x="102" y="136"/>
                    </a:lnTo>
                    <a:lnTo>
                      <a:pt x="102" y="136"/>
                    </a:lnTo>
                    <a:lnTo>
                      <a:pt x="98" y="134"/>
                    </a:lnTo>
                    <a:lnTo>
                      <a:pt x="94" y="134"/>
                    </a:lnTo>
                    <a:lnTo>
                      <a:pt x="90" y="134"/>
                    </a:lnTo>
                    <a:lnTo>
                      <a:pt x="84" y="132"/>
                    </a:lnTo>
                    <a:lnTo>
                      <a:pt x="84" y="132"/>
                    </a:lnTo>
                    <a:lnTo>
                      <a:pt x="80" y="130"/>
                    </a:lnTo>
                    <a:lnTo>
                      <a:pt x="82" y="130"/>
                    </a:lnTo>
                    <a:lnTo>
                      <a:pt x="84" y="128"/>
                    </a:lnTo>
                    <a:lnTo>
                      <a:pt x="78" y="128"/>
                    </a:lnTo>
                    <a:lnTo>
                      <a:pt x="78" y="128"/>
                    </a:lnTo>
                    <a:lnTo>
                      <a:pt x="74" y="126"/>
                    </a:lnTo>
                    <a:lnTo>
                      <a:pt x="74" y="126"/>
                    </a:lnTo>
                    <a:lnTo>
                      <a:pt x="74" y="126"/>
                    </a:lnTo>
                    <a:lnTo>
                      <a:pt x="72" y="124"/>
                    </a:lnTo>
                    <a:lnTo>
                      <a:pt x="66" y="124"/>
                    </a:lnTo>
                    <a:lnTo>
                      <a:pt x="60" y="122"/>
                    </a:lnTo>
                    <a:lnTo>
                      <a:pt x="58" y="122"/>
                    </a:lnTo>
                    <a:lnTo>
                      <a:pt x="56" y="120"/>
                    </a:lnTo>
                    <a:lnTo>
                      <a:pt x="56" y="120"/>
                    </a:lnTo>
                    <a:lnTo>
                      <a:pt x="56" y="118"/>
                    </a:lnTo>
                    <a:lnTo>
                      <a:pt x="58" y="120"/>
                    </a:lnTo>
                    <a:lnTo>
                      <a:pt x="60" y="120"/>
                    </a:lnTo>
                    <a:lnTo>
                      <a:pt x="64" y="120"/>
                    </a:lnTo>
                    <a:lnTo>
                      <a:pt x="64" y="120"/>
                    </a:lnTo>
                    <a:lnTo>
                      <a:pt x="68" y="120"/>
                    </a:lnTo>
                    <a:lnTo>
                      <a:pt x="72" y="120"/>
                    </a:lnTo>
                    <a:lnTo>
                      <a:pt x="74" y="122"/>
                    </a:lnTo>
                    <a:lnTo>
                      <a:pt x="76" y="122"/>
                    </a:lnTo>
                    <a:lnTo>
                      <a:pt x="76" y="122"/>
                    </a:lnTo>
                    <a:lnTo>
                      <a:pt x="78" y="120"/>
                    </a:lnTo>
                    <a:lnTo>
                      <a:pt x="80" y="122"/>
                    </a:lnTo>
                    <a:lnTo>
                      <a:pt x="80" y="122"/>
                    </a:lnTo>
                    <a:lnTo>
                      <a:pt x="82" y="122"/>
                    </a:lnTo>
                    <a:lnTo>
                      <a:pt x="82" y="122"/>
                    </a:lnTo>
                    <a:lnTo>
                      <a:pt x="86" y="122"/>
                    </a:lnTo>
                    <a:lnTo>
                      <a:pt x="88" y="124"/>
                    </a:lnTo>
                    <a:lnTo>
                      <a:pt x="90" y="124"/>
                    </a:lnTo>
                    <a:lnTo>
                      <a:pt x="92" y="124"/>
                    </a:lnTo>
                    <a:lnTo>
                      <a:pt x="92" y="124"/>
                    </a:lnTo>
                    <a:lnTo>
                      <a:pt x="96" y="122"/>
                    </a:lnTo>
                    <a:lnTo>
                      <a:pt x="98" y="126"/>
                    </a:lnTo>
                    <a:lnTo>
                      <a:pt x="102" y="126"/>
                    </a:lnTo>
                    <a:lnTo>
                      <a:pt x="108" y="128"/>
                    </a:lnTo>
                    <a:lnTo>
                      <a:pt x="118" y="130"/>
                    </a:lnTo>
                    <a:lnTo>
                      <a:pt x="134" y="130"/>
                    </a:lnTo>
                    <a:lnTo>
                      <a:pt x="134" y="130"/>
                    </a:lnTo>
                    <a:lnTo>
                      <a:pt x="156" y="132"/>
                    </a:lnTo>
                    <a:lnTo>
                      <a:pt x="168" y="134"/>
                    </a:lnTo>
                    <a:lnTo>
                      <a:pt x="178" y="134"/>
                    </a:lnTo>
                    <a:lnTo>
                      <a:pt x="178" y="134"/>
                    </a:lnTo>
                    <a:lnTo>
                      <a:pt x="186" y="132"/>
                    </a:lnTo>
                    <a:lnTo>
                      <a:pt x="192" y="128"/>
                    </a:lnTo>
                    <a:lnTo>
                      <a:pt x="198" y="124"/>
                    </a:lnTo>
                    <a:lnTo>
                      <a:pt x="198" y="124"/>
                    </a:lnTo>
                    <a:lnTo>
                      <a:pt x="200" y="122"/>
                    </a:lnTo>
                    <a:lnTo>
                      <a:pt x="200" y="122"/>
                    </a:lnTo>
                    <a:lnTo>
                      <a:pt x="200" y="120"/>
                    </a:lnTo>
                    <a:lnTo>
                      <a:pt x="200" y="120"/>
                    </a:lnTo>
                    <a:lnTo>
                      <a:pt x="200" y="120"/>
                    </a:lnTo>
                    <a:lnTo>
                      <a:pt x="200" y="120"/>
                    </a:lnTo>
                    <a:lnTo>
                      <a:pt x="200" y="118"/>
                    </a:lnTo>
                    <a:lnTo>
                      <a:pt x="196" y="114"/>
                    </a:lnTo>
                    <a:lnTo>
                      <a:pt x="190" y="110"/>
                    </a:lnTo>
                    <a:lnTo>
                      <a:pt x="190" y="110"/>
                    </a:lnTo>
                    <a:lnTo>
                      <a:pt x="186" y="110"/>
                    </a:lnTo>
                    <a:lnTo>
                      <a:pt x="184" y="108"/>
                    </a:lnTo>
                    <a:lnTo>
                      <a:pt x="182" y="108"/>
                    </a:lnTo>
                    <a:lnTo>
                      <a:pt x="182" y="108"/>
                    </a:lnTo>
                    <a:lnTo>
                      <a:pt x="178" y="106"/>
                    </a:lnTo>
                    <a:lnTo>
                      <a:pt x="170" y="104"/>
                    </a:lnTo>
                    <a:lnTo>
                      <a:pt x="162" y="102"/>
                    </a:lnTo>
                    <a:lnTo>
                      <a:pt x="154" y="102"/>
                    </a:lnTo>
                    <a:lnTo>
                      <a:pt x="154" y="102"/>
                    </a:lnTo>
                    <a:lnTo>
                      <a:pt x="150" y="102"/>
                    </a:lnTo>
                    <a:lnTo>
                      <a:pt x="144" y="102"/>
                    </a:lnTo>
                    <a:lnTo>
                      <a:pt x="132" y="98"/>
                    </a:lnTo>
                    <a:lnTo>
                      <a:pt x="122" y="96"/>
                    </a:lnTo>
                    <a:lnTo>
                      <a:pt x="116" y="94"/>
                    </a:lnTo>
                    <a:lnTo>
                      <a:pt x="114" y="96"/>
                    </a:lnTo>
                    <a:lnTo>
                      <a:pt x="114" y="96"/>
                    </a:lnTo>
                    <a:lnTo>
                      <a:pt x="110" y="96"/>
                    </a:lnTo>
                    <a:lnTo>
                      <a:pt x="106" y="96"/>
                    </a:lnTo>
                    <a:lnTo>
                      <a:pt x="94" y="92"/>
                    </a:lnTo>
                    <a:lnTo>
                      <a:pt x="84" y="90"/>
                    </a:lnTo>
                    <a:lnTo>
                      <a:pt x="74" y="90"/>
                    </a:lnTo>
                    <a:lnTo>
                      <a:pt x="74" y="90"/>
                    </a:lnTo>
                    <a:lnTo>
                      <a:pt x="56" y="90"/>
                    </a:lnTo>
                    <a:lnTo>
                      <a:pt x="56" y="90"/>
                    </a:lnTo>
                    <a:lnTo>
                      <a:pt x="52" y="92"/>
                    </a:lnTo>
                    <a:lnTo>
                      <a:pt x="48" y="90"/>
                    </a:lnTo>
                    <a:lnTo>
                      <a:pt x="48" y="90"/>
                    </a:lnTo>
                    <a:lnTo>
                      <a:pt x="40" y="90"/>
                    </a:lnTo>
                    <a:lnTo>
                      <a:pt x="32" y="88"/>
                    </a:lnTo>
                    <a:lnTo>
                      <a:pt x="32" y="88"/>
                    </a:lnTo>
                    <a:lnTo>
                      <a:pt x="36" y="88"/>
                    </a:lnTo>
                    <a:lnTo>
                      <a:pt x="42" y="88"/>
                    </a:lnTo>
                    <a:lnTo>
                      <a:pt x="44" y="86"/>
                    </a:lnTo>
                    <a:lnTo>
                      <a:pt x="44" y="86"/>
                    </a:lnTo>
                    <a:lnTo>
                      <a:pt x="34" y="84"/>
                    </a:lnTo>
                    <a:lnTo>
                      <a:pt x="30" y="84"/>
                    </a:lnTo>
                    <a:lnTo>
                      <a:pt x="28" y="84"/>
                    </a:lnTo>
                    <a:lnTo>
                      <a:pt x="28" y="86"/>
                    </a:lnTo>
                    <a:lnTo>
                      <a:pt x="28" y="86"/>
                    </a:lnTo>
                    <a:lnTo>
                      <a:pt x="28" y="88"/>
                    </a:lnTo>
                    <a:lnTo>
                      <a:pt x="24" y="86"/>
                    </a:lnTo>
                    <a:lnTo>
                      <a:pt x="20" y="86"/>
                    </a:lnTo>
                    <a:lnTo>
                      <a:pt x="14" y="86"/>
                    </a:lnTo>
                    <a:lnTo>
                      <a:pt x="14" y="86"/>
                    </a:lnTo>
                    <a:lnTo>
                      <a:pt x="14" y="90"/>
                    </a:lnTo>
                    <a:lnTo>
                      <a:pt x="12" y="90"/>
                    </a:lnTo>
                    <a:lnTo>
                      <a:pt x="10" y="90"/>
                    </a:lnTo>
                    <a:lnTo>
                      <a:pt x="8" y="90"/>
                    </a:lnTo>
                    <a:lnTo>
                      <a:pt x="8" y="90"/>
                    </a:lnTo>
                    <a:lnTo>
                      <a:pt x="4" y="96"/>
                    </a:lnTo>
                    <a:lnTo>
                      <a:pt x="2" y="100"/>
                    </a:lnTo>
                    <a:lnTo>
                      <a:pt x="0" y="104"/>
                    </a:lnTo>
                    <a:lnTo>
                      <a:pt x="0" y="104"/>
                    </a:lnTo>
                    <a:lnTo>
                      <a:pt x="4" y="108"/>
                    </a:lnTo>
                    <a:lnTo>
                      <a:pt x="6" y="108"/>
                    </a:lnTo>
                    <a:lnTo>
                      <a:pt x="8" y="108"/>
                    </a:lnTo>
                    <a:lnTo>
                      <a:pt x="12" y="112"/>
                    </a:lnTo>
                    <a:lnTo>
                      <a:pt x="12" y="112"/>
                    </a:lnTo>
                    <a:lnTo>
                      <a:pt x="16" y="116"/>
                    </a:lnTo>
                    <a:lnTo>
                      <a:pt x="16" y="118"/>
                    </a:lnTo>
                    <a:lnTo>
                      <a:pt x="16" y="122"/>
                    </a:lnTo>
                    <a:lnTo>
                      <a:pt x="16" y="124"/>
                    </a:lnTo>
                    <a:lnTo>
                      <a:pt x="16" y="126"/>
                    </a:lnTo>
                    <a:lnTo>
                      <a:pt x="24" y="132"/>
                    </a:lnTo>
                    <a:lnTo>
                      <a:pt x="24" y="132"/>
                    </a:lnTo>
                    <a:lnTo>
                      <a:pt x="32" y="138"/>
                    </a:lnTo>
                    <a:lnTo>
                      <a:pt x="34" y="142"/>
                    </a:lnTo>
                    <a:lnTo>
                      <a:pt x="34" y="144"/>
                    </a:lnTo>
                    <a:lnTo>
                      <a:pt x="32" y="144"/>
                    </a:lnTo>
                    <a:lnTo>
                      <a:pt x="32" y="144"/>
                    </a:lnTo>
                    <a:lnTo>
                      <a:pt x="30" y="146"/>
                    </a:lnTo>
                    <a:lnTo>
                      <a:pt x="32" y="148"/>
                    </a:lnTo>
                    <a:lnTo>
                      <a:pt x="34" y="152"/>
                    </a:lnTo>
                    <a:lnTo>
                      <a:pt x="38" y="154"/>
                    </a:lnTo>
                    <a:lnTo>
                      <a:pt x="38" y="154"/>
                    </a:lnTo>
                    <a:lnTo>
                      <a:pt x="40" y="156"/>
                    </a:lnTo>
                    <a:lnTo>
                      <a:pt x="36" y="158"/>
                    </a:lnTo>
                    <a:lnTo>
                      <a:pt x="36" y="160"/>
                    </a:lnTo>
                    <a:lnTo>
                      <a:pt x="38" y="162"/>
                    </a:lnTo>
                    <a:lnTo>
                      <a:pt x="38" y="162"/>
                    </a:lnTo>
                    <a:lnTo>
                      <a:pt x="46" y="166"/>
                    </a:lnTo>
                    <a:lnTo>
                      <a:pt x="48" y="168"/>
                    </a:lnTo>
                    <a:lnTo>
                      <a:pt x="48" y="170"/>
                    </a:lnTo>
                    <a:lnTo>
                      <a:pt x="46" y="172"/>
                    </a:lnTo>
                    <a:lnTo>
                      <a:pt x="44" y="172"/>
                    </a:lnTo>
                    <a:lnTo>
                      <a:pt x="44" y="174"/>
                    </a:lnTo>
                    <a:lnTo>
                      <a:pt x="54" y="178"/>
                    </a:lnTo>
                    <a:lnTo>
                      <a:pt x="54" y="178"/>
                    </a:lnTo>
                    <a:lnTo>
                      <a:pt x="62" y="182"/>
                    </a:lnTo>
                    <a:lnTo>
                      <a:pt x="62" y="186"/>
                    </a:lnTo>
                    <a:lnTo>
                      <a:pt x="60" y="190"/>
                    </a:lnTo>
                    <a:lnTo>
                      <a:pt x="56" y="194"/>
                    </a:lnTo>
                    <a:lnTo>
                      <a:pt x="56" y="194"/>
                    </a:lnTo>
                    <a:lnTo>
                      <a:pt x="54" y="196"/>
                    </a:lnTo>
                    <a:lnTo>
                      <a:pt x="54" y="198"/>
                    </a:lnTo>
                    <a:lnTo>
                      <a:pt x="54" y="200"/>
                    </a:lnTo>
                    <a:lnTo>
                      <a:pt x="52" y="200"/>
                    </a:lnTo>
                    <a:lnTo>
                      <a:pt x="52" y="200"/>
                    </a:lnTo>
                    <a:lnTo>
                      <a:pt x="48" y="200"/>
                    </a:lnTo>
                    <a:lnTo>
                      <a:pt x="46" y="204"/>
                    </a:lnTo>
                    <a:lnTo>
                      <a:pt x="42" y="208"/>
                    </a:lnTo>
                    <a:lnTo>
                      <a:pt x="34" y="212"/>
                    </a:lnTo>
                    <a:lnTo>
                      <a:pt x="34" y="212"/>
                    </a:lnTo>
                    <a:lnTo>
                      <a:pt x="26" y="218"/>
                    </a:lnTo>
                    <a:lnTo>
                      <a:pt x="22" y="220"/>
                    </a:lnTo>
                    <a:lnTo>
                      <a:pt x="22" y="224"/>
                    </a:lnTo>
                    <a:lnTo>
                      <a:pt x="22" y="224"/>
                    </a:lnTo>
                    <a:lnTo>
                      <a:pt x="28" y="222"/>
                    </a:lnTo>
                    <a:lnTo>
                      <a:pt x="30" y="222"/>
                    </a:lnTo>
                    <a:lnTo>
                      <a:pt x="28" y="224"/>
                    </a:lnTo>
                    <a:lnTo>
                      <a:pt x="28" y="224"/>
                    </a:lnTo>
                    <a:lnTo>
                      <a:pt x="26" y="224"/>
                    </a:lnTo>
                    <a:lnTo>
                      <a:pt x="30" y="226"/>
                    </a:lnTo>
                    <a:lnTo>
                      <a:pt x="38" y="226"/>
                    </a:lnTo>
                    <a:lnTo>
                      <a:pt x="38" y="226"/>
                    </a:lnTo>
                    <a:lnTo>
                      <a:pt x="42" y="226"/>
                    </a:lnTo>
                    <a:lnTo>
                      <a:pt x="44" y="228"/>
                    </a:lnTo>
                    <a:lnTo>
                      <a:pt x="48" y="230"/>
                    </a:lnTo>
                    <a:lnTo>
                      <a:pt x="52" y="230"/>
                    </a:lnTo>
                    <a:lnTo>
                      <a:pt x="52" y="230"/>
                    </a:lnTo>
                    <a:lnTo>
                      <a:pt x="56" y="230"/>
                    </a:lnTo>
                    <a:lnTo>
                      <a:pt x="58" y="230"/>
                    </a:lnTo>
                    <a:lnTo>
                      <a:pt x="64" y="230"/>
                    </a:lnTo>
                    <a:lnTo>
                      <a:pt x="64" y="230"/>
                    </a:lnTo>
                    <a:lnTo>
                      <a:pt x="64" y="232"/>
                    </a:lnTo>
                    <a:lnTo>
                      <a:pt x="64" y="234"/>
                    </a:lnTo>
                    <a:lnTo>
                      <a:pt x="62" y="236"/>
                    </a:lnTo>
                    <a:lnTo>
                      <a:pt x="58" y="236"/>
                    </a:lnTo>
                    <a:lnTo>
                      <a:pt x="58" y="236"/>
                    </a:lnTo>
                    <a:lnTo>
                      <a:pt x="48" y="234"/>
                    </a:lnTo>
                    <a:lnTo>
                      <a:pt x="46" y="234"/>
                    </a:lnTo>
                    <a:lnTo>
                      <a:pt x="44" y="236"/>
                    </a:lnTo>
                    <a:lnTo>
                      <a:pt x="44" y="236"/>
                    </a:lnTo>
                    <a:lnTo>
                      <a:pt x="42" y="240"/>
                    </a:lnTo>
                    <a:lnTo>
                      <a:pt x="38" y="238"/>
                    </a:lnTo>
                    <a:lnTo>
                      <a:pt x="36" y="238"/>
                    </a:lnTo>
                    <a:lnTo>
                      <a:pt x="34" y="240"/>
                    </a:lnTo>
                    <a:lnTo>
                      <a:pt x="34" y="240"/>
                    </a:lnTo>
                    <a:lnTo>
                      <a:pt x="34" y="242"/>
                    </a:lnTo>
                    <a:lnTo>
                      <a:pt x="32" y="242"/>
                    </a:lnTo>
                    <a:lnTo>
                      <a:pt x="30" y="240"/>
                    </a:lnTo>
                    <a:lnTo>
                      <a:pt x="28" y="240"/>
                    </a:lnTo>
                    <a:lnTo>
                      <a:pt x="28" y="240"/>
                    </a:lnTo>
                    <a:lnTo>
                      <a:pt x="28" y="240"/>
                    </a:lnTo>
                    <a:lnTo>
                      <a:pt x="28" y="242"/>
                    </a:lnTo>
                    <a:lnTo>
                      <a:pt x="30" y="242"/>
                    </a:lnTo>
                    <a:lnTo>
                      <a:pt x="28" y="244"/>
                    </a:lnTo>
                    <a:lnTo>
                      <a:pt x="28" y="244"/>
                    </a:lnTo>
                    <a:lnTo>
                      <a:pt x="32" y="246"/>
                    </a:lnTo>
                    <a:lnTo>
                      <a:pt x="32" y="248"/>
                    </a:lnTo>
                    <a:lnTo>
                      <a:pt x="30" y="252"/>
                    </a:lnTo>
                    <a:lnTo>
                      <a:pt x="30" y="266"/>
                    </a:lnTo>
                    <a:lnTo>
                      <a:pt x="30" y="266"/>
                    </a:lnTo>
                    <a:lnTo>
                      <a:pt x="28" y="270"/>
                    </a:lnTo>
                    <a:lnTo>
                      <a:pt x="30" y="270"/>
                    </a:lnTo>
                    <a:lnTo>
                      <a:pt x="32" y="270"/>
                    </a:lnTo>
                    <a:lnTo>
                      <a:pt x="32" y="274"/>
                    </a:lnTo>
                    <a:lnTo>
                      <a:pt x="32" y="274"/>
                    </a:lnTo>
                    <a:lnTo>
                      <a:pt x="30" y="278"/>
                    </a:lnTo>
                    <a:lnTo>
                      <a:pt x="32" y="278"/>
                    </a:lnTo>
                    <a:lnTo>
                      <a:pt x="34" y="280"/>
                    </a:lnTo>
                    <a:lnTo>
                      <a:pt x="36" y="286"/>
                    </a:lnTo>
                    <a:lnTo>
                      <a:pt x="36" y="286"/>
                    </a:lnTo>
                    <a:lnTo>
                      <a:pt x="40" y="288"/>
                    </a:lnTo>
                    <a:lnTo>
                      <a:pt x="48" y="288"/>
                    </a:lnTo>
                    <a:lnTo>
                      <a:pt x="56" y="288"/>
                    </a:lnTo>
                    <a:lnTo>
                      <a:pt x="58" y="290"/>
                    </a:lnTo>
                    <a:lnTo>
                      <a:pt x="58" y="290"/>
                    </a:lnTo>
                    <a:lnTo>
                      <a:pt x="58" y="290"/>
                    </a:lnTo>
                    <a:lnTo>
                      <a:pt x="60" y="292"/>
                    </a:lnTo>
                    <a:lnTo>
                      <a:pt x="60" y="292"/>
                    </a:lnTo>
                    <a:lnTo>
                      <a:pt x="64" y="290"/>
                    </a:lnTo>
                    <a:lnTo>
                      <a:pt x="72" y="284"/>
                    </a:lnTo>
                    <a:lnTo>
                      <a:pt x="72" y="284"/>
                    </a:lnTo>
                    <a:lnTo>
                      <a:pt x="74" y="284"/>
                    </a:lnTo>
                    <a:lnTo>
                      <a:pt x="78" y="286"/>
                    </a:lnTo>
                    <a:lnTo>
                      <a:pt x="82" y="288"/>
                    </a:lnTo>
                    <a:lnTo>
                      <a:pt x="82" y="288"/>
                    </a:lnTo>
                    <a:lnTo>
                      <a:pt x="86" y="290"/>
                    </a:lnTo>
                    <a:lnTo>
                      <a:pt x="86" y="292"/>
                    </a:lnTo>
                    <a:lnTo>
                      <a:pt x="84" y="294"/>
                    </a:lnTo>
                    <a:lnTo>
                      <a:pt x="84" y="296"/>
                    </a:lnTo>
                    <a:lnTo>
                      <a:pt x="88" y="300"/>
                    </a:lnTo>
                    <a:lnTo>
                      <a:pt x="88" y="300"/>
                    </a:lnTo>
                    <a:lnTo>
                      <a:pt x="92" y="302"/>
                    </a:lnTo>
                    <a:lnTo>
                      <a:pt x="92" y="306"/>
                    </a:lnTo>
                    <a:lnTo>
                      <a:pt x="92" y="306"/>
                    </a:lnTo>
                    <a:lnTo>
                      <a:pt x="92" y="306"/>
                    </a:lnTo>
                    <a:lnTo>
                      <a:pt x="94" y="308"/>
                    </a:lnTo>
                    <a:lnTo>
                      <a:pt x="108" y="314"/>
                    </a:lnTo>
                    <a:lnTo>
                      <a:pt x="108" y="314"/>
                    </a:lnTo>
                    <a:lnTo>
                      <a:pt x="112" y="314"/>
                    </a:lnTo>
                    <a:lnTo>
                      <a:pt x="116" y="314"/>
                    </a:lnTo>
                    <a:lnTo>
                      <a:pt x="116" y="314"/>
                    </a:lnTo>
                    <a:lnTo>
                      <a:pt x="120" y="316"/>
                    </a:lnTo>
                    <a:lnTo>
                      <a:pt x="120" y="318"/>
                    </a:lnTo>
                    <a:lnTo>
                      <a:pt x="118" y="318"/>
                    </a:lnTo>
                    <a:lnTo>
                      <a:pt x="122" y="320"/>
                    </a:lnTo>
                    <a:lnTo>
                      <a:pt x="122" y="320"/>
                    </a:lnTo>
                    <a:lnTo>
                      <a:pt x="126" y="320"/>
                    </a:lnTo>
                    <a:lnTo>
                      <a:pt x="130" y="320"/>
                    </a:lnTo>
                    <a:lnTo>
                      <a:pt x="130" y="320"/>
                    </a:lnTo>
                    <a:lnTo>
                      <a:pt x="134" y="324"/>
                    </a:lnTo>
                    <a:lnTo>
                      <a:pt x="136" y="324"/>
                    </a:lnTo>
                    <a:lnTo>
                      <a:pt x="140" y="326"/>
                    </a:lnTo>
                    <a:lnTo>
                      <a:pt x="140" y="326"/>
                    </a:lnTo>
                    <a:lnTo>
                      <a:pt x="142" y="328"/>
                    </a:lnTo>
                    <a:lnTo>
                      <a:pt x="144" y="330"/>
                    </a:lnTo>
                    <a:lnTo>
                      <a:pt x="142" y="334"/>
                    </a:lnTo>
                    <a:lnTo>
                      <a:pt x="136" y="336"/>
                    </a:lnTo>
                    <a:lnTo>
                      <a:pt x="136" y="336"/>
                    </a:lnTo>
                    <a:lnTo>
                      <a:pt x="128" y="338"/>
                    </a:lnTo>
                    <a:lnTo>
                      <a:pt x="124" y="338"/>
                    </a:lnTo>
                    <a:lnTo>
                      <a:pt x="120" y="336"/>
                    </a:lnTo>
                    <a:lnTo>
                      <a:pt x="120" y="336"/>
                    </a:lnTo>
                    <a:lnTo>
                      <a:pt x="116" y="334"/>
                    </a:lnTo>
                    <a:lnTo>
                      <a:pt x="114" y="334"/>
                    </a:lnTo>
                    <a:lnTo>
                      <a:pt x="112" y="336"/>
                    </a:lnTo>
                    <a:lnTo>
                      <a:pt x="112" y="338"/>
                    </a:lnTo>
                    <a:lnTo>
                      <a:pt x="112" y="342"/>
                    </a:lnTo>
                    <a:lnTo>
                      <a:pt x="122" y="354"/>
                    </a:lnTo>
                    <a:lnTo>
                      <a:pt x="122" y="354"/>
                    </a:lnTo>
                    <a:lnTo>
                      <a:pt x="124" y="354"/>
                    </a:lnTo>
                    <a:lnTo>
                      <a:pt x="126" y="352"/>
                    </a:lnTo>
                    <a:lnTo>
                      <a:pt x="130" y="352"/>
                    </a:lnTo>
                    <a:lnTo>
                      <a:pt x="142" y="352"/>
                    </a:lnTo>
                    <a:lnTo>
                      <a:pt x="142" y="352"/>
                    </a:lnTo>
                    <a:lnTo>
                      <a:pt x="156" y="352"/>
                    </a:lnTo>
                    <a:lnTo>
                      <a:pt x="160" y="354"/>
                    </a:lnTo>
                    <a:lnTo>
                      <a:pt x="160" y="356"/>
                    </a:lnTo>
                    <a:lnTo>
                      <a:pt x="164" y="358"/>
                    </a:lnTo>
                    <a:lnTo>
                      <a:pt x="164" y="358"/>
                    </a:lnTo>
                    <a:lnTo>
                      <a:pt x="168" y="358"/>
                    </a:lnTo>
                    <a:lnTo>
                      <a:pt x="168" y="362"/>
                    </a:lnTo>
                    <a:lnTo>
                      <a:pt x="166" y="368"/>
                    </a:lnTo>
                    <a:lnTo>
                      <a:pt x="164" y="372"/>
                    </a:lnTo>
                    <a:lnTo>
                      <a:pt x="166" y="372"/>
                    </a:lnTo>
                    <a:lnTo>
                      <a:pt x="170" y="372"/>
                    </a:lnTo>
                    <a:lnTo>
                      <a:pt x="170" y="372"/>
                    </a:lnTo>
                    <a:lnTo>
                      <a:pt x="182" y="372"/>
                    </a:lnTo>
                    <a:lnTo>
                      <a:pt x="182" y="374"/>
                    </a:lnTo>
                    <a:lnTo>
                      <a:pt x="188" y="378"/>
                    </a:lnTo>
                    <a:lnTo>
                      <a:pt x="188" y="378"/>
                    </a:lnTo>
                    <a:lnTo>
                      <a:pt x="192" y="380"/>
                    </a:lnTo>
                    <a:lnTo>
                      <a:pt x="194" y="384"/>
                    </a:lnTo>
                    <a:lnTo>
                      <a:pt x="194" y="386"/>
                    </a:lnTo>
                    <a:lnTo>
                      <a:pt x="194" y="388"/>
                    </a:lnTo>
                    <a:lnTo>
                      <a:pt x="192" y="392"/>
                    </a:lnTo>
                    <a:lnTo>
                      <a:pt x="192" y="392"/>
                    </a:lnTo>
                    <a:lnTo>
                      <a:pt x="196" y="394"/>
                    </a:lnTo>
                    <a:lnTo>
                      <a:pt x="196" y="394"/>
                    </a:lnTo>
                    <a:lnTo>
                      <a:pt x="206" y="398"/>
                    </a:lnTo>
                    <a:lnTo>
                      <a:pt x="208" y="402"/>
                    </a:lnTo>
                    <a:lnTo>
                      <a:pt x="212" y="402"/>
                    </a:lnTo>
                    <a:lnTo>
                      <a:pt x="220" y="398"/>
                    </a:lnTo>
                    <a:lnTo>
                      <a:pt x="220" y="398"/>
                    </a:lnTo>
                    <a:lnTo>
                      <a:pt x="226" y="396"/>
                    </a:lnTo>
                    <a:lnTo>
                      <a:pt x="228" y="396"/>
                    </a:lnTo>
                    <a:lnTo>
                      <a:pt x="234" y="398"/>
                    </a:lnTo>
                    <a:lnTo>
                      <a:pt x="242" y="404"/>
                    </a:lnTo>
                    <a:lnTo>
                      <a:pt x="246" y="406"/>
                    </a:lnTo>
                    <a:lnTo>
                      <a:pt x="252" y="406"/>
                    </a:lnTo>
                    <a:lnTo>
                      <a:pt x="252" y="406"/>
                    </a:lnTo>
                    <a:lnTo>
                      <a:pt x="260" y="406"/>
                    </a:lnTo>
                    <a:lnTo>
                      <a:pt x="264" y="408"/>
                    </a:lnTo>
                    <a:lnTo>
                      <a:pt x="268" y="410"/>
                    </a:lnTo>
                    <a:lnTo>
                      <a:pt x="278" y="410"/>
                    </a:lnTo>
                    <a:lnTo>
                      <a:pt x="278" y="410"/>
                    </a:lnTo>
                    <a:lnTo>
                      <a:pt x="284" y="412"/>
                    </a:lnTo>
                    <a:lnTo>
                      <a:pt x="284" y="412"/>
                    </a:lnTo>
                    <a:lnTo>
                      <a:pt x="280" y="418"/>
                    </a:lnTo>
                    <a:lnTo>
                      <a:pt x="276" y="422"/>
                    </a:lnTo>
                    <a:lnTo>
                      <a:pt x="274" y="422"/>
                    </a:lnTo>
                    <a:lnTo>
                      <a:pt x="278" y="424"/>
                    </a:lnTo>
                    <a:lnTo>
                      <a:pt x="278" y="424"/>
                    </a:lnTo>
                    <a:lnTo>
                      <a:pt x="280" y="424"/>
                    </a:lnTo>
                    <a:lnTo>
                      <a:pt x="280" y="426"/>
                    </a:lnTo>
                    <a:lnTo>
                      <a:pt x="278" y="430"/>
                    </a:lnTo>
                    <a:lnTo>
                      <a:pt x="278" y="432"/>
                    </a:lnTo>
                    <a:lnTo>
                      <a:pt x="280" y="432"/>
                    </a:lnTo>
                    <a:lnTo>
                      <a:pt x="280" y="432"/>
                    </a:lnTo>
                    <a:lnTo>
                      <a:pt x="284" y="436"/>
                    </a:lnTo>
                    <a:lnTo>
                      <a:pt x="286" y="438"/>
                    </a:lnTo>
                    <a:lnTo>
                      <a:pt x="286" y="440"/>
                    </a:lnTo>
                    <a:lnTo>
                      <a:pt x="284" y="444"/>
                    </a:lnTo>
                    <a:lnTo>
                      <a:pt x="280" y="448"/>
                    </a:lnTo>
                    <a:lnTo>
                      <a:pt x="274" y="452"/>
                    </a:lnTo>
                    <a:lnTo>
                      <a:pt x="274" y="452"/>
                    </a:lnTo>
                    <a:lnTo>
                      <a:pt x="270" y="454"/>
                    </a:lnTo>
                    <a:lnTo>
                      <a:pt x="264" y="458"/>
                    </a:lnTo>
                    <a:lnTo>
                      <a:pt x="262" y="462"/>
                    </a:lnTo>
                    <a:lnTo>
                      <a:pt x="262" y="470"/>
                    </a:lnTo>
                    <a:lnTo>
                      <a:pt x="262" y="470"/>
                    </a:lnTo>
                    <a:lnTo>
                      <a:pt x="282" y="466"/>
                    </a:lnTo>
                    <a:lnTo>
                      <a:pt x="284" y="466"/>
                    </a:lnTo>
                    <a:lnTo>
                      <a:pt x="284" y="468"/>
                    </a:lnTo>
                    <a:lnTo>
                      <a:pt x="280" y="472"/>
                    </a:lnTo>
                    <a:lnTo>
                      <a:pt x="280" y="472"/>
                    </a:lnTo>
                    <a:lnTo>
                      <a:pt x="274" y="476"/>
                    </a:lnTo>
                    <a:lnTo>
                      <a:pt x="268" y="478"/>
                    </a:lnTo>
                    <a:lnTo>
                      <a:pt x="262" y="478"/>
                    </a:lnTo>
                    <a:lnTo>
                      <a:pt x="260" y="478"/>
                    </a:lnTo>
                    <a:lnTo>
                      <a:pt x="268" y="484"/>
                    </a:lnTo>
                    <a:lnTo>
                      <a:pt x="268" y="484"/>
                    </a:lnTo>
                    <a:lnTo>
                      <a:pt x="274" y="492"/>
                    </a:lnTo>
                    <a:lnTo>
                      <a:pt x="274" y="492"/>
                    </a:lnTo>
                    <a:lnTo>
                      <a:pt x="272" y="492"/>
                    </a:lnTo>
                    <a:lnTo>
                      <a:pt x="266" y="492"/>
                    </a:lnTo>
                    <a:lnTo>
                      <a:pt x="264" y="494"/>
                    </a:lnTo>
                    <a:lnTo>
                      <a:pt x="262" y="498"/>
                    </a:lnTo>
                    <a:lnTo>
                      <a:pt x="262" y="498"/>
                    </a:lnTo>
                    <a:lnTo>
                      <a:pt x="258" y="502"/>
                    </a:lnTo>
                    <a:lnTo>
                      <a:pt x="256" y="506"/>
                    </a:lnTo>
                    <a:lnTo>
                      <a:pt x="252" y="506"/>
                    </a:lnTo>
                    <a:lnTo>
                      <a:pt x="248" y="506"/>
                    </a:lnTo>
                    <a:lnTo>
                      <a:pt x="250" y="510"/>
                    </a:lnTo>
                    <a:lnTo>
                      <a:pt x="250" y="510"/>
                    </a:lnTo>
                    <a:lnTo>
                      <a:pt x="252" y="512"/>
                    </a:lnTo>
                    <a:lnTo>
                      <a:pt x="256" y="514"/>
                    </a:lnTo>
                    <a:lnTo>
                      <a:pt x="268" y="518"/>
                    </a:lnTo>
                    <a:lnTo>
                      <a:pt x="282" y="524"/>
                    </a:lnTo>
                    <a:lnTo>
                      <a:pt x="290" y="528"/>
                    </a:lnTo>
                    <a:lnTo>
                      <a:pt x="298" y="534"/>
                    </a:lnTo>
                    <a:lnTo>
                      <a:pt x="298" y="534"/>
                    </a:lnTo>
                    <a:lnTo>
                      <a:pt x="300" y="534"/>
                    </a:lnTo>
                    <a:lnTo>
                      <a:pt x="304" y="532"/>
                    </a:lnTo>
                    <a:lnTo>
                      <a:pt x="312" y="532"/>
                    </a:lnTo>
                    <a:lnTo>
                      <a:pt x="322" y="536"/>
                    </a:lnTo>
                    <a:lnTo>
                      <a:pt x="322" y="536"/>
                    </a:lnTo>
                    <a:lnTo>
                      <a:pt x="338" y="540"/>
                    </a:lnTo>
                    <a:lnTo>
                      <a:pt x="352" y="542"/>
                    </a:lnTo>
                    <a:lnTo>
                      <a:pt x="364" y="544"/>
                    </a:lnTo>
                    <a:lnTo>
                      <a:pt x="370" y="546"/>
                    </a:lnTo>
                    <a:lnTo>
                      <a:pt x="376" y="550"/>
                    </a:lnTo>
                    <a:lnTo>
                      <a:pt x="376" y="550"/>
                    </a:lnTo>
                    <a:lnTo>
                      <a:pt x="386" y="556"/>
                    </a:lnTo>
                    <a:lnTo>
                      <a:pt x="392" y="556"/>
                    </a:lnTo>
                    <a:lnTo>
                      <a:pt x="400" y="554"/>
                    </a:lnTo>
                    <a:lnTo>
                      <a:pt x="406" y="554"/>
                    </a:lnTo>
                    <a:lnTo>
                      <a:pt x="414" y="556"/>
                    </a:lnTo>
                    <a:lnTo>
                      <a:pt x="414" y="556"/>
                    </a:lnTo>
                    <a:lnTo>
                      <a:pt x="422" y="560"/>
                    </a:lnTo>
                    <a:lnTo>
                      <a:pt x="426" y="564"/>
                    </a:lnTo>
                    <a:lnTo>
                      <a:pt x="432" y="570"/>
                    </a:lnTo>
                    <a:lnTo>
                      <a:pt x="448" y="578"/>
                    </a:lnTo>
                    <a:lnTo>
                      <a:pt x="448" y="578"/>
                    </a:lnTo>
                    <a:lnTo>
                      <a:pt x="462" y="584"/>
                    </a:lnTo>
                    <a:lnTo>
                      <a:pt x="470" y="584"/>
                    </a:lnTo>
                    <a:lnTo>
                      <a:pt x="478" y="580"/>
                    </a:lnTo>
                    <a:lnTo>
                      <a:pt x="484" y="576"/>
                    </a:lnTo>
                    <a:lnTo>
                      <a:pt x="484" y="576"/>
                    </a:lnTo>
                    <a:lnTo>
                      <a:pt x="472" y="566"/>
                    </a:lnTo>
                    <a:lnTo>
                      <a:pt x="464" y="556"/>
                    </a:lnTo>
                    <a:lnTo>
                      <a:pt x="460" y="546"/>
                    </a:lnTo>
                    <a:lnTo>
                      <a:pt x="456" y="536"/>
                    </a:lnTo>
                    <a:lnTo>
                      <a:pt x="456" y="536"/>
                    </a:lnTo>
                    <a:lnTo>
                      <a:pt x="454" y="532"/>
                    </a:lnTo>
                    <a:lnTo>
                      <a:pt x="450" y="528"/>
                    </a:lnTo>
                    <a:lnTo>
                      <a:pt x="440" y="522"/>
                    </a:lnTo>
                    <a:lnTo>
                      <a:pt x="434" y="518"/>
                    </a:lnTo>
                    <a:lnTo>
                      <a:pt x="436" y="518"/>
                    </a:lnTo>
                    <a:lnTo>
                      <a:pt x="440" y="516"/>
                    </a:lnTo>
                    <a:lnTo>
                      <a:pt x="440" y="516"/>
                    </a:lnTo>
                    <a:lnTo>
                      <a:pt x="444" y="514"/>
                    </a:lnTo>
                    <a:lnTo>
                      <a:pt x="444" y="512"/>
                    </a:lnTo>
                    <a:lnTo>
                      <a:pt x="440" y="510"/>
                    </a:lnTo>
                    <a:lnTo>
                      <a:pt x="440" y="508"/>
                    </a:lnTo>
                    <a:lnTo>
                      <a:pt x="440" y="508"/>
                    </a:lnTo>
                    <a:lnTo>
                      <a:pt x="440" y="508"/>
                    </a:lnTo>
                    <a:lnTo>
                      <a:pt x="444" y="506"/>
                    </a:lnTo>
                    <a:lnTo>
                      <a:pt x="444" y="504"/>
                    </a:lnTo>
                    <a:lnTo>
                      <a:pt x="444" y="496"/>
                    </a:lnTo>
                    <a:lnTo>
                      <a:pt x="442" y="490"/>
                    </a:lnTo>
                    <a:lnTo>
                      <a:pt x="444" y="490"/>
                    </a:lnTo>
                    <a:lnTo>
                      <a:pt x="448" y="492"/>
                    </a:lnTo>
                    <a:lnTo>
                      <a:pt x="448" y="492"/>
                    </a:lnTo>
                    <a:lnTo>
                      <a:pt x="452" y="494"/>
                    </a:lnTo>
                    <a:lnTo>
                      <a:pt x="458" y="492"/>
                    </a:lnTo>
                    <a:lnTo>
                      <a:pt x="460" y="488"/>
                    </a:lnTo>
                    <a:lnTo>
                      <a:pt x="462" y="484"/>
                    </a:lnTo>
                    <a:lnTo>
                      <a:pt x="462" y="484"/>
                    </a:lnTo>
                    <a:lnTo>
                      <a:pt x="462" y="480"/>
                    </a:lnTo>
                    <a:lnTo>
                      <a:pt x="466" y="482"/>
                    </a:lnTo>
                    <a:lnTo>
                      <a:pt x="470" y="482"/>
                    </a:lnTo>
                    <a:lnTo>
                      <a:pt x="474" y="480"/>
                    </a:lnTo>
                    <a:lnTo>
                      <a:pt x="474" y="480"/>
                    </a:lnTo>
                    <a:lnTo>
                      <a:pt x="474" y="478"/>
                    </a:lnTo>
                    <a:lnTo>
                      <a:pt x="470" y="476"/>
                    </a:lnTo>
                    <a:lnTo>
                      <a:pt x="470" y="476"/>
                    </a:lnTo>
                    <a:lnTo>
                      <a:pt x="468" y="474"/>
                    </a:lnTo>
                    <a:lnTo>
                      <a:pt x="468" y="472"/>
                    </a:lnTo>
                    <a:lnTo>
                      <a:pt x="472" y="470"/>
                    </a:lnTo>
                    <a:lnTo>
                      <a:pt x="472" y="468"/>
                    </a:lnTo>
                    <a:lnTo>
                      <a:pt x="472" y="466"/>
                    </a:lnTo>
                    <a:lnTo>
                      <a:pt x="470" y="462"/>
                    </a:lnTo>
                    <a:lnTo>
                      <a:pt x="462" y="458"/>
                    </a:lnTo>
                    <a:lnTo>
                      <a:pt x="462" y="458"/>
                    </a:lnTo>
                    <a:lnTo>
                      <a:pt x="454" y="452"/>
                    </a:lnTo>
                    <a:lnTo>
                      <a:pt x="448" y="452"/>
                    </a:lnTo>
                    <a:lnTo>
                      <a:pt x="446" y="452"/>
                    </a:lnTo>
                    <a:lnTo>
                      <a:pt x="442" y="448"/>
                    </a:lnTo>
                    <a:lnTo>
                      <a:pt x="442" y="448"/>
                    </a:lnTo>
                    <a:lnTo>
                      <a:pt x="440" y="448"/>
                    </a:lnTo>
                    <a:lnTo>
                      <a:pt x="438" y="448"/>
                    </a:lnTo>
                    <a:lnTo>
                      <a:pt x="434" y="450"/>
                    </a:lnTo>
                    <a:lnTo>
                      <a:pt x="432" y="450"/>
                    </a:lnTo>
                    <a:lnTo>
                      <a:pt x="430" y="450"/>
                    </a:lnTo>
                    <a:lnTo>
                      <a:pt x="428" y="448"/>
                    </a:lnTo>
                    <a:lnTo>
                      <a:pt x="426" y="444"/>
                    </a:lnTo>
                    <a:lnTo>
                      <a:pt x="426" y="444"/>
                    </a:lnTo>
                    <a:lnTo>
                      <a:pt x="426" y="440"/>
                    </a:lnTo>
                    <a:lnTo>
                      <a:pt x="424" y="440"/>
                    </a:lnTo>
                    <a:lnTo>
                      <a:pt x="418" y="438"/>
                    </a:lnTo>
                    <a:lnTo>
                      <a:pt x="418" y="436"/>
                    </a:lnTo>
                    <a:lnTo>
                      <a:pt x="416" y="434"/>
                    </a:lnTo>
                    <a:lnTo>
                      <a:pt x="420" y="426"/>
                    </a:lnTo>
                    <a:lnTo>
                      <a:pt x="420" y="426"/>
                    </a:lnTo>
                    <a:lnTo>
                      <a:pt x="424" y="416"/>
                    </a:lnTo>
                    <a:lnTo>
                      <a:pt x="424" y="414"/>
                    </a:lnTo>
                    <a:lnTo>
                      <a:pt x="422" y="410"/>
                    </a:lnTo>
                    <a:lnTo>
                      <a:pt x="422" y="406"/>
                    </a:lnTo>
                    <a:lnTo>
                      <a:pt x="422" y="406"/>
                    </a:lnTo>
                    <a:lnTo>
                      <a:pt x="424" y="400"/>
                    </a:lnTo>
                    <a:lnTo>
                      <a:pt x="426" y="394"/>
                    </a:lnTo>
                    <a:lnTo>
                      <a:pt x="428" y="392"/>
                    </a:lnTo>
                    <a:lnTo>
                      <a:pt x="430" y="396"/>
                    </a:lnTo>
                    <a:lnTo>
                      <a:pt x="430" y="396"/>
                    </a:lnTo>
                    <a:lnTo>
                      <a:pt x="436" y="406"/>
                    </a:lnTo>
                    <a:lnTo>
                      <a:pt x="440" y="410"/>
                    </a:lnTo>
                    <a:lnTo>
                      <a:pt x="446" y="408"/>
                    </a:lnTo>
                    <a:lnTo>
                      <a:pt x="446" y="408"/>
                    </a:lnTo>
                    <a:lnTo>
                      <a:pt x="448" y="406"/>
                    </a:lnTo>
                    <a:lnTo>
                      <a:pt x="448" y="402"/>
                    </a:lnTo>
                    <a:lnTo>
                      <a:pt x="444" y="398"/>
                    </a:lnTo>
                    <a:lnTo>
                      <a:pt x="438" y="392"/>
                    </a:lnTo>
                    <a:lnTo>
                      <a:pt x="438" y="392"/>
                    </a:lnTo>
                    <a:lnTo>
                      <a:pt x="442" y="392"/>
                    </a:lnTo>
                    <a:lnTo>
                      <a:pt x="446" y="394"/>
                    </a:lnTo>
                    <a:lnTo>
                      <a:pt x="448" y="394"/>
                    </a:lnTo>
                    <a:lnTo>
                      <a:pt x="450" y="390"/>
                    </a:lnTo>
                    <a:lnTo>
                      <a:pt x="450" y="390"/>
                    </a:lnTo>
                    <a:lnTo>
                      <a:pt x="454" y="386"/>
                    </a:lnTo>
                    <a:lnTo>
                      <a:pt x="458" y="382"/>
                    </a:lnTo>
                    <a:lnTo>
                      <a:pt x="462" y="378"/>
                    </a:lnTo>
                    <a:lnTo>
                      <a:pt x="462" y="374"/>
                    </a:lnTo>
                    <a:lnTo>
                      <a:pt x="462" y="374"/>
                    </a:lnTo>
                    <a:lnTo>
                      <a:pt x="462" y="370"/>
                    </a:lnTo>
                    <a:lnTo>
                      <a:pt x="466" y="368"/>
                    </a:lnTo>
                    <a:lnTo>
                      <a:pt x="470" y="370"/>
                    </a:lnTo>
                    <a:lnTo>
                      <a:pt x="472" y="372"/>
                    </a:lnTo>
                    <a:lnTo>
                      <a:pt x="472" y="372"/>
                    </a:lnTo>
                    <a:lnTo>
                      <a:pt x="476" y="376"/>
                    </a:lnTo>
                    <a:lnTo>
                      <a:pt x="478" y="376"/>
                    </a:lnTo>
                    <a:lnTo>
                      <a:pt x="484" y="374"/>
                    </a:lnTo>
                    <a:lnTo>
                      <a:pt x="488" y="370"/>
                    </a:lnTo>
                    <a:lnTo>
                      <a:pt x="492" y="370"/>
                    </a:lnTo>
                    <a:lnTo>
                      <a:pt x="494" y="372"/>
                    </a:lnTo>
                    <a:lnTo>
                      <a:pt x="494" y="372"/>
                    </a:lnTo>
                    <a:lnTo>
                      <a:pt x="500" y="374"/>
                    </a:lnTo>
                    <a:lnTo>
                      <a:pt x="502" y="374"/>
                    </a:lnTo>
                    <a:lnTo>
                      <a:pt x="508" y="372"/>
                    </a:lnTo>
                    <a:lnTo>
                      <a:pt x="510" y="372"/>
                    </a:lnTo>
                    <a:lnTo>
                      <a:pt x="514" y="372"/>
                    </a:lnTo>
                    <a:lnTo>
                      <a:pt x="520" y="376"/>
                    </a:lnTo>
                    <a:lnTo>
                      <a:pt x="528" y="382"/>
                    </a:lnTo>
                    <a:lnTo>
                      <a:pt x="528" y="382"/>
                    </a:lnTo>
                    <a:lnTo>
                      <a:pt x="530" y="384"/>
                    </a:lnTo>
                    <a:lnTo>
                      <a:pt x="532" y="384"/>
                    </a:lnTo>
                    <a:lnTo>
                      <a:pt x="534" y="380"/>
                    </a:lnTo>
                    <a:lnTo>
                      <a:pt x="534" y="378"/>
                    </a:lnTo>
                    <a:lnTo>
                      <a:pt x="536" y="378"/>
                    </a:lnTo>
                    <a:lnTo>
                      <a:pt x="542" y="380"/>
                    </a:lnTo>
                    <a:lnTo>
                      <a:pt x="550" y="384"/>
                    </a:lnTo>
                    <a:lnTo>
                      <a:pt x="550" y="384"/>
                    </a:lnTo>
                    <a:lnTo>
                      <a:pt x="558" y="388"/>
                    </a:lnTo>
                    <a:lnTo>
                      <a:pt x="562" y="390"/>
                    </a:lnTo>
                    <a:lnTo>
                      <a:pt x="564" y="386"/>
                    </a:lnTo>
                    <a:lnTo>
                      <a:pt x="564" y="382"/>
                    </a:lnTo>
                    <a:lnTo>
                      <a:pt x="564" y="382"/>
                    </a:lnTo>
                    <a:lnTo>
                      <a:pt x="566" y="380"/>
                    </a:lnTo>
                    <a:lnTo>
                      <a:pt x="568" y="382"/>
                    </a:lnTo>
                    <a:lnTo>
                      <a:pt x="572" y="382"/>
                    </a:lnTo>
                    <a:lnTo>
                      <a:pt x="578" y="382"/>
                    </a:lnTo>
                    <a:lnTo>
                      <a:pt x="578" y="382"/>
                    </a:lnTo>
                    <a:lnTo>
                      <a:pt x="584" y="380"/>
                    </a:lnTo>
                    <a:lnTo>
                      <a:pt x="586" y="384"/>
                    </a:lnTo>
                    <a:lnTo>
                      <a:pt x="588" y="386"/>
                    </a:lnTo>
                    <a:lnTo>
                      <a:pt x="594" y="384"/>
                    </a:lnTo>
                    <a:lnTo>
                      <a:pt x="594" y="384"/>
                    </a:lnTo>
                    <a:lnTo>
                      <a:pt x="610" y="380"/>
                    </a:lnTo>
                    <a:lnTo>
                      <a:pt x="616" y="378"/>
                    </a:lnTo>
                    <a:lnTo>
                      <a:pt x="618" y="380"/>
                    </a:lnTo>
                    <a:lnTo>
                      <a:pt x="618" y="382"/>
                    </a:lnTo>
                    <a:lnTo>
                      <a:pt x="618" y="382"/>
                    </a:lnTo>
                    <a:lnTo>
                      <a:pt x="614" y="386"/>
                    </a:lnTo>
                    <a:lnTo>
                      <a:pt x="614" y="390"/>
                    </a:lnTo>
                    <a:lnTo>
                      <a:pt x="616" y="392"/>
                    </a:lnTo>
                    <a:lnTo>
                      <a:pt x="620" y="392"/>
                    </a:lnTo>
                    <a:lnTo>
                      <a:pt x="626" y="390"/>
                    </a:lnTo>
                    <a:lnTo>
                      <a:pt x="630" y="388"/>
                    </a:lnTo>
                    <a:lnTo>
                      <a:pt x="632" y="384"/>
                    </a:lnTo>
                    <a:lnTo>
                      <a:pt x="632" y="384"/>
                    </a:lnTo>
                    <a:lnTo>
                      <a:pt x="646" y="390"/>
                    </a:lnTo>
                    <a:lnTo>
                      <a:pt x="656" y="392"/>
                    </a:lnTo>
                    <a:lnTo>
                      <a:pt x="662" y="392"/>
                    </a:lnTo>
                    <a:lnTo>
                      <a:pt x="666" y="390"/>
                    </a:lnTo>
                    <a:lnTo>
                      <a:pt x="668" y="388"/>
                    </a:lnTo>
                    <a:lnTo>
                      <a:pt x="668" y="382"/>
                    </a:lnTo>
                    <a:lnTo>
                      <a:pt x="668" y="382"/>
                    </a:lnTo>
                    <a:lnTo>
                      <a:pt x="668" y="378"/>
                    </a:lnTo>
                    <a:lnTo>
                      <a:pt x="666" y="376"/>
                    </a:lnTo>
                    <a:lnTo>
                      <a:pt x="662" y="374"/>
                    </a:lnTo>
                    <a:lnTo>
                      <a:pt x="658" y="374"/>
                    </a:lnTo>
                    <a:lnTo>
                      <a:pt x="646" y="374"/>
                    </a:lnTo>
                    <a:lnTo>
                      <a:pt x="630" y="370"/>
                    </a:lnTo>
                    <a:lnTo>
                      <a:pt x="630" y="370"/>
                    </a:lnTo>
                    <a:lnTo>
                      <a:pt x="624" y="368"/>
                    </a:lnTo>
                    <a:lnTo>
                      <a:pt x="624" y="368"/>
                    </a:lnTo>
                    <a:lnTo>
                      <a:pt x="624" y="366"/>
                    </a:lnTo>
                    <a:lnTo>
                      <a:pt x="634" y="360"/>
                    </a:lnTo>
                    <a:lnTo>
                      <a:pt x="644" y="356"/>
                    </a:lnTo>
                    <a:lnTo>
                      <a:pt x="644" y="356"/>
                    </a:lnTo>
                    <a:lnTo>
                      <a:pt x="644" y="354"/>
                    </a:lnTo>
                    <a:lnTo>
                      <a:pt x="638" y="354"/>
                    </a:lnTo>
                    <a:lnTo>
                      <a:pt x="638" y="354"/>
                    </a:lnTo>
                    <a:lnTo>
                      <a:pt x="630" y="352"/>
                    </a:lnTo>
                    <a:lnTo>
                      <a:pt x="630" y="350"/>
                    </a:lnTo>
                    <a:lnTo>
                      <a:pt x="630" y="350"/>
                    </a:lnTo>
                    <a:lnTo>
                      <a:pt x="632" y="348"/>
                    </a:lnTo>
                    <a:lnTo>
                      <a:pt x="628" y="346"/>
                    </a:lnTo>
                    <a:lnTo>
                      <a:pt x="628" y="346"/>
                    </a:lnTo>
                    <a:lnTo>
                      <a:pt x="624" y="344"/>
                    </a:lnTo>
                    <a:lnTo>
                      <a:pt x="624" y="342"/>
                    </a:lnTo>
                    <a:lnTo>
                      <a:pt x="630" y="336"/>
                    </a:lnTo>
                    <a:lnTo>
                      <a:pt x="630" y="336"/>
                    </a:lnTo>
                    <a:lnTo>
                      <a:pt x="634" y="334"/>
                    </a:lnTo>
                    <a:lnTo>
                      <a:pt x="642" y="332"/>
                    </a:lnTo>
                    <a:lnTo>
                      <a:pt x="662" y="330"/>
                    </a:lnTo>
                    <a:lnTo>
                      <a:pt x="662" y="330"/>
                    </a:lnTo>
                    <a:lnTo>
                      <a:pt x="682" y="330"/>
                    </a:lnTo>
                    <a:lnTo>
                      <a:pt x="698" y="330"/>
                    </a:lnTo>
                    <a:lnTo>
                      <a:pt x="704" y="328"/>
                    </a:lnTo>
                    <a:lnTo>
                      <a:pt x="706" y="326"/>
                    </a:lnTo>
                    <a:lnTo>
                      <a:pt x="706" y="326"/>
                    </a:lnTo>
                    <a:lnTo>
                      <a:pt x="710" y="324"/>
                    </a:lnTo>
                    <a:lnTo>
                      <a:pt x="718" y="324"/>
                    </a:lnTo>
                    <a:lnTo>
                      <a:pt x="744" y="322"/>
                    </a:lnTo>
                    <a:lnTo>
                      <a:pt x="744" y="322"/>
                    </a:lnTo>
                    <a:lnTo>
                      <a:pt x="750" y="320"/>
                    </a:lnTo>
                    <a:lnTo>
                      <a:pt x="754" y="318"/>
                    </a:lnTo>
                    <a:lnTo>
                      <a:pt x="758" y="314"/>
                    </a:lnTo>
                    <a:lnTo>
                      <a:pt x="764" y="310"/>
                    </a:lnTo>
                    <a:lnTo>
                      <a:pt x="766" y="310"/>
                    </a:lnTo>
                    <a:lnTo>
                      <a:pt x="772" y="310"/>
                    </a:lnTo>
                    <a:lnTo>
                      <a:pt x="772" y="310"/>
                    </a:lnTo>
                    <a:lnTo>
                      <a:pt x="780" y="310"/>
                    </a:lnTo>
                    <a:lnTo>
                      <a:pt x="786" y="308"/>
                    </a:lnTo>
                    <a:lnTo>
                      <a:pt x="790" y="308"/>
                    </a:lnTo>
                    <a:lnTo>
                      <a:pt x="790" y="312"/>
                    </a:lnTo>
                    <a:lnTo>
                      <a:pt x="790" y="312"/>
                    </a:lnTo>
                    <a:lnTo>
                      <a:pt x="792" y="318"/>
                    </a:lnTo>
                    <a:lnTo>
                      <a:pt x="794" y="320"/>
                    </a:lnTo>
                    <a:lnTo>
                      <a:pt x="796" y="320"/>
                    </a:lnTo>
                    <a:lnTo>
                      <a:pt x="794" y="324"/>
                    </a:lnTo>
                    <a:lnTo>
                      <a:pt x="794" y="324"/>
                    </a:lnTo>
                    <a:lnTo>
                      <a:pt x="794" y="324"/>
                    </a:lnTo>
                    <a:lnTo>
                      <a:pt x="794" y="326"/>
                    </a:lnTo>
                    <a:lnTo>
                      <a:pt x="798" y="330"/>
                    </a:lnTo>
                    <a:lnTo>
                      <a:pt x="804" y="330"/>
                    </a:lnTo>
                    <a:lnTo>
                      <a:pt x="808" y="330"/>
                    </a:lnTo>
                    <a:lnTo>
                      <a:pt x="808" y="330"/>
                    </a:lnTo>
                    <a:lnTo>
                      <a:pt x="810" y="328"/>
                    </a:lnTo>
                    <a:lnTo>
                      <a:pt x="812" y="328"/>
                    </a:lnTo>
                    <a:lnTo>
                      <a:pt x="814" y="330"/>
                    </a:lnTo>
                    <a:lnTo>
                      <a:pt x="818" y="332"/>
                    </a:lnTo>
                    <a:lnTo>
                      <a:pt x="820" y="332"/>
                    </a:lnTo>
                    <a:lnTo>
                      <a:pt x="822" y="330"/>
                    </a:lnTo>
                    <a:lnTo>
                      <a:pt x="822" y="330"/>
                    </a:lnTo>
                    <a:lnTo>
                      <a:pt x="824" y="328"/>
                    </a:lnTo>
                    <a:lnTo>
                      <a:pt x="828" y="330"/>
                    </a:lnTo>
                    <a:lnTo>
                      <a:pt x="832" y="330"/>
                    </a:lnTo>
                    <a:lnTo>
                      <a:pt x="838" y="330"/>
                    </a:lnTo>
                    <a:lnTo>
                      <a:pt x="838" y="330"/>
                    </a:lnTo>
                    <a:lnTo>
                      <a:pt x="836" y="340"/>
                    </a:lnTo>
                    <a:lnTo>
                      <a:pt x="838" y="342"/>
                    </a:lnTo>
                    <a:lnTo>
                      <a:pt x="838" y="342"/>
                    </a:lnTo>
                    <a:lnTo>
                      <a:pt x="844" y="340"/>
                    </a:lnTo>
                    <a:lnTo>
                      <a:pt x="848" y="340"/>
                    </a:lnTo>
                    <a:lnTo>
                      <a:pt x="854" y="340"/>
                    </a:lnTo>
                    <a:lnTo>
                      <a:pt x="854" y="340"/>
                    </a:lnTo>
                    <a:lnTo>
                      <a:pt x="860" y="340"/>
                    </a:lnTo>
                    <a:lnTo>
                      <a:pt x="860" y="338"/>
                    </a:lnTo>
                    <a:lnTo>
                      <a:pt x="858" y="334"/>
                    </a:lnTo>
                    <a:lnTo>
                      <a:pt x="858" y="334"/>
                    </a:lnTo>
                    <a:lnTo>
                      <a:pt x="860" y="332"/>
                    </a:lnTo>
                    <a:lnTo>
                      <a:pt x="860" y="332"/>
                    </a:lnTo>
                    <a:lnTo>
                      <a:pt x="866" y="332"/>
                    </a:lnTo>
                    <a:lnTo>
                      <a:pt x="868" y="330"/>
                    </a:lnTo>
                    <a:lnTo>
                      <a:pt x="872" y="328"/>
                    </a:lnTo>
                    <a:lnTo>
                      <a:pt x="876" y="328"/>
                    </a:lnTo>
                    <a:lnTo>
                      <a:pt x="876" y="328"/>
                    </a:lnTo>
                    <a:lnTo>
                      <a:pt x="886" y="328"/>
                    </a:lnTo>
                    <a:lnTo>
                      <a:pt x="886" y="330"/>
                    </a:lnTo>
                    <a:lnTo>
                      <a:pt x="878" y="334"/>
                    </a:lnTo>
                    <a:lnTo>
                      <a:pt x="878" y="334"/>
                    </a:lnTo>
                    <a:lnTo>
                      <a:pt x="902" y="342"/>
                    </a:lnTo>
                    <a:lnTo>
                      <a:pt x="922" y="350"/>
                    </a:lnTo>
                    <a:lnTo>
                      <a:pt x="936" y="358"/>
                    </a:lnTo>
                    <a:lnTo>
                      <a:pt x="948" y="364"/>
                    </a:lnTo>
                    <a:lnTo>
                      <a:pt x="964" y="380"/>
                    </a:lnTo>
                    <a:lnTo>
                      <a:pt x="978" y="392"/>
                    </a:lnTo>
                    <a:lnTo>
                      <a:pt x="978" y="392"/>
                    </a:lnTo>
                    <a:lnTo>
                      <a:pt x="984" y="396"/>
                    </a:lnTo>
                    <a:lnTo>
                      <a:pt x="988" y="396"/>
                    </a:lnTo>
                    <a:lnTo>
                      <a:pt x="990" y="394"/>
                    </a:lnTo>
                    <a:lnTo>
                      <a:pt x="992" y="390"/>
                    </a:lnTo>
                    <a:lnTo>
                      <a:pt x="994" y="386"/>
                    </a:lnTo>
                    <a:lnTo>
                      <a:pt x="996" y="386"/>
                    </a:lnTo>
                    <a:lnTo>
                      <a:pt x="1000" y="392"/>
                    </a:lnTo>
                    <a:lnTo>
                      <a:pt x="1000" y="392"/>
                    </a:lnTo>
                    <a:lnTo>
                      <a:pt x="1004" y="396"/>
                    </a:lnTo>
                    <a:lnTo>
                      <a:pt x="1008" y="398"/>
                    </a:lnTo>
                    <a:lnTo>
                      <a:pt x="1014" y="396"/>
                    </a:lnTo>
                    <a:lnTo>
                      <a:pt x="1022" y="396"/>
                    </a:lnTo>
                    <a:lnTo>
                      <a:pt x="1034" y="392"/>
                    </a:lnTo>
                    <a:lnTo>
                      <a:pt x="1040" y="392"/>
                    </a:lnTo>
                    <a:lnTo>
                      <a:pt x="1044" y="396"/>
                    </a:lnTo>
                    <a:lnTo>
                      <a:pt x="1044" y="396"/>
                    </a:lnTo>
                    <a:lnTo>
                      <a:pt x="1048" y="402"/>
                    </a:lnTo>
                    <a:lnTo>
                      <a:pt x="1052" y="402"/>
                    </a:lnTo>
                    <a:lnTo>
                      <a:pt x="1056" y="404"/>
                    </a:lnTo>
                    <a:lnTo>
                      <a:pt x="1062" y="410"/>
                    </a:lnTo>
                    <a:lnTo>
                      <a:pt x="1062" y="410"/>
                    </a:lnTo>
                    <a:lnTo>
                      <a:pt x="1064" y="412"/>
                    </a:lnTo>
                    <a:lnTo>
                      <a:pt x="1066" y="414"/>
                    </a:lnTo>
                    <a:lnTo>
                      <a:pt x="1070" y="412"/>
                    </a:lnTo>
                    <a:lnTo>
                      <a:pt x="1074" y="412"/>
                    </a:lnTo>
                    <a:lnTo>
                      <a:pt x="1076" y="412"/>
                    </a:lnTo>
                    <a:lnTo>
                      <a:pt x="1080" y="416"/>
                    </a:lnTo>
                    <a:lnTo>
                      <a:pt x="1080" y="416"/>
                    </a:lnTo>
                    <a:lnTo>
                      <a:pt x="1084" y="418"/>
                    </a:lnTo>
                    <a:lnTo>
                      <a:pt x="1088" y="418"/>
                    </a:lnTo>
                    <a:lnTo>
                      <a:pt x="1092" y="418"/>
                    </a:lnTo>
                    <a:lnTo>
                      <a:pt x="1094" y="416"/>
                    </a:lnTo>
                    <a:lnTo>
                      <a:pt x="1094" y="416"/>
                    </a:lnTo>
                    <a:lnTo>
                      <a:pt x="1096" y="414"/>
                    </a:lnTo>
                    <a:lnTo>
                      <a:pt x="1098" y="412"/>
                    </a:lnTo>
                    <a:lnTo>
                      <a:pt x="1106" y="412"/>
                    </a:lnTo>
                    <a:lnTo>
                      <a:pt x="1106" y="412"/>
                    </a:lnTo>
                    <a:lnTo>
                      <a:pt x="1110" y="412"/>
                    </a:lnTo>
                    <a:lnTo>
                      <a:pt x="1112" y="412"/>
                    </a:lnTo>
                    <a:lnTo>
                      <a:pt x="1116" y="410"/>
                    </a:lnTo>
                    <a:lnTo>
                      <a:pt x="1124" y="410"/>
                    </a:lnTo>
                    <a:lnTo>
                      <a:pt x="1124" y="410"/>
                    </a:lnTo>
                    <a:lnTo>
                      <a:pt x="1130" y="412"/>
                    </a:lnTo>
                    <a:lnTo>
                      <a:pt x="1134" y="416"/>
                    </a:lnTo>
                    <a:lnTo>
                      <a:pt x="1138" y="420"/>
                    </a:lnTo>
                    <a:lnTo>
                      <a:pt x="1142" y="422"/>
                    </a:lnTo>
                    <a:lnTo>
                      <a:pt x="1142" y="422"/>
                    </a:lnTo>
                    <a:lnTo>
                      <a:pt x="1144" y="422"/>
                    </a:lnTo>
                    <a:lnTo>
                      <a:pt x="1144" y="424"/>
                    </a:lnTo>
                    <a:lnTo>
                      <a:pt x="1146" y="426"/>
                    </a:lnTo>
                    <a:lnTo>
                      <a:pt x="1154" y="426"/>
                    </a:lnTo>
                    <a:lnTo>
                      <a:pt x="1154" y="426"/>
                    </a:lnTo>
                    <a:lnTo>
                      <a:pt x="1158" y="426"/>
                    </a:lnTo>
                    <a:lnTo>
                      <a:pt x="1160" y="426"/>
                    </a:lnTo>
                    <a:lnTo>
                      <a:pt x="1160" y="426"/>
                    </a:lnTo>
                    <a:lnTo>
                      <a:pt x="1162" y="424"/>
                    </a:lnTo>
                    <a:lnTo>
                      <a:pt x="1162" y="420"/>
                    </a:lnTo>
                    <a:lnTo>
                      <a:pt x="1164" y="418"/>
                    </a:lnTo>
                    <a:lnTo>
                      <a:pt x="1168" y="416"/>
                    </a:lnTo>
                    <a:lnTo>
                      <a:pt x="1168" y="416"/>
                    </a:lnTo>
                    <a:lnTo>
                      <a:pt x="1172" y="414"/>
                    </a:lnTo>
                    <a:lnTo>
                      <a:pt x="1176" y="410"/>
                    </a:lnTo>
                    <a:lnTo>
                      <a:pt x="1178" y="408"/>
                    </a:lnTo>
                    <a:lnTo>
                      <a:pt x="1182" y="410"/>
                    </a:lnTo>
                    <a:lnTo>
                      <a:pt x="1182" y="410"/>
                    </a:lnTo>
                    <a:lnTo>
                      <a:pt x="1184" y="410"/>
                    </a:lnTo>
                    <a:lnTo>
                      <a:pt x="1184" y="410"/>
                    </a:lnTo>
                    <a:lnTo>
                      <a:pt x="1184" y="406"/>
                    </a:lnTo>
                    <a:lnTo>
                      <a:pt x="1186" y="402"/>
                    </a:lnTo>
                    <a:lnTo>
                      <a:pt x="1186" y="402"/>
                    </a:lnTo>
                    <a:lnTo>
                      <a:pt x="1188" y="402"/>
                    </a:lnTo>
                    <a:lnTo>
                      <a:pt x="1188" y="402"/>
                    </a:lnTo>
                    <a:lnTo>
                      <a:pt x="1192" y="402"/>
                    </a:lnTo>
                    <a:lnTo>
                      <a:pt x="1196" y="400"/>
                    </a:lnTo>
                    <a:lnTo>
                      <a:pt x="1200" y="398"/>
                    </a:lnTo>
                    <a:lnTo>
                      <a:pt x="1204" y="398"/>
                    </a:lnTo>
                    <a:lnTo>
                      <a:pt x="1204" y="398"/>
                    </a:lnTo>
                    <a:lnTo>
                      <a:pt x="1206" y="398"/>
                    </a:lnTo>
                    <a:lnTo>
                      <a:pt x="1210" y="394"/>
                    </a:lnTo>
                    <a:lnTo>
                      <a:pt x="1214" y="392"/>
                    </a:lnTo>
                    <a:lnTo>
                      <a:pt x="1216" y="390"/>
                    </a:lnTo>
                    <a:lnTo>
                      <a:pt x="1218" y="392"/>
                    </a:lnTo>
                    <a:lnTo>
                      <a:pt x="1218" y="392"/>
                    </a:lnTo>
                    <a:lnTo>
                      <a:pt x="1220" y="392"/>
                    </a:lnTo>
                    <a:lnTo>
                      <a:pt x="1222" y="392"/>
                    </a:lnTo>
                    <a:lnTo>
                      <a:pt x="1226" y="390"/>
                    </a:lnTo>
                    <a:lnTo>
                      <a:pt x="1230" y="388"/>
                    </a:lnTo>
                    <a:lnTo>
                      <a:pt x="1234" y="388"/>
                    </a:lnTo>
                    <a:lnTo>
                      <a:pt x="1236" y="388"/>
                    </a:lnTo>
                    <a:lnTo>
                      <a:pt x="1236" y="388"/>
                    </a:lnTo>
                    <a:lnTo>
                      <a:pt x="1238" y="392"/>
                    </a:lnTo>
                    <a:lnTo>
                      <a:pt x="1240" y="392"/>
                    </a:lnTo>
                    <a:lnTo>
                      <a:pt x="1246" y="392"/>
                    </a:lnTo>
                    <a:lnTo>
                      <a:pt x="1250" y="392"/>
                    </a:lnTo>
                    <a:lnTo>
                      <a:pt x="1254" y="394"/>
                    </a:lnTo>
                    <a:lnTo>
                      <a:pt x="1256" y="398"/>
                    </a:lnTo>
                    <a:lnTo>
                      <a:pt x="1256" y="398"/>
                    </a:lnTo>
                    <a:lnTo>
                      <a:pt x="1262" y="404"/>
                    </a:lnTo>
                    <a:lnTo>
                      <a:pt x="1264" y="404"/>
                    </a:lnTo>
                    <a:lnTo>
                      <a:pt x="1268" y="404"/>
                    </a:lnTo>
                    <a:lnTo>
                      <a:pt x="1272" y="404"/>
                    </a:lnTo>
                    <a:lnTo>
                      <a:pt x="1272" y="404"/>
                    </a:lnTo>
                    <a:lnTo>
                      <a:pt x="1276" y="406"/>
                    </a:lnTo>
                    <a:lnTo>
                      <a:pt x="1280" y="408"/>
                    </a:lnTo>
                    <a:lnTo>
                      <a:pt x="1286" y="408"/>
                    </a:lnTo>
                    <a:lnTo>
                      <a:pt x="1296" y="410"/>
                    </a:lnTo>
                    <a:lnTo>
                      <a:pt x="1296" y="410"/>
                    </a:lnTo>
                    <a:lnTo>
                      <a:pt x="1308" y="410"/>
                    </a:lnTo>
                    <a:lnTo>
                      <a:pt x="1314" y="408"/>
                    </a:lnTo>
                    <a:lnTo>
                      <a:pt x="1318" y="408"/>
                    </a:lnTo>
                    <a:lnTo>
                      <a:pt x="1320" y="408"/>
                    </a:lnTo>
                    <a:lnTo>
                      <a:pt x="1320" y="408"/>
                    </a:lnTo>
                    <a:lnTo>
                      <a:pt x="1324" y="408"/>
                    </a:lnTo>
                    <a:lnTo>
                      <a:pt x="1326" y="404"/>
                    </a:lnTo>
                    <a:lnTo>
                      <a:pt x="1328" y="402"/>
                    </a:lnTo>
                    <a:lnTo>
                      <a:pt x="1328" y="400"/>
                    </a:lnTo>
                    <a:lnTo>
                      <a:pt x="1326" y="398"/>
                    </a:lnTo>
                    <a:lnTo>
                      <a:pt x="1322" y="394"/>
                    </a:lnTo>
                    <a:lnTo>
                      <a:pt x="1322" y="394"/>
                    </a:lnTo>
                    <a:lnTo>
                      <a:pt x="1310" y="388"/>
                    </a:lnTo>
                    <a:lnTo>
                      <a:pt x="1308" y="386"/>
                    </a:lnTo>
                    <a:lnTo>
                      <a:pt x="1308" y="386"/>
                    </a:lnTo>
                    <a:lnTo>
                      <a:pt x="1312" y="384"/>
                    </a:lnTo>
                    <a:lnTo>
                      <a:pt x="1316" y="378"/>
                    </a:lnTo>
                    <a:lnTo>
                      <a:pt x="1316" y="378"/>
                    </a:lnTo>
                    <a:lnTo>
                      <a:pt x="1316" y="372"/>
                    </a:lnTo>
                    <a:lnTo>
                      <a:pt x="1314" y="368"/>
                    </a:lnTo>
                    <a:lnTo>
                      <a:pt x="1312" y="364"/>
                    </a:lnTo>
                    <a:lnTo>
                      <a:pt x="1312" y="360"/>
                    </a:lnTo>
                    <a:lnTo>
                      <a:pt x="1314" y="358"/>
                    </a:lnTo>
                    <a:lnTo>
                      <a:pt x="1314" y="358"/>
                    </a:lnTo>
                    <a:lnTo>
                      <a:pt x="1326" y="362"/>
                    </a:lnTo>
                    <a:lnTo>
                      <a:pt x="1336" y="364"/>
                    </a:lnTo>
                    <a:lnTo>
                      <a:pt x="1352" y="368"/>
                    </a:lnTo>
                    <a:lnTo>
                      <a:pt x="1352" y="368"/>
                    </a:lnTo>
                    <a:lnTo>
                      <a:pt x="1362" y="372"/>
                    </a:lnTo>
                    <a:lnTo>
                      <a:pt x="1368" y="376"/>
                    </a:lnTo>
                    <a:lnTo>
                      <a:pt x="1378" y="390"/>
                    </a:lnTo>
                    <a:lnTo>
                      <a:pt x="1382" y="396"/>
                    </a:lnTo>
                    <a:lnTo>
                      <a:pt x="1388" y="402"/>
                    </a:lnTo>
                    <a:lnTo>
                      <a:pt x="1398" y="404"/>
                    </a:lnTo>
                    <a:lnTo>
                      <a:pt x="1410" y="404"/>
                    </a:lnTo>
                    <a:lnTo>
                      <a:pt x="1410" y="404"/>
                    </a:lnTo>
                    <a:lnTo>
                      <a:pt x="1434" y="400"/>
                    </a:lnTo>
                    <a:lnTo>
                      <a:pt x="1442" y="402"/>
                    </a:lnTo>
                    <a:lnTo>
                      <a:pt x="1446" y="402"/>
                    </a:lnTo>
                    <a:lnTo>
                      <a:pt x="1454" y="402"/>
                    </a:lnTo>
                    <a:lnTo>
                      <a:pt x="1454" y="402"/>
                    </a:lnTo>
                    <a:lnTo>
                      <a:pt x="1466" y="402"/>
                    </a:lnTo>
                    <a:lnTo>
                      <a:pt x="1472" y="404"/>
                    </a:lnTo>
                    <a:lnTo>
                      <a:pt x="1474" y="408"/>
                    </a:lnTo>
                    <a:lnTo>
                      <a:pt x="1478" y="410"/>
                    </a:lnTo>
                    <a:lnTo>
                      <a:pt x="1480" y="414"/>
                    </a:lnTo>
                    <a:lnTo>
                      <a:pt x="1486" y="416"/>
                    </a:lnTo>
                    <a:lnTo>
                      <a:pt x="1494" y="416"/>
                    </a:lnTo>
                    <a:lnTo>
                      <a:pt x="1506" y="414"/>
                    </a:lnTo>
                    <a:lnTo>
                      <a:pt x="1506" y="414"/>
                    </a:lnTo>
                    <a:lnTo>
                      <a:pt x="1524" y="414"/>
                    </a:lnTo>
                    <a:lnTo>
                      <a:pt x="1540" y="414"/>
                    </a:lnTo>
                    <a:lnTo>
                      <a:pt x="1554" y="414"/>
                    </a:lnTo>
                    <a:lnTo>
                      <a:pt x="1572" y="410"/>
                    </a:lnTo>
                    <a:lnTo>
                      <a:pt x="1572" y="410"/>
                    </a:lnTo>
                    <a:lnTo>
                      <a:pt x="1588" y="404"/>
                    </a:lnTo>
                    <a:lnTo>
                      <a:pt x="1600" y="402"/>
                    </a:lnTo>
                    <a:lnTo>
                      <a:pt x="1614" y="402"/>
                    </a:lnTo>
                    <a:lnTo>
                      <a:pt x="1632" y="406"/>
                    </a:lnTo>
                    <a:lnTo>
                      <a:pt x="1632" y="406"/>
                    </a:lnTo>
                    <a:lnTo>
                      <a:pt x="1656" y="412"/>
                    </a:lnTo>
                    <a:lnTo>
                      <a:pt x="1656" y="412"/>
                    </a:lnTo>
                    <a:lnTo>
                      <a:pt x="1672" y="414"/>
                    </a:lnTo>
                    <a:lnTo>
                      <a:pt x="1682" y="414"/>
                    </a:lnTo>
                    <a:lnTo>
                      <a:pt x="1690" y="410"/>
                    </a:lnTo>
                    <a:lnTo>
                      <a:pt x="1694" y="406"/>
                    </a:lnTo>
                    <a:lnTo>
                      <a:pt x="1696" y="398"/>
                    </a:lnTo>
                    <a:lnTo>
                      <a:pt x="1698" y="392"/>
                    </a:lnTo>
                    <a:lnTo>
                      <a:pt x="1700" y="380"/>
                    </a:lnTo>
                    <a:lnTo>
                      <a:pt x="1700" y="380"/>
                    </a:lnTo>
                    <a:lnTo>
                      <a:pt x="1704" y="370"/>
                    </a:lnTo>
                    <a:lnTo>
                      <a:pt x="1708" y="364"/>
                    </a:lnTo>
                    <a:lnTo>
                      <a:pt x="1708" y="360"/>
                    </a:lnTo>
                    <a:lnTo>
                      <a:pt x="1708" y="358"/>
                    </a:lnTo>
                    <a:lnTo>
                      <a:pt x="1704" y="356"/>
                    </a:lnTo>
                    <a:lnTo>
                      <a:pt x="1696" y="356"/>
                    </a:lnTo>
                    <a:lnTo>
                      <a:pt x="1696" y="356"/>
                    </a:lnTo>
                    <a:lnTo>
                      <a:pt x="1686" y="356"/>
                    </a:lnTo>
                    <a:lnTo>
                      <a:pt x="1684" y="354"/>
                    </a:lnTo>
                    <a:lnTo>
                      <a:pt x="1682" y="352"/>
                    </a:lnTo>
                    <a:lnTo>
                      <a:pt x="1684" y="350"/>
                    </a:lnTo>
                    <a:lnTo>
                      <a:pt x="1686" y="348"/>
                    </a:lnTo>
                    <a:lnTo>
                      <a:pt x="1692" y="346"/>
                    </a:lnTo>
                    <a:lnTo>
                      <a:pt x="1700" y="346"/>
                    </a:lnTo>
                    <a:lnTo>
                      <a:pt x="1700" y="346"/>
                    </a:lnTo>
                    <a:lnTo>
                      <a:pt x="1710" y="344"/>
                    </a:lnTo>
                    <a:lnTo>
                      <a:pt x="1716" y="342"/>
                    </a:lnTo>
                    <a:lnTo>
                      <a:pt x="1724" y="338"/>
                    </a:lnTo>
                    <a:lnTo>
                      <a:pt x="1742" y="338"/>
                    </a:lnTo>
                    <a:lnTo>
                      <a:pt x="1742" y="338"/>
                    </a:lnTo>
                    <a:lnTo>
                      <a:pt x="1756" y="338"/>
                    </a:lnTo>
                    <a:lnTo>
                      <a:pt x="1768" y="340"/>
                    </a:lnTo>
                    <a:lnTo>
                      <a:pt x="1782" y="344"/>
                    </a:lnTo>
                    <a:lnTo>
                      <a:pt x="1794" y="348"/>
                    </a:lnTo>
                    <a:lnTo>
                      <a:pt x="1808" y="354"/>
                    </a:lnTo>
                    <a:lnTo>
                      <a:pt x="1820" y="362"/>
                    </a:lnTo>
                    <a:lnTo>
                      <a:pt x="1834" y="372"/>
                    </a:lnTo>
                    <a:lnTo>
                      <a:pt x="1848" y="384"/>
                    </a:lnTo>
                    <a:lnTo>
                      <a:pt x="1848" y="384"/>
                    </a:lnTo>
                    <a:lnTo>
                      <a:pt x="1862" y="394"/>
                    </a:lnTo>
                    <a:lnTo>
                      <a:pt x="1874" y="402"/>
                    </a:lnTo>
                    <a:lnTo>
                      <a:pt x="1884" y="408"/>
                    </a:lnTo>
                    <a:lnTo>
                      <a:pt x="1896" y="412"/>
                    </a:lnTo>
                    <a:lnTo>
                      <a:pt x="1916" y="418"/>
                    </a:lnTo>
                    <a:lnTo>
                      <a:pt x="1926" y="422"/>
                    </a:lnTo>
                    <a:lnTo>
                      <a:pt x="1936" y="428"/>
                    </a:lnTo>
                    <a:lnTo>
                      <a:pt x="1936" y="428"/>
                    </a:lnTo>
                    <a:lnTo>
                      <a:pt x="1948" y="434"/>
                    </a:lnTo>
                    <a:lnTo>
                      <a:pt x="1956" y="438"/>
                    </a:lnTo>
                    <a:lnTo>
                      <a:pt x="1964" y="440"/>
                    </a:lnTo>
                    <a:lnTo>
                      <a:pt x="1970" y="440"/>
                    </a:lnTo>
                    <a:lnTo>
                      <a:pt x="1976" y="440"/>
                    </a:lnTo>
                    <a:lnTo>
                      <a:pt x="1980" y="436"/>
                    </a:lnTo>
                    <a:lnTo>
                      <a:pt x="1992" y="430"/>
                    </a:lnTo>
                    <a:lnTo>
                      <a:pt x="1992" y="430"/>
                    </a:lnTo>
                    <a:lnTo>
                      <a:pt x="1998" y="426"/>
                    </a:lnTo>
                    <a:lnTo>
                      <a:pt x="2006" y="426"/>
                    </a:lnTo>
                    <a:lnTo>
                      <a:pt x="2012" y="428"/>
                    </a:lnTo>
                    <a:lnTo>
                      <a:pt x="2016" y="430"/>
                    </a:lnTo>
                    <a:lnTo>
                      <a:pt x="2022" y="434"/>
                    </a:lnTo>
                    <a:lnTo>
                      <a:pt x="2024" y="440"/>
                    </a:lnTo>
                    <a:lnTo>
                      <a:pt x="2024" y="444"/>
                    </a:lnTo>
                    <a:lnTo>
                      <a:pt x="2020" y="450"/>
                    </a:lnTo>
                    <a:lnTo>
                      <a:pt x="2020" y="450"/>
                    </a:lnTo>
                    <a:lnTo>
                      <a:pt x="2018" y="454"/>
                    </a:lnTo>
                    <a:lnTo>
                      <a:pt x="2020" y="458"/>
                    </a:lnTo>
                    <a:lnTo>
                      <a:pt x="2026" y="464"/>
                    </a:lnTo>
                    <a:lnTo>
                      <a:pt x="2030" y="466"/>
                    </a:lnTo>
                    <a:lnTo>
                      <a:pt x="2032" y="470"/>
                    </a:lnTo>
                    <a:lnTo>
                      <a:pt x="2030" y="474"/>
                    </a:lnTo>
                    <a:lnTo>
                      <a:pt x="2024" y="480"/>
                    </a:lnTo>
                    <a:lnTo>
                      <a:pt x="2024" y="480"/>
                    </a:lnTo>
                    <a:lnTo>
                      <a:pt x="2022" y="482"/>
                    </a:lnTo>
                    <a:lnTo>
                      <a:pt x="2020" y="484"/>
                    </a:lnTo>
                    <a:lnTo>
                      <a:pt x="2020" y="490"/>
                    </a:lnTo>
                    <a:lnTo>
                      <a:pt x="2020" y="492"/>
                    </a:lnTo>
                    <a:lnTo>
                      <a:pt x="2018" y="496"/>
                    </a:lnTo>
                    <a:lnTo>
                      <a:pt x="2012" y="500"/>
                    </a:lnTo>
                    <a:lnTo>
                      <a:pt x="2004" y="508"/>
                    </a:lnTo>
                    <a:lnTo>
                      <a:pt x="2004" y="508"/>
                    </a:lnTo>
                    <a:lnTo>
                      <a:pt x="2000" y="510"/>
                    </a:lnTo>
                    <a:lnTo>
                      <a:pt x="2000" y="512"/>
                    </a:lnTo>
                    <a:lnTo>
                      <a:pt x="2006" y="518"/>
                    </a:lnTo>
                    <a:lnTo>
                      <a:pt x="2016" y="524"/>
                    </a:lnTo>
                    <a:lnTo>
                      <a:pt x="2020" y="530"/>
                    </a:lnTo>
                    <a:lnTo>
                      <a:pt x="2022" y="536"/>
                    </a:lnTo>
                    <a:lnTo>
                      <a:pt x="2022" y="536"/>
                    </a:lnTo>
                    <a:lnTo>
                      <a:pt x="2024" y="546"/>
                    </a:lnTo>
                    <a:lnTo>
                      <a:pt x="2028" y="552"/>
                    </a:lnTo>
                    <a:lnTo>
                      <a:pt x="2032" y="556"/>
                    </a:lnTo>
                    <a:lnTo>
                      <a:pt x="2032" y="55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1" name="Slovakia">
                <a:extLst>
                  <a:ext uri="{FF2B5EF4-FFF2-40B4-BE49-F238E27FC236}">
                    <a16:creationId xmlns:a16="http://schemas.microsoft.com/office/drawing/2014/main" id="{6087C980-47F0-4A9D-B55F-5CD94A0A860D}"/>
                  </a:ext>
                </a:extLst>
              </p:cNvPr>
              <p:cNvSpPr>
                <a:spLocks/>
              </p:cNvSpPr>
              <p:nvPr/>
            </p:nvSpPr>
            <p:spPr bwMode="auto">
              <a:xfrm>
                <a:off x="4479067" y="883478"/>
                <a:ext cx="129499" cy="58293"/>
              </a:xfrm>
              <a:custGeom>
                <a:avLst/>
                <a:gdLst/>
                <a:ahLst/>
                <a:cxnLst>
                  <a:cxn ang="0">
                    <a:pos x="26" y="2"/>
                  </a:cxn>
                  <a:cxn ang="0">
                    <a:pos x="36" y="4"/>
                  </a:cxn>
                  <a:cxn ang="0">
                    <a:pos x="38" y="0"/>
                  </a:cxn>
                  <a:cxn ang="0">
                    <a:pos x="42" y="4"/>
                  </a:cxn>
                  <a:cxn ang="0">
                    <a:pos x="48" y="6"/>
                  </a:cxn>
                  <a:cxn ang="0">
                    <a:pos x="52" y="4"/>
                  </a:cxn>
                  <a:cxn ang="0">
                    <a:pos x="56" y="6"/>
                  </a:cxn>
                  <a:cxn ang="0">
                    <a:pos x="60" y="8"/>
                  </a:cxn>
                  <a:cxn ang="0">
                    <a:pos x="62" y="6"/>
                  </a:cxn>
                  <a:cxn ang="0">
                    <a:pos x="66" y="2"/>
                  </a:cxn>
                  <a:cxn ang="0">
                    <a:pos x="70" y="4"/>
                  </a:cxn>
                  <a:cxn ang="0">
                    <a:pos x="82" y="10"/>
                  </a:cxn>
                  <a:cxn ang="0">
                    <a:pos x="90" y="10"/>
                  </a:cxn>
                  <a:cxn ang="0">
                    <a:pos x="90" y="16"/>
                  </a:cxn>
                  <a:cxn ang="0">
                    <a:pos x="88" y="20"/>
                  </a:cxn>
                  <a:cxn ang="0">
                    <a:pos x="88" y="22"/>
                  </a:cxn>
                  <a:cxn ang="0">
                    <a:pos x="88" y="24"/>
                  </a:cxn>
                  <a:cxn ang="0">
                    <a:pos x="72" y="22"/>
                  </a:cxn>
                  <a:cxn ang="0">
                    <a:pos x="66" y="20"/>
                  </a:cxn>
                  <a:cxn ang="0">
                    <a:pos x="62" y="24"/>
                  </a:cxn>
                  <a:cxn ang="0">
                    <a:pos x="58" y="24"/>
                  </a:cxn>
                  <a:cxn ang="0">
                    <a:pos x="50" y="26"/>
                  </a:cxn>
                  <a:cxn ang="0">
                    <a:pos x="44" y="30"/>
                  </a:cxn>
                  <a:cxn ang="0">
                    <a:pos x="26" y="34"/>
                  </a:cxn>
                  <a:cxn ang="0">
                    <a:pos x="24" y="34"/>
                  </a:cxn>
                  <a:cxn ang="0">
                    <a:pos x="24" y="38"/>
                  </a:cxn>
                  <a:cxn ang="0">
                    <a:pos x="22" y="40"/>
                  </a:cxn>
                  <a:cxn ang="0">
                    <a:pos x="12" y="40"/>
                  </a:cxn>
                  <a:cxn ang="0">
                    <a:pos x="6" y="40"/>
                  </a:cxn>
                  <a:cxn ang="0">
                    <a:pos x="0" y="38"/>
                  </a:cxn>
                  <a:cxn ang="0">
                    <a:pos x="0" y="28"/>
                  </a:cxn>
                  <a:cxn ang="0">
                    <a:pos x="2" y="26"/>
                  </a:cxn>
                  <a:cxn ang="0">
                    <a:pos x="10" y="20"/>
                  </a:cxn>
                  <a:cxn ang="0">
                    <a:pos x="18" y="16"/>
                  </a:cxn>
                  <a:cxn ang="0">
                    <a:pos x="20" y="8"/>
                  </a:cxn>
                  <a:cxn ang="0">
                    <a:pos x="26" y="2"/>
                  </a:cxn>
                </a:cxnLst>
                <a:rect l="0" t="0" r="r" b="b"/>
                <a:pathLst>
                  <a:path w="90" h="40">
                    <a:moveTo>
                      <a:pt x="26" y="2"/>
                    </a:moveTo>
                    <a:lnTo>
                      <a:pt x="26" y="2"/>
                    </a:lnTo>
                    <a:lnTo>
                      <a:pt x="34" y="6"/>
                    </a:lnTo>
                    <a:lnTo>
                      <a:pt x="36" y="4"/>
                    </a:lnTo>
                    <a:lnTo>
                      <a:pt x="36" y="4"/>
                    </a:lnTo>
                    <a:lnTo>
                      <a:pt x="38" y="0"/>
                    </a:lnTo>
                    <a:lnTo>
                      <a:pt x="42" y="4"/>
                    </a:lnTo>
                    <a:lnTo>
                      <a:pt x="42" y="4"/>
                    </a:lnTo>
                    <a:lnTo>
                      <a:pt x="46" y="6"/>
                    </a:lnTo>
                    <a:lnTo>
                      <a:pt x="48" y="6"/>
                    </a:lnTo>
                    <a:lnTo>
                      <a:pt x="50" y="4"/>
                    </a:lnTo>
                    <a:lnTo>
                      <a:pt x="52" y="4"/>
                    </a:lnTo>
                    <a:lnTo>
                      <a:pt x="52" y="4"/>
                    </a:lnTo>
                    <a:lnTo>
                      <a:pt x="56" y="6"/>
                    </a:lnTo>
                    <a:lnTo>
                      <a:pt x="60" y="8"/>
                    </a:lnTo>
                    <a:lnTo>
                      <a:pt x="60" y="8"/>
                    </a:lnTo>
                    <a:lnTo>
                      <a:pt x="62" y="6"/>
                    </a:lnTo>
                    <a:lnTo>
                      <a:pt x="62" y="6"/>
                    </a:lnTo>
                    <a:lnTo>
                      <a:pt x="62" y="4"/>
                    </a:lnTo>
                    <a:lnTo>
                      <a:pt x="66" y="2"/>
                    </a:lnTo>
                    <a:lnTo>
                      <a:pt x="66" y="2"/>
                    </a:lnTo>
                    <a:lnTo>
                      <a:pt x="70" y="4"/>
                    </a:lnTo>
                    <a:lnTo>
                      <a:pt x="76" y="6"/>
                    </a:lnTo>
                    <a:lnTo>
                      <a:pt x="82" y="10"/>
                    </a:lnTo>
                    <a:lnTo>
                      <a:pt x="90" y="10"/>
                    </a:lnTo>
                    <a:lnTo>
                      <a:pt x="90" y="10"/>
                    </a:lnTo>
                    <a:lnTo>
                      <a:pt x="90" y="12"/>
                    </a:lnTo>
                    <a:lnTo>
                      <a:pt x="90" y="16"/>
                    </a:lnTo>
                    <a:lnTo>
                      <a:pt x="90" y="16"/>
                    </a:lnTo>
                    <a:lnTo>
                      <a:pt x="88" y="20"/>
                    </a:lnTo>
                    <a:lnTo>
                      <a:pt x="88" y="22"/>
                    </a:lnTo>
                    <a:lnTo>
                      <a:pt x="88" y="22"/>
                    </a:lnTo>
                    <a:lnTo>
                      <a:pt x="88" y="24"/>
                    </a:lnTo>
                    <a:lnTo>
                      <a:pt x="88" y="24"/>
                    </a:lnTo>
                    <a:lnTo>
                      <a:pt x="80" y="26"/>
                    </a:lnTo>
                    <a:lnTo>
                      <a:pt x="72" y="22"/>
                    </a:lnTo>
                    <a:lnTo>
                      <a:pt x="72" y="22"/>
                    </a:lnTo>
                    <a:lnTo>
                      <a:pt x="66" y="20"/>
                    </a:lnTo>
                    <a:lnTo>
                      <a:pt x="64" y="22"/>
                    </a:lnTo>
                    <a:lnTo>
                      <a:pt x="62" y="24"/>
                    </a:lnTo>
                    <a:lnTo>
                      <a:pt x="58" y="24"/>
                    </a:lnTo>
                    <a:lnTo>
                      <a:pt x="58" y="24"/>
                    </a:lnTo>
                    <a:lnTo>
                      <a:pt x="54" y="24"/>
                    </a:lnTo>
                    <a:lnTo>
                      <a:pt x="50" y="26"/>
                    </a:lnTo>
                    <a:lnTo>
                      <a:pt x="44" y="30"/>
                    </a:lnTo>
                    <a:lnTo>
                      <a:pt x="44" y="30"/>
                    </a:lnTo>
                    <a:lnTo>
                      <a:pt x="36" y="32"/>
                    </a:lnTo>
                    <a:lnTo>
                      <a:pt x="26" y="34"/>
                    </a:lnTo>
                    <a:lnTo>
                      <a:pt x="26" y="34"/>
                    </a:lnTo>
                    <a:lnTo>
                      <a:pt x="24" y="34"/>
                    </a:lnTo>
                    <a:lnTo>
                      <a:pt x="22" y="36"/>
                    </a:lnTo>
                    <a:lnTo>
                      <a:pt x="24" y="38"/>
                    </a:lnTo>
                    <a:lnTo>
                      <a:pt x="24" y="38"/>
                    </a:lnTo>
                    <a:lnTo>
                      <a:pt x="22" y="40"/>
                    </a:lnTo>
                    <a:lnTo>
                      <a:pt x="20" y="40"/>
                    </a:lnTo>
                    <a:lnTo>
                      <a:pt x="12" y="40"/>
                    </a:lnTo>
                    <a:lnTo>
                      <a:pt x="12" y="40"/>
                    </a:lnTo>
                    <a:lnTo>
                      <a:pt x="6" y="40"/>
                    </a:lnTo>
                    <a:lnTo>
                      <a:pt x="0" y="38"/>
                    </a:lnTo>
                    <a:lnTo>
                      <a:pt x="0" y="38"/>
                    </a:lnTo>
                    <a:lnTo>
                      <a:pt x="0" y="32"/>
                    </a:lnTo>
                    <a:lnTo>
                      <a:pt x="0" y="28"/>
                    </a:lnTo>
                    <a:lnTo>
                      <a:pt x="0" y="28"/>
                    </a:lnTo>
                    <a:lnTo>
                      <a:pt x="2" y="26"/>
                    </a:lnTo>
                    <a:lnTo>
                      <a:pt x="6" y="22"/>
                    </a:lnTo>
                    <a:lnTo>
                      <a:pt x="10" y="20"/>
                    </a:lnTo>
                    <a:lnTo>
                      <a:pt x="10" y="20"/>
                    </a:lnTo>
                    <a:lnTo>
                      <a:pt x="18" y="16"/>
                    </a:lnTo>
                    <a:lnTo>
                      <a:pt x="18" y="12"/>
                    </a:lnTo>
                    <a:lnTo>
                      <a:pt x="20" y="8"/>
                    </a:lnTo>
                    <a:lnTo>
                      <a:pt x="26" y="2"/>
                    </a:lnTo>
                    <a:lnTo>
                      <a:pt x="26"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2" name="South Africa">
                <a:extLst>
                  <a:ext uri="{FF2B5EF4-FFF2-40B4-BE49-F238E27FC236}">
                    <a16:creationId xmlns:a16="http://schemas.microsoft.com/office/drawing/2014/main" id="{CE90348E-98EF-433D-98B1-FCC832C8560D}"/>
                  </a:ext>
                </a:extLst>
              </p:cNvPr>
              <p:cNvSpPr>
                <a:spLocks/>
              </p:cNvSpPr>
              <p:nvPr/>
            </p:nvSpPr>
            <p:spPr bwMode="auto">
              <a:xfrm>
                <a:off x="4490577" y="3445446"/>
                <a:ext cx="492089" cy="445940"/>
              </a:xfrm>
              <a:custGeom>
                <a:avLst/>
                <a:gdLst/>
                <a:ahLst/>
                <a:cxnLst>
                  <a:cxn ang="0">
                    <a:pos x="292" y="0"/>
                  </a:cxn>
                  <a:cxn ang="0">
                    <a:pos x="312" y="4"/>
                  </a:cxn>
                  <a:cxn ang="0">
                    <a:pos x="326" y="6"/>
                  </a:cxn>
                  <a:cxn ang="0">
                    <a:pos x="332" y="44"/>
                  </a:cxn>
                  <a:cxn ang="0">
                    <a:pos x="326" y="74"/>
                  </a:cxn>
                  <a:cxn ang="0">
                    <a:pos x="310" y="84"/>
                  </a:cxn>
                  <a:cxn ang="0">
                    <a:pos x="300" y="102"/>
                  </a:cxn>
                  <a:cxn ang="0">
                    <a:pos x="308" y="118"/>
                  </a:cxn>
                  <a:cxn ang="0">
                    <a:pos x="328" y="122"/>
                  </a:cxn>
                  <a:cxn ang="0">
                    <a:pos x="328" y="112"/>
                  </a:cxn>
                  <a:cxn ang="0">
                    <a:pos x="336" y="134"/>
                  </a:cxn>
                  <a:cxn ang="0">
                    <a:pos x="318" y="158"/>
                  </a:cxn>
                  <a:cxn ang="0">
                    <a:pos x="294" y="188"/>
                  </a:cxn>
                  <a:cxn ang="0">
                    <a:pos x="266" y="222"/>
                  </a:cxn>
                  <a:cxn ang="0">
                    <a:pos x="246" y="246"/>
                  </a:cxn>
                  <a:cxn ang="0">
                    <a:pos x="226" y="270"/>
                  </a:cxn>
                  <a:cxn ang="0">
                    <a:pos x="196" y="284"/>
                  </a:cxn>
                  <a:cxn ang="0">
                    <a:pos x="184" y="290"/>
                  </a:cxn>
                  <a:cxn ang="0">
                    <a:pos x="174" y="294"/>
                  </a:cxn>
                  <a:cxn ang="0">
                    <a:pos x="164" y="298"/>
                  </a:cxn>
                  <a:cxn ang="0">
                    <a:pos x="142" y="294"/>
                  </a:cxn>
                  <a:cxn ang="0">
                    <a:pos x="128" y="292"/>
                  </a:cxn>
                  <a:cxn ang="0">
                    <a:pos x="116" y="298"/>
                  </a:cxn>
                  <a:cxn ang="0">
                    <a:pos x="104" y="300"/>
                  </a:cxn>
                  <a:cxn ang="0">
                    <a:pos x="86" y="304"/>
                  </a:cxn>
                  <a:cxn ang="0">
                    <a:pos x="68" y="304"/>
                  </a:cxn>
                  <a:cxn ang="0">
                    <a:pos x="50" y="294"/>
                  </a:cxn>
                  <a:cxn ang="0">
                    <a:pos x="52" y="304"/>
                  </a:cxn>
                  <a:cxn ang="0">
                    <a:pos x="42" y="296"/>
                  </a:cxn>
                  <a:cxn ang="0">
                    <a:pos x="38" y="282"/>
                  </a:cxn>
                  <a:cxn ang="0">
                    <a:pos x="36" y="270"/>
                  </a:cxn>
                  <a:cxn ang="0">
                    <a:pos x="40" y="256"/>
                  </a:cxn>
                  <a:cxn ang="0">
                    <a:pos x="40" y="236"/>
                  </a:cxn>
                  <a:cxn ang="0">
                    <a:pos x="30" y="222"/>
                  </a:cxn>
                  <a:cxn ang="0">
                    <a:pos x="16" y="198"/>
                  </a:cxn>
                  <a:cxn ang="0">
                    <a:pos x="10" y="160"/>
                  </a:cxn>
                  <a:cxn ang="0">
                    <a:pos x="12" y="144"/>
                  </a:cxn>
                  <a:cxn ang="0">
                    <a:pos x="28" y="142"/>
                  </a:cxn>
                  <a:cxn ang="0">
                    <a:pos x="38" y="158"/>
                  </a:cxn>
                  <a:cxn ang="0">
                    <a:pos x="56" y="156"/>
                  </a:cxn>
                  <a:cxn ang="0">
                    <a:pos x="72" y="146"/>
                  </a:cxn>
                  <a:cxn ang="0">
                    <a:pos x="90" y="72"/>
                  </a:cxn>
                  <a:cxn ang="0">
                    <a:pos x="106" y="94"/>
                  </a:cxn>
                  <a:cxn ang="0">
                    <a:pos x="102" y="112"/>
                  </a:cxn>
                  <a:cxn ang="0">
                    <a:pos x="118" y="112"/>
                  </a:cxn>
                  <a:cxn ang="0">
                    <a:pos x="126" y="106"/>
                  </a:cxn>
                  <a:cxn ang="0">
                    <a:pos x="130" y="106"/>
                  </a:cxn>
                  <a:cxn ang="0">
                    <a:pos x="142" y="94"/>
                  </a:cxn>
                  <a:cxn ang="0">
                    <a:pos x="142" y="86"/>
                  </a:cxn>
                  <a:cxn ang="0">
                    <a:pos x="164" y="78"/>
                  </a:cxn>
                  <a:cxn ang="0">
                    <a:pos x="174" y="84"/>
                  </a:cxn>
                  <a:cxn ang="0">
                    <a:pos x="192" y="82"/>
                  </a:cxn>
                  <a:cxn ang="0">
                    <a:pos x="212" y="62"/>
                  </a:cxn>
                  <a:cxn ang="0">
                    <a:pos x="230" y="46"/>
                  </a:cxn>
                  <a:cxn ang="0">
                    <a:pos x="246" y="24"/>
                  </a:cxn>
                  <a:cxn ang="0">
                    <a:pos x="268" y="8"/>
                  </a:cxn>
                  <a:cxn ang="0">
                    <a:pos x="278" y="4"/>
                  </a:cxn>
                </a:cxnLst>
                <a:rect l="0" t="0" r="r" b="b"/>
                <a:pathLst>
                  <a:path w="342" h="306">
                    <a:moveTo>
                      <a:pt x="282" y="2"/>
                    </a:moveTo>
                    <a:lnTo>
                      <a:pt x="282" y="2"/>
                    </a:lnTo>
                    <a:lnTo>
                      <a:pt x="286" y="0"/>
                    </a:lnTo>
                    <a:lnTo>
                      <a:pt x="292" y="0"/>
                    </a:lnTo>
                    <a:lnTo>
                      <a:pt x="298" y="2"/>
                    </a:lnTo>
                    <a:lnTo>
                      <a:pt x="306" y="4"/>
                    </a:lnTo>
                    <a:lnTo>
                      <a:pt x="312" y="4"/>
                    </a:lnTo>
                    <a:lnTo>
                      <a:pt x="312" y="4"/>
                    </a:lnTo>
                    <a:lnTo>
                      <a:pt x="320" y="4"/>
                    </a:lnTo>
                    <a:lnTo>
                      <a:pt x="324" y="6"/>
                    </a:lnTo>
                    <a:lnTo>
                      <a:pt x="326" y="6"/>
                    </a:lnTo>
                    <a:lnTo>
                      <a:pt x="326" y="6"/>
                    </a:lnTo>
                    <a:lnTo>
                      <a:pt x="332" y="18"/>
                    </a:lnTo>
                    <a:lnTo>
                      <a:pt x="332" y="22"/>
                    </a:lnTo>
                    <a:lnTo>
                      <a:pt x="330" y="30"/>
                    </a:lnTo>
                    <a:lnTo>
                      <a:pt x="332" y="44"/>
                    </a:lnTo>
                    <a:lnTo>
                      <a:pt x="332" y="44"/>
                    </a:lnTo>
                    <a:lnTo>
                      <a:pt x="332" y="58"/>
                    </a:lnTo>
                    <a:lnTo>
                      <a:pt x="330" y="66"/>
                    </a:lnTo>
                    <a:lnTo>
                      <a:pt x="326" y="74"/>
                    </a:lnTo>
                    <a:lnTo>
                      <a:pt x="322" y="88"/>
                    </a:lnTo>
                    <a:lnTo>
                      <a:pt x="322" y="88"/>
                    </a:lnTo>
                    <a:lnTo>
                      <a:pt x="314" y="84"/>
                    </a:lnTo>
                    <a:lnTo>
                      <a:pt x="310" y="84"/>
                    </a:lnTo>
                    <a:lnTo>
                      <a:pt x="308" y="88"/>
                    </a:lnTo>
                    <a:lnTo>
                      <a:pt x="304" y="94"/>
                    </a:lnTo>
                    <a:lnTo>
                      <a:pt x="304" y="94"/>
                    </a:lnTo>
                    <a:lnTo>
                      <a:pt x="300" y="102"/>
                    </a:lnTo>
                    <a:lnTo>
                      <a:pt x="300" y="108"/>
                    </a:lnTo>
                    <a:lnTo>
                      <a:pt x="300" y="112"/>
                    </a:lnTo>
                    <a:lnTo>
                      <a:pt x="308" y="118"/>
                    </a:lnTo>
                    <a:lnTo>
                      <a:pt x="308" y="118"/>
                    </a:lnTo>
                    <a:lnTo>
                      <a:pt x="316" y="122"/>
                    </a:lnTo>
                    <a:lnTo>
                      <a:pt x="320" y="124"/>
                    </a:lnTo>
                    <a:lnTo>
                      <a:pt x="324" y="124"/>
                    </a:lnTo>
                    <a:lnTo>
                      <a:pt x="328" y="122"/>
                    </a:lnTo>
                    <a:lnTo>
                      <a:pt x="328" y="122"/>
                    </a:lnTo>
                    <a:lnTo>
                      <a:pt x="330" y="120"/>
                    </a:lnTo>
                    <a:lnTo>
                      <a:pt x="330" y="116"/>
                    </a:lnTo>
                    <a:lnTo>
                      <a:pt x="328" y="112"/>
                    </a:lnTo>
                    <a:lnTo>
                      <a:pt x="330" y="110"/>
                    </a:lnTo>
                    <a:lnTo>
                      <a:pt x="342" y="110"/>
                    </a:lnTo>
                    <a:lnTo>
                      <a:pt x="342" y="110"/>
                    </a:lnTo>
                    <a:lnTo>
                      <a:pt x="336" y="134"/>
                    </a:lnTo>
                    <a:lnTo>
                      <a:pt x="332" y="148"/>
                    </a:lnTo>
                    <a:lnTo>
                      <a:pt x="328" y="154"/>
                    </a:lnTo>
                    <a:lnTo>
                      <a:pt x="326" y="156"/>
                    </a:lnTo>
                    <a:lnTo>
                      <a:pt x="318" y="158"/>
                    </a:lnTo>
                    <a:lnTo>
                      <a:pt x="318" y="158"/>
                    </a:lnTo>
                    <a:lnTo>
                      <a:pt x="312" y="160"/>
                    </a:lnTo>
                    <a:lnTo>
                      <a:pt x="306" y="168"/>
                    </a:lnTo>
                    <a:lnTo>
                      <a:pt x="294" y="188"/>
                    </a:lnTo>
                    <a:lnTo>
                      <a:pt x="282" y="210"/>
                    </a:lnTo>
                    <a:lnTo>
                      <a:pt x="274" y="218"/>
                    </a:lnTo>
                    <a:lnTo>
                      <a:pt x="266" y="222"/>
                    </a:lnTo>
                    <a:lnTo>
                      <a:pt x="266" y="222"/>
                    </a:lnTo>
                    <a:lnTo>
                      <a:pt x="262" y="224"/>
                    </a:lnTo>
                    <a:lnTo>
                      <a:pt x="260" y="226"/>
                    </a:lnTo>
                    <a:lnTo>
                      <a:pt x="252" y="236"/>
                    </a:lnTo>
                    <a:lnTo>
                      <a:pt x="246" y="246"/>
                    </a:lnTo>
                    <a:lnTo>
                      <a:pt x="240" y="252"/>
                    </a:lnTo>
                    <a:lnTo>
                      <a:pt x="240" y="252"/>
                    </a:lnTo>
                    <a:lnTo>
                      <a:pt x="234" y="260"/>
                    </a:lnTo>
                    <a:lnTo>
                      <a:pt x="226" y="270"/>
                    </a:lnTo>
                    <a:lnTo>
                      <a:pt x="222" y="274"/>
                    </a:lnTo>
                    <a:lnTo>
                      <a:pt x="214" y="278"/>
                    </a:lnTo>
                    <a:lnTo>
                      <a:pt x="206" y="282"/>
                    </a:lnTo>
                    <a:lnTo>
                      <a:pt x="196" y="284"/>
                    </a:lnTo>
                    <a:lnTo>
                      <a:pt x="196" y="284"/>
                    </a:lnTo>
                    <a:lnTo>
                      <a:pt x="192" y="284"/>
                    </a:lnTo>
                    <a:lnTo>
                      <a:pt x="188" y="286"/>
                    </a:lnTo>
                    <a:lnTo>
                      <a:pt x="184" y="290"/>
                    </a:lnTo>
                    <a:lnTo>
                      <a:pt x="180" y="294"/>
                    </a:lnTo>
                    <a:lnTo>
                      <a:pt x="178" y="294"/>
                    </a:lnTo>
                    <a:lnTo>
                      <a:pt x="174" y="294"/>
                    </a:lnTo>
                    <a:lnTo>
                      <a:pt x="174" y="294"/>
                    </a:lnTo>
                    <a:lnTo>
                      <a:pt x="170" y="292"/>
                    </a:lnTo>
                    <a:lnTo>
                      <a:pt x="168" y="294"/>
                    </a:lnTo>
                    <a:lnTo>
                      <a:pt x="166" y="296"/>
                    </a:lnTo>
                    <a:lnTo>
                      <a:pt x="164" y="298"/>
                    </a:lnTo>
                    <a:lnTo>
                      <a:pt x="158" y="296"/>
                    </a:lnTo>
                    <a:lnTo>
                      <a:pt x="158" y="296"/>
                    </a:lnTo>
                    <a:lnTo>
                      <a:pt x="148" y="294"/>
                    </a:lnTo>
                    <a:lnTo>
                      <a:pt x="142" y="294"/>
                    </a:lnTo>
                    <a:lnTo>
                      <a:pt x="136" y="294"/>
                    </a:lnTo>
                    <a:lnTo>
                      <a:pt x="136" y="294"/>
                    </a:lnTo>
                    <a:lnTo>
                      <a:pt x="132" y="294"/>
                    </a:lnTo>
                    <a:lnTo>
                      <a:pt x="128" y="292"/>
                    </a:lnTo>
                    <a:lnTo>
                      <a:pt x="122" y="292"/>
                    </a:lnTo>
                    <a:lnTo>
                      <a:pt x="118" y="294"/>
                    </a:lnTo>
                    <a:lnTo>
                      <a:pt x="118" y="294"/>
                    </a:lnTo>
                    <a:lnTo>
                      <a:pt x="116" y="298"/>
                    </a:lnTo>
                    <a:lnTo>
                      <a:pt x="112" y="300"/>
                    </a:lnTo>
                    <a:lnTo>
                      <a:pt x="108" y="300"/>
                    </a:lnTo>
                    <a:lnTo>
                      <a:pt x="104" y="300"/>
                    </a:lnTo>
                    <a:lnTo>
                      <a:pt x="104" y="300"/>
                    </a:lnTo>
                    <a:lnTo>
                      <a:pt x="100" y="302"/>
                    </a:lnTo>
                    <a:lnTo>
                      <a:pt x="98" y="300"/>
                    </a:lnTo>
                    <a:lnTo>
                      <a:pt x="94" y="300"/>
                    </a:lnTo>
                    <a:lnTo>
                      <a:pt x="86" y="304"/>
                    </a:lnTo>
                    <a:lnTo>
                      <a:pt x="86" y="304"/>
                    </a:lnTo>
                    <a:lnTo>
                      <a:pt x="80" y="306"/>
                    </a:lnTo>
                    <a:lnTo>
                      <a:pt x="74" y="306"/>
                    </a:lnTo>
                    <a:lnTo>
                      <a:pt x="68" y="304"/>
                    </a:lnTo>
                    <a:lnTo>
                      <a:pt x="64" y="302"/>
                    </a:lnTo>
                    <a:lnTo>
                      <a:pt x="56" y="296"/>
                    </a:lnTo>
                    <a:lnTo>
                      <a:pt x="54" y="294"/>
                    </a:lnTo>
                    <a:lnTo>
                      <a:pt x="50" y="294"/>
                    </a:lnTo>
                    <a:lnTo>
                      <a:pt x="50" y="294"/>
                    </a:lnTo>
                    <a:lnTo>
                      <a:pt x="48" y="296"/>
                    </a:lnTo>
                    <a:lnTo>
                      <a:pt x="50" y="300"/>
                    </a:lnTo>
                    <a:lnTo>
                      <a:pt x="52" y="304"/>
                    </a:lnTo>
                    <a:lnTo>
                      <a:pt x="52" y="304"/>
                    </a:lnTo>
                    <a:lnTo>
                      <a:pt x="46" y="300"/>
                    </a:lnTo>
                    <a:lnTo>
                      <a:pt x="44" y="298"/>
                    </a:lnTo>
                    <a:lnTo>
                      <a:pt x="42" y="296"/>
                    </a:lnTo>
                    <a:lnTo>
                      <a:pt x="42" y="294"/>
                    </a:lnTo>
                    <a:lnTo>
                      <a:pt x="42" y="288"/>
                    </a:lnTo>
                    <a:lnTo>
                      <a:pt x="42" y="284"/>
                    </a:lnTo>
                    <a:lnTo>
                      <a:pt x="38" y="282"/>
                    </a:lnTo>
                    <a:lnTo>
                      <a:pt x="38" y="282"/>
                    </a:lnTo>
                    <a:lnTo>
                      <a:pt x="36" y="278"/>
                    </a:lnTo>
                    <a:lnTo>
                      <a:pt x="36" y="274"/>
                    </a:lnTo>
                    <a:lnTo>
                      <a:pt x="36" y="270"/>
                    </a:lnTo>
                    <a:lnTo>
                      <a:pt x="32" y="264"/>
                    </a:lnTo>
                    <a:lnTo>
                      <a:pt x="32" y="264"/>
                    </a:lnTo>
                    <a:lnTo>
                      <a:pt x="38" y="260"/>
                    </a:lnTo>
                    <a:lnTo>
                      <a:pt x="40" y="256"/>
                    </a:lnTo>
                    <a:lnTo>
                      <a:pt x="38" y="250"/>
                    </a:lnTo>
                    <a:lnTo>
                      <a:pt x="38" y="250"/>
                    </a:lnTo>
                    <a:lnTo>
                      <a:pt x="38" y="244"/>
                    </a:lnTo>
                    <a:lnTo>
                      <a:pt x="40" y="236"/>
                    </a:lnTo>
                    <a:lnTo>
                      <a:pt x="40" y="234"/>
                    </a:lnTo>
                    <a:lnTo>
                      <a:pt x="38" y="230"/>
                    </a:lnTo>
                    <a:lnTo>
                      <a:pt x="36" y="226"/>
                    </a:lnTo>
                    <a:lnTo>
                      <a:pt x="30" y="222"/>
                    </a:lnTo>
                    <a:lnTo>
                      <a:pt x="30" y="222"/>
                    </a:lnTo>
                    <a:lnTo>
                      <a:pt x="24" y="216"/>
                    </a:lnTo>
                    <a:lnTo>
                      <a:pt x="20" y="206"/>
                    </a:lnTo>
                    <a:lnTo>
                      <a:pt x="16" y="198"/>
                    </a:lnTo>
                    <a:lnTo>
                      <a:pt x="14" y="186"/>
                    </a:lnTo>
                    <a:lnTo>
                      <a:pt x="12" y="170"/>
                    </a:lnTo>
                    <a:lnTo>
                      <a:pt x="10" y="162"/>
                    </a:lnTo>
                    <a:lnTo>
                      <a:pt x="10" y="160"/>
                    </a:lnTo>
                    <a:lnTo>
                      <a:pt x="10" y="160"/>
                    </a:lnTo>
                    <a:lnTo>
                      <a:pt x="0" y="152"/>
                    </a:lnTo>
                    <a:lnTo>
                      <a:pt x="0" y="152"/>
                    </a:lnTo>
                    <a:lnTo>
                      <a:pt x="12" y="144"/>
                    </a:lnTo>
                    <a:lnTo>
                      <a:pt x="18" y="142"/>
                    </a:lnTo>
                    <a:lnTo>
                      <a:pt x="24" y="140"/>
                    </a:lnTo>
                    <a:lnTo>
                      <a:pt x="24" y="140"/>
                    </a:lnTo>
                    <a:lnTo>
                      <a:pt x="28" y="142"/>
                    </a:lnTo>
                    <a:lnTo>
                      <a:pt x="28" y="144"/>
                    </a:lnTo>
                    <a:lnTo>
                      <a:pt x="30" y="150"/>
                    </a:lnTo>
                    <a:lnTo>
                      <a:pt x="34" y="156"/>
                    </a:lnTo>
                    <a:lnTo>
                      <a:pt x="38" y="158"/>
                    </a:lnTo>
                    <a:lnTo>
                      <a:pt x="42" y="158"/>
                    </a:lnTo>
                    <a:lnTo>
                      <a:pt x="42" y="158"/>
                    </a:lnTo>
                    <a:lnTo>
                      <a:pt x="50" y="158"/>
                    </a:lnTo>
                    <a:lnTo>
                      <a:pt x="56" y="156"/>
                    </a:lnTo>
                    <a:lnTo>
                      <a:pt x="60" y="154"/>
                    </a:lnTo>
                    <a:lnTo>
                      <a:pt x="64" y="152"/>
                    </a:lnTo>
                    <a:lnTo>
                      <a:pt x="68" y="148"/>
                    </a:lnTo>
                    <a:lnTo>
                      <a:pt x="72" y="146"/>
                    </a:lnTo>
                    <a:lnTo>
                      <a:pt x="76" y="146"/>
                    </a:lnTo>
                    <a:lnTo>
                      <a:pt x="80" y="68"/>
                    </a:lnTo>
                    <a:lnTo>
                      <a:pt x="80" y="68"/>
                    </a:lnTo>
                    <a:lnTo>
                      <a:pt x="90" y="72"/>
                    </a:lnTo>
                    <a:lnTo>
                      <a:pt x="96" y="76"/>
                    </a:lnTo>
                    <a:lnTo>
                      <a:pt x="100" y="80"/>
                    </a:lnTo>
                    <a:lnTo>
                      <a:pt x="104" y="86"/>
                    </a:lnTo>
                    <a:lnTo>
                      <a:pt x="106" y="94"/>
                    </a:lnTo>
                    <a:lnTo>
                      <a:pt x="106" y="100"/>
                    </a:lnTo>
                    <a:lnTo>
                      <a:pt x="106" y="100"/>
                    </a:lnTo>
                    <a:lnTo>
                      <a:pt x="102" y="110"/>
                    </a:lnTo>
                    <a:lnTo>
                      <a:pt x="102" y="112"/>
                    </a:lnTo>
                    <a:lnTo>
                      <a:pt x="108" y="112"/>
                    </a:lnTo>
                    <a:lnTo>
                      <a:pt x="108" y="112"/>
                    </a:lnTo>
                    <a:lnTo>
                      <a:pt x="114" y="112"/>
                    </a:lnTo>
                    <a:lnTo>
                      <a:pt x="118" y="112"/>
                    </a:lnTo>
                    <a:lnTo>
                      <a:pt x="122" y="112"/>
                    </a:lnTo>
                    <a:lnTo>
                      <a:pt x="122" y="110"/>
                    </a:lnTo>
                    <a:lnTo>
                      <a:pt x="122" y="110"/>
                    </a:lnTo>
                    <a:lnTo>
                      <a:pt x="126" y="106"/>
                    </a:lnTo>
                    <a:lnTo>
                      <a:pt x="128" y="108"/>
                    </a:lnTo>
                    <a:lnTo>
                      <a:pt x="128" y="108"/>
                    </a:lnTo>
                    <a:lnTo>
                      <a:pt x="130" y="106"/>
                    </a:lnTo>
                    <a:lnTo>
                      <a:pt x="130" y="106"/>
                    </a:lnTo>
                    <a:lnTo>
                      <a:pt x="134" y="100"/>
                    </a:lnTo>
                    <a:lnTo>
                      <a:pt x="138" y="96"/>
                    </a:lnTo>
                    <a:lnTo>
                      <a:pt x="142" y="94"/>
                    </a:lnTo>
                    <a:lnTo>
                      <a:pt x="142" y="94"/>
                    </a:lnTo>
                    <a:lnTo>
                      <a:pt x="142" y="92"/>
                    </a:lnTo>
                    <a:lnTo>
                      <a:pt x="142" y="92"/>
                    </a:lnTo>
                    <a:lnTo>
                      <a:pt x="140" y="90"/>
                    </a:lnTo>
                    <a:lnTo>
                      <a:pt x="142" y="86"/>
                    </a:lnTo>
                    <a:lnTo>
                      <a:pt x="146" y="82"/>
                    </a:lnTo>
                    <a:lnTo>
                      <a:pt x="154" y="78"/>
                    </a:lnTo>
                    <a:lnTo>
                      <a:pt x="164" y="78"/>
                    </a:lnTo>
                    <a:lnTo>
                      <a:pt x="164" y="78"/>
                    </a:lnTo>
                    <a:lnTo>
                      <a:pt x="168" y="78"/>
                    </a:lnTo>
                    <a:lnTo>
                      <a:pt x="168" y="80"/>
                    </a:lnTo>
                    <a:lnTo>
                      <a:pt x="168" y="82"/>
                    </a:lnTo>
                    <a:lnTo>
                      <a:pt x="174" y="84"/>
                    </a:lnTo>
                    <a:lnTo>
                      <a:pt x="174" y="84"/>
                    </a:lnTo>
                    <a:lnTo>
                      <a:pt x="180" y="86"/>
                    </a:lnTo>
                    <a:lnTo>
                      <a:pt x="184" y="86"/>
                    </a:lnTo>
                    <a:lnTo>
                      <a:pt x="192" y="82"/>
                    </a:lnTo>
                    <a:lnTo>
                      <a:pt x="198" y="80"/>
                    </a:lnTo>
                    <a:lnTo>
                      <a:pt x="206" y="78"/>
                    </a:lnTo>
                    <a:lnTo>
                      <a:pt x="206" y="78"/>
                    </a:lnTo>
                    <a:lnTo>
                      <a:pt x="212" y="62"/>
                    </a:lnTo>
                    <a:lnTo>
                      <a:pt x="218" y="56"/>
                    </a:lnTo>
                    <a:lnTo>
                      <a:pt x="224" y="52"/>
                    </a:lnTo>
                    <a:lnTo>
                      <a:pt x="230" y="46"/>
                    </a:lnTo>
                    <a:lnTo>
                      <a:pt x="230" y="46"/>
                    </a:lnTo>
                    <a:lnTo>
                      <a:pt x="238" y="32"/>
                    </a:lnTo>
                    <a:lnTo>
                      <a:pt x="242" y="26"/>
                    </a:lnTo>
                    <a:lnTo>
                      <a:pt x="246" y="24"/>
                    </a:lnTo>
                    <a:lnTo>
                      <a:pt x="246" y="24"/>
                    </a:lnTo>
                    <a:lnTo>
                      <a:pt x="256" y="18"/>
                    </a:lnTo>
                    <a:lnTo>
                      <a:pt x="260" y="14"/>
                    </a:lnTo>
                    <a:lnTo>
                      <a:pt x="262" y="10"/>
                    </a:lnTo>
                    <a:lnTo>
                      <a:pt x="268" y="8"/>
                    </a:lnTo>
                    <a:lnTo>
                      <a:pt x="268" y="8"/>
                    </a:lnTo>
                    <a:lnTo>
                      <a:pt x="274" y="8"/>
                    </a:lnTo>
                    <a:lnTo>
                      <a:pt x="276" y="6"/>
                    </a:lnTo>
                    <a:lnTo>
                      <a:pt x="278" y="4"/>
                    </a:lnTo>
                    <a:lnTo>
                      <a:pt x="282" y="2"/>
                    </a:lnTo>
                    <a:lnTo>
                      <a:pt x="28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3" name="South Korea">
                <a:extLst>
                  <a:ext uri="{FF2B5EF4-FFF2-40B4-BE49-F238E27FC236}">
                    <a16:creationId xmlns:a16="http://schemas.microsoft.com/office/drawing/2014/main" id="{A73979F7-52EB-404F-B00D-C80D7A4AB594}"/>
                  </a:ext>
                </a:extLst>
              </p:cNvPr>
              <p:cNvSpPr>
                <a:spLocks/>
              </p:cNvSpPr>
              <p:nvPr/>
            </p:nvSpPr>
            <p:spPr bwMode="auto">
              <a:xfrm>
                <a:off x="7538077" y="1212833"/>
                <a:ext cx="120864" cy="157392"/>
              </a:xfrm>
              <a:custGeom>
                <a:avLst/>
                <a:gdLst/>
                <a:ahLst/>
                <a:cxnLst>
                  <a:cxn ang="0">
                    <a:pos x="0" y="26"/>
                  </a:cxn>
                  <a:cxn ang="0">
                    <a:pos x="6" y="28"/>
                  </a:cxn>
                  <a:cxn ang="0">
                    <a:pos x="10" y="32"/>
                  </a:cxn>
                  <a:cxn ang="0">
                    <a:pos x="8" y="34"/>
                  </a:cxn>
                  <a:cxn ang="0">
                    <a:pos x="8" y="36"/>
                  </a:cxn>
                  <a:cxn ang="0">
                    <a:pos x="16" y="42"/>
                  </a:cxn>
                  <a:cxn ang="0">
                    <a:pos x="12" y="40"/>
                  </a:cxn>
                  <a:cxn ang="0">
                    <a:pos x="8" y="40"/>
                  </a:cxn>
                  <a:cxn ang="0">
                    <a:pos x="4" y="40"/>
                  </a:cxn>
                  <a:cxn ang="0">
                    <a:pos x="2" y="44"/>
                  </a:cxn>
                  <a:cxn ang="0">
                    <a:pos x="2" y="48"/>
                  </a:cxn>
                  <a:cxn ang="0">
                    <a:pos x="8" y="48"/>
                  </a:cxn>
                  <a:cxn ang="0">
                    <a:pos x="14" y="56"/>
                  </a:cxn>
                  <a:cxn ang="0">
                    <a:pos x="16" y="60"/>
                  </a:cxn>
                  <a:cxn ang="0">
                    <a:pos x="18" y="64"/>
                  </a:cxn>
                  <a:cxn ang="0">
                    <a:pos x="20" y="64"/>
                  </a:cxn>
                  <a:cxn ang="0">
                    <a:pos x="22" y="68"/>
                  </a:cxn>
                  <a:cxn ang="0">
                    <a:pos x="24" y="70"/>
                  </a:cxn>
                  <a:cxn ang="0">
                    <a:pos x="20" y="76"/>
                  </a:cxn>
                  <a:cxn ang="0">
                    <a:pos x="24" y="76"/>
                  </a:cxn>
                  <a:cxn ang="0">
                    <a:pos x="20" y="80"/>
                  </a:cxn>
                  <a:cxn ang="0">
                    <a:pos x="20" y="90"/>
                  </a:cxn>
                  <a:cxn ang="0">
                    <a:pos x="24" y="92"/>
                  </a:cxn>
                  <a:cxn ang="0">
                    <a:pos x="24" y="98"/>
                  </a:cxn>
                  <a:cxn ang="0">
                    <a:pos x="26" y="98"/>
                  </a:cxn>
                  <a:cxn ang="0">
                    <a:pos x="28" y="100"/>
                  </a:cxn>
                  <a:cxn ang="0">
                    <a:pos x="28" y="106"/>
                  </a:cxn>
                  <a:cxn ang="0">
                    <a:pos x="30" y="108"/>
                  </a:cxn>
                  <a:cxn ang="0">
                    <a:pos x="36" y="104"/>
                  </a:cxn>
                  <a:cxn ang="0">
                    <a:pos x="42" y="102"/>
                  </a:cxn>
                  <a:cxn ang="0">
                    <a:pos x="48" y="98"/>
                  </a:cxn>
                  <a:cxn ang="0">
                    <a:pos x="46" y="100"/>
                  </a:cxn>
                  <a:cxn ang="0">
                    <a:pos x="52" y="100"/>
                  </a:cxn>
                  <a:cxn ang="0">
                    <a:pos x="52" y="98"/>
                  </a:cxn>
                  <a:cxn ang="0">
                    <a:pos x="52" y="98"/>
                  </a:cxn>
                  <a:cxn ang="0">
                    <a:pos x="58" y="98"/>
                  </a:cxn>
                  <a:cxn ang="0">
                    <a:pos x="58" y="94"/>
                  </a:cxn>
                  <a:cxn ang="0">
                    <a:pos x="62" y="92"/>
                  </a:cxn>
                  <a:cxn ang="0">
                    <a:pos x="64" y="96"/>
                  </a:cxn>
                  <a:cxn ang="0">
                    <a:pos x="68" y="96"/>
                  </a:cxn>
                  <a:cxn ang="0">
                    <a:pos x="70" y="98"/>
                  </a:cxn>
                  <a:cxn ang="0">
                    <a:pos x="74" y="96"/>
                  </a:cxn>
                  <a:cxn ang="0">
                    <a:pos x="68" y="96"/>
                  </a:cxn>
                  <a:cxn ang="0">
                    <a:pos x="68" y="94"/>
                  </a:cxn>
                  <a:cxn ang="0">
                    <a:pos x="70" y="92"/>
                  </a:cxn>
                  <a:cxn ang="0">
                    <a:pos x="78" y="90"/>
                  </a:cxn>
                  <a:cxn ang="0">
                    <a:pos x="82" y="82"/>
                  </a:cxn>
                  <a:cxn ang="0">
                    <a:pos x="84" y="76"/>
                  </a:cxn>
                  <a:cxn ang="0">
                    <a:pos x="80" y="64"/>
                  </a:cxn>
                  <a:cxn ang="0">
                    <a:pos x="78" y="62"/>
                  </a:cxn>
                  <a:cxn ang="0">
                    <a:pos x="76" y="58"/>
                  </a:cxn>
                  <a:cxn ang="0">
                    <a:pos x="74" y="46"/>
                  </a:cxn>
                  <a:cxn ang="0">
                    <a:pos x="56" y="20"/>
                  </a:cxn>
                  <a:cxn ang="0">
                    <a:pos x="44" y="12"/>
                  </a:cxn>
                  <a:cxn ang="0">
                    <a:pos x="28" y="2"/>
                  </a:cxn>
                  <a:cxn ang="0">
                    <a:pos x="20" y="6"/>
                  </a:cxn>
                  <a:cxn ang="0">
                    <a:pos x="8" y="12"/>
                  </a:cxn>
                </a:cxnLst>
                <a:rect l="0" t="0" r="r" b="b"/>
                <a:pathLst>
                  <a:path w="84" h="108">
                    <a:moveTo>
                      <a:pt x="0" y="22"/>
                    </a:moveTo>
                    <a:lnTo>
                      <a:pt x="0" y="22"/>
                    </a:lnTo>
                    <a:lnTo>
                      <a:pt x="0" y="26"/>
                    </a:lnTo>
                    <a:lnTo>
                      <a:pt x="4" y="28"/>
                    </a:lnTo>
                    <a:lnTo>
                      <a:pt x="4" y="28"/>
                    </a:lnTo>
                    <a:lnTo>
                      <a:pt x="6" y="28"/>
                    </a:lnTo>
                    <a:lnTo>
                      <a:pt x="6" y="30"/>
                    </a:lnTo>
                    <a:lnTo>
                      <a:pt x="8" y="32"/>
                    </a:lnTo>
                    <a:lnTo>
                      <a:pt x="10" y="32"/>
                    </a:lnTo>
                    <a:lnTo>
                      <a:pt x="10" y="32"/>
                    </a:lnTo>
                    <a:lnTo>
                      <a:pt x="10" y="32"/>
                    </a:lnTo>
                    <a:lnTo>
                      <a:pt x="8" y="34"/>
                    </a:lnTo>
                    <a:lnTo>
                      <a:pt x="6" y="36"/>
                    </a:lnTo>
                    <a:lnTo>
                      <a:pt x="8" y="36"/>
                    </a:lnTo>
                    <a:lnTo>
                      <a:pt x="8" y="36"/>
                    </a:lnTo>
                    <a:lnTo>
                      <a:pt x="16" y="40"/>
                    </a:lnTo>
                    <a:lnTo>
                      <a:pt x="18" y="40"/>
                    </a:lnTo>
                    <a:lnTo>
                      <a:pt x="16" y="42"/>
                    </a:lnTo>
                    <a:lnTo>
                      <a:pt x="16" y="42"/>
                    </a:lnTo>
                    <a:lnTo>
                      <a:pt x="14" y="42"/>
                    </a:lnTo>
                    <a:lnTo>
                      <a:pt x="12" y="40"/>
                    </a:lnTo>
                    <a:lnTo>
                      <a:pt x="10" y="40"/>
                    </a:lnTo>
                    <a:lnTo>
                      <a:pt x="8" y="40"/>
                    </a:lnTo>
                    <a:lnTo>
                      <a:pt x="8" y="40"/>
                    </a:lnTo>
                    <a:lnTo>
                      <a:pt x="8" y="40"/>
                    </a:lnTo>
                    <a:lnTo>
                      <a:pt x="4" y="40"/>
                    </a:lnTo>
                    <a:lnTo>
                      <a:pt x="4" y="40"/>
                    </a:lnTo>
                    <a:lnTo>
                      <a:pt x="2" y="42"/>
                    </a:lnTo>
                    <a:lnTo>
                      <a:pt x="2" y="42"/>
                    </a:lnTo>
                    <a:lnTo>
                      <a:pt x="2" y="44"/>
                    </a:lnTo>
                    <a:lnTo>
                      <a:pt x="2" y="46"/>
                    </a:lnTo>
                    <a:lnTo>
                      <a:pt x="2" y="46"/>
                    </a:lnTo>
                    <a:lnTo>
                      <a:pt x="2" y="48"/>
                    </a:lnTo>
                    <a:lnTo>
                      <a:pt x="2" y="48"/>
                    </a:lnTo>
                    <a:lnTo>
                      <a:pt x="6" y="48"/>
                    </a:lnTo>
                    <a:lnTo>
                      <a:pt x="8" y="48"/>
                    </a:lnTo>
                    <a:lnTo>
                      <a:pt x="8" y="48"/>
                    </a:lnTo>
                    <a:lnTo>
                      <a:pt x="14" y="56"/>
                    </a:lnTo>
                    <a:lnTo>
                      <a:pt x="14" y="56"/>
                    </a:lnTo>
                    <a:lnTo>
                      <a:pt x="14" y="58"/>
                    </a:lnTo>
                    <a:lnTo>
                      <a:pt x="16" y="60"/>
                    </a:lnTo>
                    <a:lnTo>
                      <a:pt x="16" y="60"/>
                    </a:lnTo>
                    <a:lnTo>
                      <a:pt x="18" y="60"/>
                    </a:lnTo>
                    <a:lnTo>
                      <a:pt x="18" y="62"/>
                    </a:lnTo>
                    <a:lnTo>
                      <a:pt x="18" y="64"/>
                    </a:lnTo>
                    <a:lnTo>
                      <a:pt x="20" y="64"/>
                    </a:lnTo>
                    <a:lnTo>
                      <a:pt x="20" y="64"/>
                    </a:lnTo>
                    <a:lnTo>
                      <a:pt x="20" y="64"/>
                    </a:lnTo>
                    <a:lnTo>
                      <a:pt x="20" y="64"/>
                    </a:lnTo>
                    <a:lnTo>
                      <a:pt x="18" y="66"/>
                    </a:lnTo>
                    <a:lnTo>
                      <a:pt x="22" y="68"/>
                    </a:lnTo>
                    <a:lnTo>
                      <a:pt x="22" y="68"/>
                    </a:lnTo>
                    <a:lnTo>
                      <a:pt x="24" y="70"/>
                    </a:lnTo>
                    <a:lnTo>
                      <a:pt x="24" y="70"/>
                    </a:lnTo>
                    <a:lnTo>
                      <a:pt x="20" y="72"/>
                    </a:lnTo>
                    <a:lnTo>
                      <a:pt x="20" y="72"/>
                    </a:lnTo>
                    <a:lnTo>
                      <a:pt x="20" y="76"/>
                    </a:lnTo>
                    <a:lnTo>
                      <a:pt x="22" y="76"/>
                    </a:lnTo>
                    <a:lnTo>
                      <a:pt x="22" y="76"/>
                    </a:lnTo>
                    <a:lnTo>
                      <a:pt x="24" y="76"/>
                    </a:lnTo>
                    <a:lnTo>
                      <a:pt x="22" y="76"/>
                    </a:lnTo>
                    <a:lnTo>
                      <a:pt x="22" y="78"/>
                    </a:lnTo>
                    <a:lnTo>
                      <a:pt x="20" y="80"/>
                    </a:lnTo>
                    <a:lnTo>
                      <a:pt x="20" y="80"/>
                    </a:lnTo>
                    <a:lnTo>
                      <a:pt x="20" y="86"/>
                    </a:lnTo>
                    <a:lnTo>
                      <a:pt x="20" y="90"/>
                    </a:lnTo>
                    <a:lnTo>
                      <a:pt x="22" y="92"/>
                    </a:lnTo>
                    <a:lnTo>
                      <a:pt x="22" y="92"/>
                    </a:lnTo>
                    <a:lnTo>
                      <a:pt x="24" y="92"/>
                    </a:lnTo>
                    <a:lnTo>
                      <a:pt x="24" y="94"/>
                    </a:lnTo>
                    <a:lnTo>
                      <a:pt x="24" y="94"/>
                    </a:lnTo>
                    <a:lnTo>
                      <a:pt x="24" y="98"/>
                    </a:lnTo>
                    <a:lnTo>
                      <a:pt x="26" y="98"/>
                    </a:lnTo>
                    <a:lnTo>
                      <a:pt x="26" y="98"/>
                    </a:lnTo>
                    <a:lnTo>
                      <a:pt x="26" y="98"/>
                    </a:lnTo>
                    <a:lnTo>
                      <a:pt x="26" y="100"/>
                    </a:lnTo>
                    <a:lnTo>
                      <a:pt x="28" y="100"/>
                    </a:lnTo>
                    <a:lnTo>
                      <a:pt x="28" y="100"/>
                    </a:lnTo>
                    <a:lnTo>
                      <a:pt x="28" y="100"/>
                    </a:lnTo>
                    <a:lnTo>
                      <a:pt x="28" y="102"/>
                    </a:lnTo>
                    <a:lnTo>
                      <a:pt x="28" y="106"/>
                    </a:lnTo>
                    <a:lnTo>
                      <a:pt x="28" y="106"/>
                    </a:lnTo>
                    <a:lnTo>
                      <a:pt x="28" y="108"/>
                    </a:lnTo>
                    <a:lnTo>
                      <a:pt x="30" y="108"/>
                    </a:lnTo>
                    <a:lnTo>
                      <a:pt x="32" y="108"/>
                    </a:lnTo>
                    <a:lnTo>
                      <a:pt x="36" y="104"/>
                    </a:lnTo>
                    <a:lnTo>
                      <a:pt x="36" y="104"/>
                    </a:lnTo>
                    <a:lnTo>
                      <a:pt x="38" y="104"/>
                    </a:lnTo>
                    <a:lnTo>
                      <a:pt x="40" y="104"/>
                    </a:lnTo>
                    <a:lnTo>
                      <a:pt x="42" y="102"/>
                    </a:lnTo>
                    <a:lnTo>
                      <a:pt x="42" y="102"/>
                    </a:lnTo>
                    <a:lnTo>
                      <a:pt x="46" y="98"/>
                    </a:lnTo>
                    <a:lnTo>
                      <a:pt x="48" y="98"/>
                    </a:lnTo>
                    <a:lnTo>
                      <a:pt x="48" y="98"/>
                    </a:lnTo>
                    <a:lnTo>
                      <a:pt x="48" y="100"/>
                    </a:lnTo>
                    <a:lnTo>
                      <a:pt x="46" y="100"/>
                    </a:lnTo>
                    <a:lnTo>
                      <a:pt x="48" y="100"/>
                    </a:lnTo>
                    <a:lnTo>
                      <a:pt x="48" y="100"/>
                    </a:lnTo>
                    <a:lnTo>
                      <a:pt x="52" y="100"/>
                    </a:lnTo>
                    <a:lnTo>
                      <a:pt x="52" y="98"/>
                    </a:lnTo>
                    <a:lnTo>
                      <a:pt x="52" y="98"/>
                    </a:lnTo>
                    <a:lnTo>
                      <a:pt x="52" y="98"/>
                    </a:lnTo>
                    <a:lnTo>
                      <a:pt x="52" y="96"/>
                    </a:lnTo>
                    <a:lnTo>
                      <a:pt x="52" y="98"/>
                    </a:lnTo>
                    <a:lnTo>
                      <a:pt x="52" y="98"/>
                    </a:lnTo>
                    <a:lnTo>
                      <a:pt x="56" y="98"/>
                    </a:lnTo>
                    <a:lnTo>
                      <a:pt x="58" y="98"/>
                    </a:lnTo>
                    <a:lnTo>
                      <a:pt x="58" y="98"/>
                    </a:lnTo>
                    <a:lnTo>
                      <a:pt x="58" y="98"/>
                    </a:lnTo>
                    <a:lnTo>
                      <a:pt x="56" y="96"/>
                    </a:lnTo>
                    <a:lnTo>
                      <a:pt x="58" y="94"/>
                    </a:lnTo>
                    <a:lnTo>
                      <a:pt x="58" y="94"/>
                    </a:lnTo>
                    <a:lnTo>
                      <a:pt x="62" y="92"/>
                    </a:lnTo>
                    <a:lnTo>
                      <a:pt x="62" y="92"/>
                    </a:lnTo>
                    <a:lnTo>
                      <a:pt x="62" y="94"/>
                    </a:lnTo>
                    <a:lnTo>
                      <a:pt x="62" y="94"/>
                    </a:lnTo>
                    <a:lnTo>
                      <a:pt x="64" y="96"/>
                    </a:lnTo>
                    <a:lnTo>
                      <a:pt x="66" y="96"/>
                    </a:lnTo>
                    <a:lnTo>
                      <a:pt x="66" y="96"/>
                    </a:lnTo>
                    <a:lnTo>
                      <a:pt x="68" y="96"/>
                    </a:lnTo>
                    <a:lnTo>
                      <a:pt x="68" y="98"/>
                    </a:lnTo>
                    <a:lnTo>
                      <a:pt x="68" y="98"/>
                    </a:lnTo>
                    <a:lnTo>
                      <a:pt x="70" y="98"/>
                    </a:lnTo>
                    <a:lnTo>
                      <a:pt x="70" y="98"/>
                    </a:lnTo>
                    <a:lnTo>
                      <a:pt x="74" y="96"/>
                    </a:lnTo>
                    <a:lnTo>
                      <a:pt x="74" y="96"/>
                    </a:lnTo>
                    <a:lnTo>
                      <a:pt x="72" y="96"/>
                    </a:lnTo>
                    <a:lnTo>
                      <a:pt x="72" y="96"/>
                    </a:lnTo>
                    <a:lnTo>
                      <a:pt x="68" y="96"/>
                    </a:lnTo>
                    <a:lnTo>
                      <a:pt x="66" y="94"/>
                    </a:lnTo>
                    <a:lnTo>
                      <a:pt x="66" y="94"/>
                    </a:lnTo>
                    <a:lnTo>
                      <a:pt x="68" y="94"/>
                    </a:lnTo>
                    <a:lnTo>
                      <a:pt x="70" y="94"/>
                    </a:lnTo>
                    <a:lnTo>
                      <a:pt x="70" y="92"/>
                    </a:lnTo>
                    <a:lnTo>
                      <a:pt x="70" y="92"/>
                    </a:lnTo>
                    <a:lnTo>
                      <a:pt x="72" y="94"/>
                    </a:lnTo>
                    <a:lnTo>
                      <a:pt x="74" y="92"/>
                    </a:lnTo>
                    <a:lnTo>
                      <a:pt x="78" y="90"/>
                    </a:lnTo>
                    <a:lnTo>
                      <a:pt x="80" y="86"/>
                    </a:lnTo>
                    <a:lnTo>
                      <a:pt x="80" y="86"/>
                    </a:lnTo>
                    <a:lnTo>
                      <a:pt x="82" y="82"/>
                    </a:lnTo>
                    <a:lnTo>
                      <a:pt x="82" y="82"/>
                    </a:lnTo>
                    <a:lnTo>
                      <a:pt x="84" y="76"/>
                    </a:lnTo>
                    <a:lnTo>
                      <a:pt x="84" y="76"/>
                    </a:lnTo>
                    <a:lnTo>
                      <a:pt x="82" y="64"/>
                    </a:lnTo>
                    <a:lnTo>
                      <a:pt x="82" y="64"/>
                    </a:lnTo>
                    <a:lnTo>
                      <a:pt x="80" y="64"/>
                    </a:lnTo>
                    <a:lnTo>
                      <a:pt x="80" y="64"/>
                    </a:lnTo>
                    <a:lnTo>
                      <a:pt x="80" y="64"/>
                    </a:lnTo>
                    <a:lnTo>
                      <a:pt x="78" y="62"/>
                    </a:lnTo>
                    <a:lnTo>
                      <a:pt x="76" y="62"/>
                    </a:lnTo>
                    <a:lnTo>
                      <a:pt x="76" y="58"/>
                    </a:lnTo>
                    <a:lnTo>
                      <a:pt x="76" y="58"/>
                    </a:lnTo>
                    <a:lnTo>
                      <a:pt x="76" y="52"/>
                    </a:lnTo>
                    <a:lnTo>
                      <a:pt x="74" y="46"/>
                    </a:lnTo>
                    <a:lnTo>
                      <a:pt x="74" y="46"/>
                    </a:lnTo>
                    <a:lnTo>
                      <a:pt x="66" y="32"/>
                    </a:lnTo>
                    <a:lnTo>
                      <a:pt x="56" y="20"/>
                    </a:lnTo>
                    <a:lnTo>
                      <a:pt x="56" y="20"/>
                    </a:lnTo>
                    <a:lnTo>
                      <a:pt x="50" y="16"/>
                    </a:lnTo>
                    <a:lnTo>
                      <a:pt x="44" y="12"/>
                    </a:lnTo>
                    <a:lnTo>
                      <a:pt x="44" y="12"/>
                    </a:lnTo>
                    <a:lnTo>
                      <a:pt x="30" y="0"/>
                    </a:lnTo>
                    <a:lnTo>
                      <a:pt x="30" y="0"/>
                    </a:lnTo>
                    <a:lnTo>
                      <a:pt x="28" y="2"/>
                    </a:lnTo>
                    <a:lnTo>
                      <a:pt x="28" y="4"/>
                    </a:lnTo>
                    <a:lnTo>
                      <a:pt x="26" y="6"/>
                    </a:lnTo>
                    <a:lnTo>
                      <a:pt x="20" y="6"/>
                    </a:lnTo>
                    <a:lnTo>
                      <a:pt x="20" y="6"/>
                    </a:lnTo>
                    <a:lnTo>
                      <a:pt x="12" y="8"/>
                    </a:lnTo>
                    <a:lnTo>
                      <a:pt x="8" y="12"/>
                    </a:lnTo>
                    <a:lnTo>
                      <a:pt x="0" y="22"/>
                    </a:lnTo>
                    <a:lnTo>
                      <a:pt x="0" y="2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4" name="Spain">
                <a:extLst>
                  <a:ext uri="{FF2B5EF4-FFF2-40B4-BE49-F238E27FC236}">
                    <a16:creationId xmlns:a16="http://schemas.microsoft.com/office/drawing/2014/main" id="{5CF79F6B-7F8C-40B0-8995-1994C25D0AD4}"/>
                  </a:ext>
                </a:extLst>
              </p:cNvPr>
              <p:cNvSpPr>
                <a:spLocks/>
              </p:cNvSpPr>
              <p:nvPr/>
            </p:nvSpPr>
            <p:spPr bwMode="auto">
              <a:xfrm>
                <a:off x="3782662" y="1070015"/>
                <a:ext cx="497844" cy="239000"/>
              </a:xfrm>
              <a:custGeom>
                <a:avLst/>
                <a:gdLst/>
                <a:ahLst/>
                <a:cxnLst/>
                <a:rect l="l" t="t" r="r" b="b"/>
                <a:pathLst>
                  <a:path w="457728" h="216958">
                    <a:moveTo>
                      <a:pt x="452437" y="15875"/>
                    </a:moveTo>
                    <a:lnTo>
                      <a:pt x="452437" y="21167"/>
                    </a:lnTo>
                    <a:lnTo>
                      <a:pt x="455082" y="31750"/>
                    </a:lnTo>
                    <a:lnTo>
                      <a:pt x="457728" y="42333"/>
                    </a:lnTo>
                    <a:lnTo>
                      <a:pt x="455082" y="50271"/>
                    </a:lnTo>
                    <a:lnTo>
                      <a:pt x="452437" y="63500"/>
                    </a:lnTo>
                    <a:lnTo>
                      <a:pt x="449791" y="63500"/>
                    </a:lnTo>
                    <a:lnTo>
                      <a:pt x="449791" y="60854"/>
                    </a:lnTo>
                    <a:lnTo>
                      <a:pt x="447145" y="58208"/>
                    </a:lnTo>
                    <a:lnTo>
                      <a:pt x="444499" y="58208"/>
                    </a:lnTo>
                    <a:lnTo>
                      <a:pt x="439208" y="55563"/>
                    </a:lnTo>
                    <a:lnTo>
                      <a:pt x="439208" y="52917"/>
                    </a:lnTo>
                    <a:lnTo>
                      <a:pt x="439208" y="50271"/>
                    </a:lnTo>
                    <a:lnTo>
                      <a:pt x="436562" y="50271"/>
                    </a:lnTo>
                    <a:lnTo>
                      <a:pt x="436562" y="47625"/>
                    </a:lnTo>
                    <a:lnTo>
                      <a:pt x="436562" y="44979"/>
                    </a:lnTo>
                    <a:lnTo>
                      <a:pt x="436562" y="42333"/>
                    </a:lnTo>
                    <a:lnTo>
                      <a:pt x="433916" y="39688"/>
                    </a:lnTo>
                    <a:lnTo>
                      <a:pt x="433916" y="37042"/>
                    </a:lnTo>
                    <a:lnTo>
                      <a:pt x="433916" y="34396"/>
                    </a:lnTo>
                    <a:lnTo>
                      <a:pt x="433916" y="31750"/>
                    </a:lnTo>
                    <a:lnTo>
                      <a:pt x="433916" y="29104"/>
                    </a:lnTo>
                    <a:lnTo>
                      <a:pt x="433916" y="26458"/>
                    </a:lnTo>
                    <a:lnTo>
                      <a:pt x="436562" y="26458"/>
                    </a:lnTo>
                    <a:lnTo>
                      <a:pt x="439208" y="26458"/>
                    </a:lnTo>
                    <a:lnTo>
                      <a:pt x="439208" y="23813"/>
                    </a:lnTo>
                    <a:lnTo>
                      <a:pt x="441853" y="21167"/>
                    </a:lnTo>
                    <a:lnTo>
                      <a:pt x="444499" y="21167"/>
                    </a:lnTo>
                    <a:lnTo>
                      <a:pt x="447145" y="21167"/>
                    </a:lnTo>
                    <a:lnTo>
                      <a:pt x="449791" y="18521"/>
                    </a:lnTo>
                    <a:close/>
                    <a:moveTo>
                      <a:pt x="23812" y="0"/>
                    </a:moveTo>
                    <a:lnTo>
                      <a:pt x="29104" y="0"/>
                    </a:lnTo>
                    <a:lnTo>
                      <a:pt x="31750" y="0"/>
                    </a:lnTo>
                    <a:lnTo>
                      <a:pt x="34396" y="0"/>
                    </a:lnTo>
                    <a:lnTo>
                      <a:pt x="39687" y="2646"/>
                    </a:lnTo>
                    <a:lnTo>
                      <a:pt x="47625" y="5292"/>
                    </a:lnTo>
                    <a:lnTo>
                      <a:pt x="60854" y="5292"/>
                    </a:lnTo>
                    <a:lnTo>
                      <a:pt x="71437" y="2646"/>
                    </a:lnTo>
                    <a:lnTo>
                      <a:pt x="76729" y="2646"/>
                    </a:lnTo>
                    <a:lnTo>
                      <a:pt x="79375" y="2646"/>
                    </a:lnTo>
                    <a:lnTo>
                      <a:pt x="82021" y="2646"/>
                    </a:lnTo>
                    <a:lnTo>
                      <a:pt x="111125" y="5292"/>
                    </a:lnTo>
                    <a:lnTo>
                      <a:pt x="121708" y="5292"/>
                    </a:lnTo>
                    <a:lnTo>
                      <a:pt x="127000" y="2646"/>
                    </a:lnTo>
                    <a:lnTo>
                      <a:pt x="129646" y="2646"/>
                    </a:lnTo>
                    <a:lnTo>
                      <a:pt x="137583" y="7937"/>
                    </a:lnTo>
                    <a:lnTo>
                      <a:pt x="140229" y="7937"/>
                    </a:lnTo>
                    <a:lnTo>
                      <a:pt x="142875" y="5292"/>
                    </a:lnTo>
                    <a:lnTo>
                      <a:pt x="145521" y="5292"/>
                    </a:lnTo>
                    <a:lnTo>
                      <a:pt x="158750" y="7937"/>
                    </a:lnTo>
                    <a:lnTo>
                      <a:pt x="164042" y="7937"/>
                    </a:lnTo>
                    <a:lnTo>
                      <a:pt x="171979" y="5292"/>
                    </a:lnTo>
                    <a:lnTo>
                      <a:pt x="174625" y="5292"/>
                    </a:lnTo>
                    <a:lnTo>
                      <a:pt x="179917" y="5292"/>
                    </a:lnTo>
                    <a:lnTo>
                      <a:pt x="182563" y="5292"/>
                    </a:lnTo>
                    <a:lnTo>
                      <a:pt x="185209" y="7937"/>
                    </a:lnTo>
                    <a:lnTo>
                      <a:pt x="187854" y="7937"/>
                    </a:lnTo>
                    <a:lnTo>
                      <a:pt x="190500" y="7937"/>
                    </a:lnTo>
                    <a:lnTo>
                      <a:pt x="190500" y="10583"/>
                    </a:lnTo>
                    <a:lnTo>
                      <a:pt x="190500" y="13229"/>
                    </a:lnTo>
                    <a:lnTo>
                      <a:pt x="195792" y="13229"/>
                    </a:lnTo>
                    <a:lnTo>
                      <a:pt x="198438" y="13229"/>
                    </a:lnTo>
                    <a:lnTo>
                      <a:pt x="201084" y="15875"/>
                    </a:lnTo>
                    <a:lnTo>
                      <a:pt x="203729" y="18521"/>
                    </a:lnTo>
                    <a:lnTo>
                      <a:pt x="209021" y="18521"/>
                    </a:lnTo>
                    <a:lnTo>
                      <a:pt x="214313" y="18521"/>
                    </a:lnTo>
                    <a:lnTo>
                      <a:pt x="222250" y="23813"/>
                    </a:lnTo>
                    <a:lnTo>
                      <a:pt x="230188" y="26458"/>
                    </a:lnTo>
                    <a:lnTo>
                      <a:pt x="235479" y="29104"/>
                    </a:lnTo>
                    <a:lnTo>
                      <a:pt x="240771" y="29104"/>
                    </a:lnTo>
                    <a:lnTo>
                      <a:pt x="243417" y="23813"/>
                    </a:lnTo>
                    <a:lnTo>
                      <a:pt x="246063" y="23813"/>
                    </a:lnTo>
                    <a:lnTo>
                      <a:pt x="251354" y="26458"/>
                    </a:lnTo>
                    <a:lnTo>
                      <a:pt x="256646" y="29104"/>
                    </a:lnTo>
                    <a:lnTo>
                      <a:pt x="259292" y="29104"/>
                    </a:lnTo>
                    <a:lnTo>
                      <a:pt x="259292" y="31750"/>
                    </a:lnTo>
                    <a:lnTo>
                      <a:pt x="261938" y="31750"/>
                    </a:lnTo>
                    <a:lnTo>
                      <a:pt x="264584" y="31750"/>
                    </a:lnTo>
                    <a:lnTo>
                      <a:pt x="267229" y="31750"/>
                    </a:lnTo>
                    <a:lnTo>
                      <a:pt x="272521" y="29104"/>
                    </a:lnTo>
                    <a:lnTo>
                      <a:pt x="275167" y="29104"/>
                    </a:lnTo>
                    <a:lnTo>
                      <a:pt x="280459" y="31750"/>
                    </a:lnTo>
                    <a:lnTo>
                      <a:pt x="283104" y="31750"/>
                    </a:lnTo>
                    <a:lnTo>
                      <a:pt x="285750" y="29104"/>
                    </a:lnTo>
                    <a:lnTo>
                      <a:pt x="288396" y="29104"/>
                    </a:lnTo>
                    <a:lnTo>
                      <a:pt x="296334" y="29104"/>
                    </a:lnTo>
                    <a:lnTo>
                      <a:pt x="301625" y="26458"/>
                    </a:lnTo>
                    <a:lnTo>
                      <a:pt x="304271" y="29104"/>
                    </a:lnTo>
                    <a:lnTo>
                      <a:pt x="309563" y="31750"/>
                    </a:lnTo>
                    <a:lnTo>
                      <a:pt x="306917" y="34396"/>
                    </a:lnTo>
                    <a:lnTo>
                      <a:pt x="304271" y="34396"/>
                    </a:lnTo>
                    <a:lnTo>
                      <a:pt x="304271" y="37042"/>
                    </a:lnTo>
                    <a:lnTo>
                      <a:pt x="306917" y="37042"/>
                    </a:lnTo>
                    <a:lnTo>
                      <a:pt x="304271" y="39688"/>
                    </a:lnTo>
                    <a:lnTo>
                      <a:pt x="304271" y="44979"/>
                    </a:lnTo>
                    <a:lnTo>
                      <a:pt x="304271" y="50271"/>
                    </a:lnTo>
                    <a:lnTo>
                      <a:pt x="301625" y="50271"/>
                    </a:lnTo>
                    <a:lnTo>
                      <a:pt x="298979" y="52917"/>
                    </a:lnTo>
                    <a:lnTo>
                      <a:pt x="291042" y="55563"/>
                    </a:lnTo>
                    <a:lnTo>
                      <a:pt x="283104" y="60854"/>
                    </a:lnTo>
                    <a:lnTo>
                      <a:pt x="280459" y="63500"/>
                    </a:lnTo>
                    <a:lnTo>
                      <a:pt x="275167" y="63500"/>
                    </a:lnTo>
                    <a:lnTo>
                      <a:pt x="259292" y="71438"/>
                    </a:lnTo>
                    <a:lnTo>
                      <a:pt x="246063" y="76729"/>
                    </a:lnTo>
                    <a:lnTo>
                      <a:pt x="246063" y="79375"/>
                    </a:lnTo>
                    <a:lnTo>
                      <a:pt x="246063" y="84667"/>
                    </a:lnTo>
                    <a:lnTo>
                      <a:pt x="243417" y="87312"/>
                    </a:lnTo>
                    <a:lnTo>
                      <a:pt x="240771" y="84667"/>
                    </a:lnTo>
                    <a:lnTo>
                      <a:pt x="238125" y="89958"/>
                    </a:lnTo>
                    <a:lnTo>
                      <a:pt x="227542" y="100542"/>
                    </a:lnTo>
                    <a:lnTo>
                      <a:pt x="222250" y="103187"/>
                    </a:lnTo>
                    <a:lnTo>
                      <a:pt x="216959" y="108479"/>
                    </a:lnTo>
                    <a:lnTo>
                      <a:pt x="214313" y="113771"/>
                    </a:lnTo>
                    <a:lnTo>
                      <a:pt x="214313" y="119062"/>
                    </a:lnTo>
                    <a:lnTo>
                      <a:pt x="216959" y="127000"/>
                    </a:lnTo>
                    <a:lnTo>
                      <a:pt x="222250" y="129646"/>
                    </a:lnTo>
                    <a:lnTo>
                      <a:pt x="224896" y="132292"/>
                    </a:lnTo>
                    <a:lnTo>
                      <a:pt x="227542" y="132292"/>
                    </a:lnTo>
                    <a:lnTo>
                      <a:pt x="227542" y="134937"/>
                    </a:lnTo>
                    <a:lnTo>
                      <a:pt x="222250" y="137583"/>
                    </a:lnTo>
                    <a:lnTo>
                      <a:pt x="219604" y="142875"/>
                    </a:lnTo>
                    <a:lnTo>
                      <a:pt x="219604" y="145521"/>
                    </a:lnTo>
                    <a:lnTo>
                      <a:pt x="216959" y="148167"/>
                    </a:lnTo>
                    <a:lnTo>
                      <a:pt x="216959" y="150812"/>
                    </a:lnTo>
                    <a:lnTo>
                      <a:pt x="216959" y="153458"/>
                    </a:lnTo>
                    <a:lnTo>
                      <a:pt x="214313" y="153458"/>
                    </a:lnTo>
                    <a:lnTo>
                      <a:pt x="214313" y="156104"/>
                    </a:lnTo>
                    <a:lnTo>
                      <a:pt x="214313" y="161396"/>
                    </a:lnTo>
                    <a:lnTo>
                      <a:pt x="214313" y="164042"/>
                    </a:lnTo>
                    <a:lnTo>
                      <a:pt x="211667" y="166687"/>
                    </a:lnTo>
                    <a:lnTo>
                      <a:pt x="206375" y="166687"/>
                    </a:lnTo>
                    <a:lnTo>
                      <a:pt x="201084" y="169333"/>
                    </a:lnTo>
                    <a:lnTo>
                      <a:pt x="198438" y="171979"/>
                    </a:lnTo>
                    <a:lnTo>
                      <a:pt x="193146" y="174625"/>
                    </a:lnTo>
                    <a:lnTo>
                      <a:pt x="185209" y="179917"/>
                    </a:lnTo>
                    <a:lnTo>
                      <a:pt x="182563" y="190500"/>
                    </a:lnTo>
                    <a:lnTo>
                      <a:pt x="179917" y="193146"/>
                    </a:lnTo>
                    <a:lnTo>
                      <a:pt x="177271" y="193146"/>
                    </a:lnTo>
                    <a:lnTo>
                      <a:pt x="174625" y="193146"/>
                    </a:lnTo>
                    <a:lnTo>
                      <a:pt x="169333" y="195792"/>
                    </a:lnTo>
                    <a:lnTo>
                      <a:pt x="156104" y="195792"/>
                    </a:lnTo>
                    <a:lnTo>
                      <a:pt x="148167" y="198437"/>
                    </a:lnTo>
                    <a:lnTo>
                      <a:pt x="140229" y="201083"/>
                    </a:lnTo>
                    <a:lnTo>
                      <a:pt x="132292" y="203729"/>
                    </a:lnTo>
                    <a:lnTo>
                      <a:pt x="127000" y="203729"/>
                    </a:lnTo>
                    <a:lnTo>
                      <a:pt x="121708" y="203729"/>
                    </a:lnTo>
                    <a:lnTo>
                      <a:pt x="108479" y="209021"/>
                    </a:lnTo>
                    <a:lnTo>
                      <a:pt x="100542" y="214312"/>
                    </a:lnTo>
                    <a:lnTo>
                      <a:pt x="95250" y="216958"/>
                    </a:lnTo>
                    <a:lnTo>
                      <a:pt x="89958" y="216958"/>
                    </a:lnTo>
                    <a:lnTo>
                      <a:pt x="87313" y="216958"/>
                    </a:lnTo>
                    <a:lnTo>
                      <a:pt x="84667" y="214312"/>
                    </a:lnTo>
                    <a:lnTo>
                      <a:pt x="79375" y="214312"/>
                    </a:lnTo>
                    <a:lnTo>
                      <a:pt x="76729" y="209021"/>
                    </a:lnTo>
                    <a:lnTo>
                      <a:pt x="79375" y="206375"/>
                    </a:lnTo>
                    <a:lnTo>
                      <a:pt x="79375" y="203729"/>
                    </a:lnTo>
                    <a:lnTo>
                      <a:pt x="76729" y="203729"/>
                    </a:lnTo>
                    <a:lnTo>
                      <a:pt x="74083" y="201083"/>
                    </a:lnTo>
                    <a:lnTo>
                      <a:pt x="76729" y="198437"/>
                    </a:lnTo>
                    <a:lnTo>
                      <a:pt x="74083" y="198437"/>
                    </a:lnTo>
                    <a:lnTo>
                      <a:pt x="68792" y="195792"/>
                    </a:lnTo>
                    <a:lnTo>
                      <a:pt x="63500" y="193146"/>
                    </a:lnTo>
                    <a:lnTo>
                      <a:pt x="58208" y="190500"/>
                    </a:lnTo>
                    <a:lnTo>
                      <a:pt x="55562" y="190500"/>
                    </a:lnTo>
                    <a:lnTo>
                      <a:pt x="55562" y="187854"/>
                    </a:lnTo>
                    <a:lnTo>
                      <a:pt x="47625" y="187854"/>
                    </a:lnTo>
                    <a:lnTo>
                      <a:pt x="39687" y="187854"/>
                    </a:lnTo>
                    <a:lnTo>
                      <a:pt x="34396" y="187854"/>
                    </a:lnTo>
                    <a:lnTo>
                      <a:pt x="31750" y="185208"/>
                    </a:lnTo>
                    <a:lnTo>
                      <a:pt x="29104" y="182562"/>
                    </a:lnTo>
                    <a:lnTo>
                      <a:pt x="29104" y="179917"/>
                    </a:lnTo>
                    <a:lnTo>
                      <a:pt x="31750" y="174625"/>
                    </a:lnTo>
                    <a:lnTo>
                      <a:pt x="37042" y="166687"/>
                    </a:lnTo>
                    <a:lnTo>
                      <a:pt x="39687" y="161396"/>
                    </a:lnTo>
                    <a:lnTo>
                      <a:pt x="39687" y="158750"/>
                    </a:lnTo>
                    <a:lnTo>
                      <a:pt x="37042" y="153458"/>
                    </a:lnTo>
                    <a:lnTo>
                      <a:pt x="34396" y="150812"/>
                    </a:lnTo>
                    <a:lnTo>
                      <a:pt x="34396" y="145521"/>
                    </a:lnTo>
                    <a:lnTo>
                      <a:pt x="39687" y="140229"/>
                    </a:lnTo>
                    <a:lnTo>
                      <a:pt x="42333" y="134937"/>
                    </a:lnTo>
                    <a:lnTo>
                      <a:pt x="39687" y="129646"/>
                    </a:lnTo>
                    <a:lnTo>
                      <a:pt x="34396" y="116417"/>
                    </a:lnTo>
                    <a:lnTo>
                      <a:pt x="31750" y="113771"/>
                    </a:lnTo>
                    <a:lnTo>
                      <a:pt x="34396" y="113771"/>
                    </a:lnTo>
                    <a:lnTo>
                      <a:pt x="42333" y="113771"/>
                    </a:lnTo>
                    <a:lnTo>
                      <a:pt x="44979" y="111125"/>
                    </a:lnTo>
                    <a:lnTo>
                      <a:pt x="44979" y="108479"/>
                    </a:lnTo>
                    <a:lnTo>
                      <a:pt x="47625" y="100542"/>
                    </a:lnTo>
                    <a:lnTo>
                      <a:pt x="47625" y="95250"/>
                    </a:lnTo>
                    <a:lnTo>
                      <a:pt x="44979" y="95250"/>
                    </a:lnTo>
                    <a:lnTo>
                      <a:pt x="44979" y="92604"/>
                    </a:lnTo>
                    <a:lnTo>
                      <a:pt x="47625" y="89958"/>
                    </a:lnTo>
                    <a:lnTo>
                      <a:pt x="47625" y="87312"/>
                    </a:lnTo>
                    <a:lnTo>
                      <a:pt x="47625" y="82021"/>
                    </a:lnTo>
                    <a:lnTo>
                      <a:pt x="44979" y="76729"/>
                    </a:lnTo>
                    <a:lnTo>
                      <a:pt x="47625" y="76729"/>
                    </a:lnTo>
                    <a:lnTo>
                      <a:pt x="50271" y="74083"/>
                    </a:lnTo>
                    <a:lnTo>
                      <a:pt x="52917" y="68792"/>
                    </a:lnTo>
                    <a:lnTo>
                      <a:pt x="55562" y="63500"/>
                    </a:lnTo>
                    <a:lnTo>
                      <a:pt x="60854" y="60854"/>
                    </a:lnTo>
                    <a:lnTo>
                      <a:pt x="60854" y="58208"/>
                    </a:lnTo>
                    <a:lnTo>
                      <a:pt x="58208" y="58208"/>
                    </a:lnTo>
                    <a:lnTo>
                      <a:pt x="58208" y="55563"/>
                    </a:lnTo>
                    <a:lnTo>
                      <a:pt x="55562" y="52917"/>
                    </a:lnTo>
                    <a:lnTo>
                      <a:pt x="52917" y="50271"/>
                    </a:lnTo>
                    <a:lnTo>
                      <a:pt x="47625" y="52917"/>
                    </a:lnTo>
                    <a:lnTo>
                      <a:pt x="44979" y="52917"/>
                    </a:lnTo>
                    <a:lnTo>
                      <a:pt x="42333" y="52917"/>
                    </a:lnTo>
                    <a:lnTo>
                      <a:pt x="37042" y="50271"/>
                    </a:lnTo>
                    <a:lnTo>
                      <a:pt x="29104" y="52917"/>
                    </a:lnTo>
                    <a:lnTo>
                      <a:pt x="26458" y="52917"/>
                    </a:lnTo>
                    <a:lnTo>
                      <a:pt x="26458" y="50271"/>
                    </a:lnTo>
                    <a:lnTo>
                      <a:pt x="26458" y="47625"/>
                    </a:lnTo>
                    <a:lnTo>
                      <a:pt x="26458" y="44979"/>
                    </a:lnTo>
                    <a:lnTo>
                      <a:pt x="18521" y="44979"/>
                    </a:lnTo>
                    <a:lnTo>
                      <a:pt x="13229" y="44979"/>
                    </a:lnTo>
                    <a:lnTo>
                      <a:pt x="7937" y="47625"/>
                    </a:lnTo>
                    <a:lnTo>
                      <a:pt x="5292" y="42333"/>
                    </a:lnTo>
                    <a:lnTo>
                      <a:pt x="7937" y="39688"/>
                    </a:lnTo>
                    <a:lnTo>
                      <a:pt x="13229" y="37042"/>
                    </a:lnTo>
                    <a:lnTo>
                      <a:pt x="10583" y="37042"/>
                    </a:lnTo>
                    <a:lnTo>
                      <a:pt x="7937" y="37042"/>
                    </a:lnTo>
                    <a:lnTo>
                      <a:pt x="7937" y="34396"/>
                    </a:lnTo>
                    <a:lnTo>
                      <a:pt x="7937" y="29104"/>
                    </a:lnTo>
                    <a:lnTo>
                      <a:pt x="5292" y="26458"/>
                    </a:lnTo>
                    <a:lnTo>
                      <a:pt x="2646" y="26458"/>
                    </a:lnTo>
                    <a:lnTo>
                      <a:pt x="5292" y="23813"/>
                    </a:lnTo>
                    <a:lnTo>
                      <a:pt x="5292" y="21167"/>
                    </a:lnTo>
                    <a:lnTo>
                      <a:pt x="2646" y="18521"/>
                    </a:lnTo>
                    <a:lnTo>
                      <a:pt x="0" y="18521"/>
                    </a:lnTo>
                    <a:lnTo>
                      <a:pt x="0" y="15875"/>
                    </a:lnTo>
                    <a:lnTo>
                      <a:pt x="0" y="13229"/>
                    </a:lnTo>
                    <a:lnTo>
                      <a:pt x="7937" y="10583"/>
                    </a:lnTo>
                    <a:lnTo>
                      <a:pt x="10583" y="7937"/>
                    </a:lnTo>
                    <a:lnTo>
                      <a:pt x="15875" y="7937"/>
                    </a:lnTo>
                    <a:lnTo>
                      <a:pt x="18521" y="7937"/>
                    </a:lnTo>
                    <a:lnTo>
                      <a:pt x="23812" y="5292"/>
                    </a:lnTo>
                    <a:lnTo>
                      <a:pt x="21167"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5" name="Sweden">
                <a:extLst>
                  <a:ext uri="{FF2B5EF4-FFF2-40B4-BE49-F238E27FC236}">
                    <a16:creationId xmlns:a16="http://schemas.microsoft.com/office/drawing/2014/main" id="{930C28D8-DE3D-422B-95E1-601628D5BDBA}"/>
                  </a:ext>
                </a:extLst>
              </p:cNvPr>
              <p:cNvSpPr>
                <a:spLocks/>
              </p:cNvSpPr>
              <p:nvPr/>
            </p:nvSpPr>
            <p:spPr bwMode="auto">
              <a:xfrm>
                <a:off x="4283383" y="420053"/>
                <a:ext cx="279138" cy="314780"/>
              </a:xfrm>
              <a:custGeom>
                <a:avLst/>
                <a:gdLst/>
                <a:ahLst/>
                <a:cxnLst>
                  <a:cxn ang="0">
                    <a:pos x="152" y="8"/>
                  </a:cxn>
                  <a:cxn ang="0">
                    <a:pos x="176" y="18"/>
                  </a:cxn>
                  <a:cxn ang="0">
                    <a:pos x="180" y="24"/>
                  </a:cxn>
                  <a:cxn ang="0">
                    <a:pos x="190" y="36"/>
                  </a:cxn>
                  <a:cxn ang="0">
                    <a:pos x="194" y="46"/>
                  </a:cxn>
                  <a:cxn ang="0">
                    <a:pos x="188" y="50"/>
                  </a:cxn>
                  <a:cxn ang="0">
                    <a:pos x="174" y="48"/>
                  </a:cxn>
                  <a:cxn ang="0">
                    <a:pos x="166" y="52"/>
                  </a:cxn>
                  <a:cxn ang="0">
                    <a:pos x="160" y="58"/>
                  </a:cxn>
                  <a:cxn ang="0">
                    <a:pos x="150" y="74"/>
                  </a:cxn>
                  <a:cxn ang="0">
                    <a:pos x="138" y="80"/>
                  </a:cxn>
                  <a:cxn ang="0">
                    <a:pos x="130" y="84"/>
                  </a:cxn>
                  <a:cxn ang="0">
                    <a:pos x="116" y="86"/>
                  </a:cxn>
                  <a:cxn ang="0">
                    <a:pos x="108" y="90"/>
                  </a:cxn>
                  <a:cxn ang="0">
                    <a:pos x="102" y="92"/>
                  </a:cxn>
                  <a:cxn ang="0">
                    <a:pos x="100" y="108"/>
                  </a:cxn>
                  <a:cxn ang="0">
                    <a:pos x="104" y="126"/>
                  </a:cxn>
                  <a:cxn ang="0">
                    <a:pos x="114" y="126"/>
                  </a:cxn>
                  <a:cxn ang="0">
                    <a:pos x="128" y="134"/>
                  </a:cxn>
                  <a:cxn ang="0">
                    <a:pos x="124" y="140"/>
                  </a:cxn>
                  <a:cxn ang="0">
                    <a:pos x="108" y="138"/>
                  </a:cxn>
                  <a:cxn ang="0">
                    <a:pos x="130" y="140"/>
                  </a:cxn>
                  <a:cxn ang="0">
                    <a:pos x="118" y="150"/>
                  </a:cxn>
                  <a:cxn ang="0">
                    <a:pos x="110" y="148"/>
                  </a:cxn>
                  <a:cxn ang="0">
                    <a:pos x="94" y="152"/>
                  </a:cxn>
                  <a:cxn ang="0">
                    <a:pos x="102" y="158"/>
                  </a:cxn>
                  <a:cxn ang="0">
                    <a:pos x="100" y="164"/>
                  </a:cxn>
                  <a:cxn ang="0">
                    <a:pos x="100" y="176"/>
                  </a:cxn>
                  <a:cxn ang="0">
                    <a:pos x="96" y="192"/>
                  </a:cxn>
                  <a:cxn ang="0">
                    <a:pos x="84" y="202"/>
                  </a:cxn>
                  <a:cxn ang="0">
                    <a:pos x="72" y="202"/>
                  </a:cxn>
                  <a:cxn ang="0">
                    <a:pos x="66" y="210"/>
                  </a:cxn>
                  <a:cxn ang="0">
                    <a:pos x="66" y="214"/>
                  </a:cxn>
                  <a:cxn ang="0">
                    <a:pos x="44" y="216"/>
                  </a:cxn>
                  <a:cxn ang="0">
                    <a:pos x="32" y="200"/>
                  </a:cxn>
                  <a:cxn ang="0">
                    <a:pos x="36" y="196"/>
                  </a:cxn>
                  <a:cxn ang="0">
                    <a:pos x="28" y="188"/>
                  </a:cxn>
                  <a:cxn ang="0">
                    <a:pos x="18" y="174"/>
                  </a:cxn>
                  <a:cxn ang="0">
                    <a:pos x="14" y="168"/>
                  </a:cxn>
                  <a:cxn ang="0">
                    <a:pos x="10" y="164"/>
                  </a:cxn>
                  <a:cxn ang="0">
                    <a:pos x="4" y="156"/>
                  </a:cxn>
                  <a:cxn ang="0">
                    <a:pos x="6" y="152"/>
                  </a:cxn>
                  <a:cxn ang="0">
                    <a:pos x="6" y="144"/>
                  </a:cxn>
                  <a:cxn ang="0">
                    <a:pos x="10" y="136"/>
                  </a:cxn>
                  <a:cxn ang="0">
                    <a:pos x="16" y="116"/>
                  </a:cxn>
                  <a:cxn ang="0">
                    <a:pos x="20" y="108"/>
                  </a:cxn>
                  <a:cxn ang="0">
                    <a:pos x="14" y="96"/>
                  </a:cxn>
                  <a:cxn ang="0">
                    <a:pos x="12" y="80"/>
                  </a:cxn>
                  <a:cxn ang="0">
                    <a:pos x="26" y="68"/>
                  </a:cxn>
                  <a:cxn ang="0">
                    <a:pos x="44" y="60"/>
                  </a:cxn>
                  <a:cxn ang="0">
                    <a:pos x="48" y="44"/>
                  </a:cxn>
                  <a:cxn ang="0">
                    <a:pos x="56" y="36"/>
                  </a:cxn>
                  <a:cxn ang="0">
                    <a:pos x="64" y="30"/>
                  </a:cxn>
                  <a:cxn ang="0">
                    <a:pos x="90" y="10"/>
                  </a:cxn>
                  <a:cxn ang="0">
                    <a:pos x="108" y="10"/>
                  </a:cxn>
                  <a:cxn ang="0">
                    <a:pos x="134" y="0"/>
                  </a:cxn>
                </a:cxnLst>
                <a:rect l="0" t="0" r="r" b="b"/>
                <a:pathLst>
                  <a:path w="194" h="216">
                    <a:moveTo>
                      <a:pt x="134" y="0"/>
                    </a:moveTo>
                    <a:lnTo>
                      <a:pt x="134" y="0"/>
                    </a:lnTo>
                    <a:lnTo>
                      <a:pt x="138" y="4"/>
                    </a:lnTo>
                    <a:lnTo>
                      <a:pt x="142" y="6"/>
                    </a:lnTo>
                    <a:lnTo>
                      <a:pt x="152" y="8"/>
                    </a:lnTo>
                    <a:lnTo>
                      <a:pt x="162" y="8"/>
                    </a:lnTo>
                    <a:lnTo>
                      <a:pt x="170" y="12"/>
                    </a:lnTo>
                    <a:lnTo>
                      <a:pt x="170" y="12"/>
                    </a:lnTo>
                    <a:lnTo>
                      <a:pt x="176" y="16"/>
                    </a:lnTo>
                    <a:lnTo>
                      <a:pt x="176" y="18"/>
                    </a:lnTo>
                    <a:lnTo>
                      <a:pt x="176" y="20"/>
                    </a:lnTo>
                    <a:lnTo>
                      <a:pt x="178" y="22"/>
                    </a:lnTo>
                    <a:lnTo>
                      <a:pt x="178" y="22"/>
                    </a:lnTo>
                    <a:lnTo>
                      <a:pt x="180" y="22"/>
                    </a:lnTo>
                    <a:lnTo>
                      <a:pt x="180" y="24"/>
                    </a:lnTo>
                    <a:lnTo>
                      <a:pt x="180" y="26"/>
                    </a:lnTo>
                    <a:lnTo>
                      <a:pt x="184" y="30"/>
                    </a:lnTo>
                    <a:lnTo>
                      <a:pt x="184" y="30"/>
                    </a:lnTo>
                    <a:lnTo>
                      <a:pt x="188" y="34"/>
                    </a:lnTo>
                    <a:lnTo>
                      <a:pt x="190" y="36"/>
                    </a:lnTo>
                    <a:lnTo>
                      <a:pt x="190" y="40"/>
                    </a:lnTo>
                    <a:lnTo>
                      <a:pt x="190" y="44"/>
                    </a:lnTo>
                    <a:lnTo>
                      <a:pt x="190" y="44"/>
                    </a:lnTo>
                    <a:lnTo>
                      <a:pt x="194" y="46"/>
                    </a:lnTo>
                    <a:lnTo>
                      <a:pt x="194" y="46"/>
                    </a:lnTo>
                    <a:lnTo>
                      <a:pt x="192" y="50"/>
                    </a:lnTo>
                    <a:lnTo>
                      <a:pt x="190" y="50"/>
                    </a:lnTo>
                    <a:lnTo>
                      <a:pt x="188" y="48"/>
                    </a:lnTo>
                    <a:lnTo>
                      <a:pt x="188" y="50"/>
                    </a:lnTo>
                    <a:lnTo>
                      <a:pt x="188" y="50"/>
                    </a:lnTo>
                    <a:lnTo>
                      <a:pt x="186" y="52"/>
                    </a:lnTo>
                    <a:lnTo>
                      <a:pt x="182" y="50"/>
                    </a:lnTo>
                    <a:lnTo>
                      <a:pt x="180" y="48"/>
                    </a:lnTo>
                    <a:lnTo>
                      <a:pt x="174" y="48"/>
                    </a:lnTo>
                    <a:lnTo>
                      <a:pt x="174" y="48"/>
                    </a:lnTo>
                    <a:lnTo>
                      <a:pt x="170" y="48"/>
                    </a:lnTo>
                    <a:lnTo>
                      <a:pt x="168" y="50"/>
                    </a:lnTo>
                    <a:lnTo>
                      <a:pt x="168" y="50"/>
                    </a:lnTo>
                    <a:lnTo>
                      <a:pt x="168" y="52"/>
                    </a:lnTo>
                    <a:lnTo>
                      <a:pt x="166" y="52"/>
                    </a:lnTo>
                    <a:lnTo>
                      <a:pt x="164" y="52"/>
                    </a:lnTo>
                    <a:lnTo>
                      <a:pt x="160" y="54"/>
                    </a:lnTo>
                    <a:lnTo>
                      <a:pt x="160" y="54"/>
                    </a:lnTo>
                    <a:lnTo>
                      <a:pt x="158" y="56"/>
                    </a:lnTo>
                    <a:lnTo>
                      <a:pt x="160" y="58"/>
                    </a:lnTo>
                    <a:lnTo>
                      <a:pt x="162" y="60"/>
                    </a:lnTo>
                    <a:lnTo>
                      <a:pt x="160" y="64"/>
                    </a:lnTo>
                    <a:lnTo>
                      <a:pt x="160" y="64"/>
                    </a:lnTo>
                    <a:lnTo>
                      <a:pt x="154" y="70"/>
                    </a:lnTo>
                    <a:lnTo>
                      <a:pt x="150" y="74"/>
                    </a:lnTo>
                    <a:lnTo>
                      <a:pt x="150" y="74"/>
                    </a:lnTo>
                    <a:lnTo>
                      <a:pt x="148" y="78"/>
                    </a:lnTo>
                    <a:lnTo>
                      <a:pt x="144" y="78"/>
                    </a:lnTo>
                    <a:lnTo>
                      <a:pt x="142" y="78"/>
                    </a:lnTo>
                    <a:lnTo>
                      <a:pt x="138" y="80"/>
                    </a:lnTo>
                    <a:lnTo>
                      <a:pt x="138" y="80"/>
                    </a:lnTo>
                    <a:lnTo>
                      <a:pt x="136" y="82"/>
                    </a:lnTo>
                    <a:lnTo>
                      <a:pt x="134" y="82"/>
                    </a:lnTo>
                    <a:lnTo>
                      <a:pt x="132" y="82"/>
                    </a:lnTo>
                    <a:lnTo>
                      <a:pt x="130" y="84"/>
                    </a:lnTo>
                    <a:lnTo>
                      <a:pt x="130" y="84"/>
                    </a:lnTo>
                    <a:lnTo>
                      <a:pt x="126" y="86"/>
                    </a:lnTo>
                    <a:lnTo>
                      <a:pt x="122" y="86"/>
                    </a:lnTo>
                    <a:lnTo>
                      <a:pt x="120" y="84"/>
                    </a:lnTo>
                    <a:lnTo>
                      <a:pt x="116" y="86"/>
                    </a:lnTo>
                    <a:lnTo>
                      <a:pt x="116" y="86"/>
                    </a:lnTo>
                    <a:lnTo>
                      <a:pt x="112" y="88"/>
                    </a:lnTo>
                    <a:lnTo>
                      <a:pt x="112" y="88"/>
                    </a:lnTo>
                    <a:lnTo>
                      <a:pt x="110" y="88"/>
                    </a:lnTo>
                    <a:lnTo>
                      <a:pt x="108" y="90"/>
                    </a:lnTo>
                    <a:lnTo>
                      <a:pt x="108" y="90"/>
                    </a:lnTo>
                    <a:lnTo>
                      <a:pt x="106" y="92"/>
                    </a:lnTo>
                    <a:lnTo>
                      <a:pt x="104" y="90"/>
                    </a:lnTo>
                    <a:lnTo>
                      <a:pt x="102" y="90"/>
                    </a:lnTo>
                    <a:lnTo>
                      <a:pt x="102" y="92"/>
                    </a:lnTo>
                    <a:lnTo>
                      <a:pt x="102" y="92"/>
                    </a:lnTo>
                    <a:lnTo>
                      <a:pt x="102" y="98"/>
                    </a:lnTo>
                    <a:lnTo>
                      <a:pt x="102" y="102"/>
                    </a:lnTo>
                    <a:lnTo>
                      <a:pt x="100" y="104"/>
                    </a:lnTo>
                    <a:lnTo>
                      <a:pt x="100" y="108"/>
                    </a:lnTo>
                    <a:lnTo>
                      <a:pt x="100" y="108"/>
                    </a:lnTo>
                    <a:lnTo>
                      <a:pt x="100" y="112"/>
                    </a:lnTo>
                    <a:lnTo>
                      <a:pt x="98" y="116"/>
                    </a:lnTo>
                    <a:lnTo>
                      <a:pt x="100" y="120"/>
                    </a:lnTo>
                    <a:lnTo>
                      <a:pt x="104" y="126"/>
                    </a:lnTo>
                    <a:lnTo>
                      <a:pt x="104" y="126"/>
                    </a:lnTo>
                    <a:lnTo>
                      <a:pt x="110" y="128"/>
                    </a:lnTo>
                    <a:lnTo>
                      <a:pt x="112" y="128"/>
                    </a:lnTo>
                    <a:lnTo>
                      <a:pt x="112" y="126"/>
                    </a:lnTo>
                    <a:lnTo>
                      <a:pt x="114" y="126"/>
                    </a:lnTo>
                    <a:lnTo>
                      <a:pt x="114" y="126"/>
                    </a:lnTo>
                    <a:lnTo>
                      <a:pt x="118" y="128"/>
                    </a:lnTo>
                    <a:lnTo>
                      <a:pt x="124" y="132"/>
                    </a:lnTo>
                    <a:lnTo>
                      <a:pt x="124" y="132"/>
                    </a:lnTo>
                    <a:lnTo>
                      <a:pt x="128" y="134"/>
                    </a:lnTo>
                    <a:lnTo>
                      <a:pt x="132" y="136"/>
                    </a:lnTo>
                    <a:lnTo>
                      <a:pt x="132" y="136"/>
                    </a:lnTo>
                    <a:lnTo>
                      <a:pt x="130" y="138"/>
                    </a:lnTo>
                    <a:lnTo>
                      <a:pt x="130" y="138"/>
                    </a:lnTo>
                    <a:lnTo>
                      <a:pt x="124" y="140"/>
                    </a:lnTo>
                    <a:lnTo>
                      <a:pt x="122" y="140"/>
                    </a:lnTo>
                    <a:lnTo>
                      <a:pt x="120" y="140"/>
                    </a:lnTo>
                    <a:lnTo>
                      <a:pt x="120" y="140"/>
                    </a:lnTo>
                    <a:lnTo>
                      <a:pt x="114" y="138"/>
                    </a:lnTo>
                    <a:lnTo>
                      <a:pt x="108" y="138"/>
                    </a:lnTo>
                    <a:lnTo>
                      <a:pt x="108" y="138"/>
                    </a:lnTo>
                    <a:lnTo>
                      <a:pt x="116" y="140"/>
                    </a:lnTo>
                    <a:lnTo>
                      <a:pt x="120" y="142"/>
                    </a:lnTo>
                    <a:lnTo>
                      <a:pt x="122" y="142"/>
                    </a:lnTo>
                    <a:lnTo>
                      <a:pt x="130" y="140"/>
                    </a:lnTo>
                    <a:lnTo>
                      <a:pt x="130" y="140"/>
                    </a:lnTo>
                    <a:lnTo>
                      <a:pt x="126" y="148"/>
                    </a:lnTo>
                    <a:lnTo>
                      <a:pt x="122" y="150"/>
                    </a:lnTo>
                    <a:lnTo>
                      <a:pt x="120" y="148"/>
                    </a:lnTo>
                    <a:lnTo>
                      <a:pt x="118" y="150"/>
                    </a:lnTo>
                    <a:lnTo>
                      <a:pt x="118" y="150"/>
                    </a:lnTo>
                    <a:lnTo>
                      <a:pt x="116" y="152"/>
                    </a:lnTo>
                    <a:lnTo>
                      <a:pt x="116" y="152"/>
                    </a:lnTo>
                    <a:lnTo>
                      <a:pt x="110" y="148"/>
                    </a:lnTo>
                    <a:lnTo>
                      <a:pt x="110" y="148"/>
                    </a:lnTo>
                    <a:lnTo>
                      <a:pt x="112" y="150"/>
                    </a:lnTo>
                    <a:lnTo>
                      <a:pt x="110" y="152"/>
                    </a:lnTo>
                    <a:lnTo>
                      <a:pt x="106" y="154"/>
                    </a:lnTo>
                    <a:lnTo>
                      <a:pt x="100" y="152"/>
                    </a:lnTo>
                    <a:lnTo>
                      <a:pt x="94" y="152"/>
                    </a:lnTo>
                    <a:lnTo>
                      <a:pt x="94" y="152"/>
                    </a:lnTo>
                    <a:lnTo>
                      <a:pt x="102" y="156"/>
                    </a:lnTo>
                    <a:lnTo>
                      <a:pt x="104" y="156"/>
                    </a:lnTo>
                    <a:lnTo>
                      <a:pt x="102" y="158"/>
                    </a:lnTo>
                    <a:lnTo>
                      <a:pt x="102" y="158"/>
                    </a:lnTo>
                    <a:lnTo>
                      <a:pt x="102" y="160"/>
                    </a:lnTo>
                    <a:lnTo>
                      <a:pt x="102" y="160"/>
                    </a:lnTo>
                    <a:lnTo>
                      <a:pt x="102" y="162"/>
                    </a:lnTo>
                    <a:lnTo>
                      <a:pt x="100" y="164"/>
                    </a:lnTo>
                    <a:lnTo>
                      <a:pt x="100" y="164"/>
                    </a:lnTo>
                    <a:lnTo>
                      <a:pt x="98" y="168"/>
                    </a:lnTo>
                    <a:lnTo>
                      <a:pt x="100" y="170"/>
                    </a:lnTo>
                    <a:lnTo>
                      <a:pt x="100" y="174"/>
                    </a:lnTo>
                    <a:lnTo>
                      <a:pt x="100" y="176"/>
                    </a:lnTo>
                    <a:lnTo>
                      <a:pt x="100" y="176"/>
                    </a:lnTo>
                    <a:lnTo>
                      <a:pt x="98" y="180"/>
                    </a:lnTo>
                    <a:lnTo>
                      <a:pt x="98" y="184"/>
                    </a:lnTo>
                    <a:lnTo>
                      <a:pt x="98" y="188"/>
                    </a:lnTo>
                    <a:lnTo>
                      <a:pt x="96" y="192"/>
                    </a:lnTo>
                    <a:lnTo>
                      <a:pt x="96" y="192"/>
                    </a:lnTo>
                    <a:lnTo>
                      <a:pt x="96" y="198"/>
                    </a:lnTo>
                    <a:lnTo>
                      <a:pt x="94" y="200"/>
                    </a:lnTo>
                    <a:lnTo>
                      <a:pt x="88" y="202"/>
                    </a:lnTo>
                    <a:lnTo>
                      <a:pt x="88" y="202"/>
                    </a:lnTo>
                    <a:lnTo>
                      <a:pt x="84" y="202"/>
                    </a:lnTo>
                    <a:lnTo>
                      <a:pt x="80" y="200"/>
                    </a:lnTo>
                    <a:lnTo>
                      <a:pt x="76" y="200"/>
                    </a:lnTo>
                    <a:lnTo>
                      <a:pt x="74" y="202"/>
                    </a:lnTo>
                    <a:lnTo>
                      <a:pt x="74" y="202"/>
                    </a:lnTo>
                    <a:lnTo>
                      <a:pt x="72" y="202"/>
                    </a:lnTo>
                    <a:lnTo>
                      <a:pt x="72" y="202"/>
                    </a:lnTo>
                    <a:lnTo>
                      <a:pt x="70" y="202"/>
                    </a:lnTo>
                    <a:lnTo>
                      <a:pt x="68" y="206"/>
                    </a:lnTo>
                    <a:lnTo>
                      <a:pt x="68" y="206"/>
                    </a:lnTo>
                    <a:lnTo>
                      <a:pt x="66" y="210"/>
                    </a:lnTo>
                    <a:lnTo>
                      <a:pt x="68" y="210"/>
                    </a:lnTo>
                    <a:lnTo>
                      <a:pt x="68" y="212"/>
                    </a:lnTo>
                    <a:lnTo>
                      <a:pt x="68" y="214"/>
                    </a:lnTo>
                    <a:lnTo>
                      <a:pt x="68" y="214"/>
                    </a:lnTo>
                    <a:lnTo>
                      <a:pt x="66" y="214"/>
                    </a:lnTo>
                    <a:lnTo>
                      <a:pt x="60" y="214"/>
                    </a:lnTo>
                    <a:lnTo>
                      <a:pt x="56" y="212"/>
                    </a:lnTo>
                    <a:lnTo>
                      <a:pt x="50" y="214"/>
                    </a:lnTo>
                    <a:lnTo>
                      <a:pt x="50" y="214"/>
                    </a:lnTo>
                    <a:lnTo>
                      <a:pt x="44" y="216"/>
                    </a:lnTo>
                    <a:lnTo>
                      <a:pt x="42" y="214"/>
                    </a:lnTo>
                    <a:lnTo>
                      <a:pt x="40" y="210"/>
                    </a:lnTo>
                    <a:lnTo>
                      <a:pt x="36" y="206"/>
                    </a:lnTo>
                    <a:lnTo>
                      <a:pt x="36" y="206"/>
                    </a:lnTo>
                    <a:lnTo>
                      <a:pt x="32" y="200"/>
                    </a:lnTo>
                    <a:lnTo>
                      <a:pt x="30" y="198"/>
                    </a:lnTo>
                    <a:lnTo>
                      <a:pt x="30" y="198"/>
                    </a:lnTo>
                    <a:lnTo>
                      <a:pt x="34" y="198"/>
                    </a:lnTo>
                    <a:lnTo>
                      <a:pt x="36" y="198"/>
                    </a:lnTo>
                    <a:lnTo>
                      <a:pt x="36" y="196"/>
                    </a:lnTo>
                    <a:lnTo>
                      <a:pt x="34" y="194"/>
                    </a:lnTo>
                    <a:lnTo>
                      <a:pt x="34" y="194"/>
                    </a:lnTo>
                    <a:lnTo>
                      <a:pt x="32" y="192"/>
                    </a:lnTo>
                    <a:lnTo>
                      <a:pt x="28" y="188"/>
                    </a:lnTo>
                    <a:lnTo>
                      <a:pt x="28" y="188"/>
                    </a:lnTo>
                    <a:lnTo>
                      <a:pt x="24" y="186"/>
                    </a:lnTo>
                    <a:lnTo>
                      <a:pt x="22" y="182"/>
                    </a:lnTo>
                    <a:lnTo>
                      <a:pt x="20" y="174"/>
                    </a:lnTo>
                    <a:lnTo>
                      <a:pt x="20" y="174"/>
                    </a:lnTo>
                    <a:lnTo>
                      <a:pt x="18" y="174"/>
                    </a:lnTo>
                    <a:lnTo>
                      <a:pt x="18" y="174"/>
                    </a:lnTo>
                    <a:lnTo>
                      <a:pt x="16" y="174"/>
                    </a:lnTo>
                    <a:lnTo>
                      <a:pt x="16" y="172"/>
                    </a:lnTo>
                    <a:lnTo>
                      <a:pt x="16" y="172"/>
                    </a:lnTo>
                    <a:lnTo>
                      <a:pt x="14" y="168"/>
                    </a:lnTo>
                    <a:lnTo>
                      <a:pt x="12" y="170"/>
                    </a:lnTo>
                    <a:lnTo>
                      <a:pt x="12" y="170"/>
                    </a:lnTo>
                    <a:lnTo>
                      <a:pt x="12" y="166"/>
                    </a:lnTo>
                    <a:lnTo>
                      <a:pt x="12" y="166"/>
                    </a:lnTo>
                    <a:lnTo>
                      <a:pt x="10" y="164"/>
                    </a:lnTo>
                    <a:lnTo>
                      <a:pt x="10" y="164"/>
                    </a:lnTo>
                    <a:lnTo>
                      <a:pt x="8" y="164"/>
                    </a:lnTo>
                    <a:lnTo>
                      <a:pt x="6" y="160"/>
                    </a:lnTo>
                    <a:lnTo>
                      <a:pt x="6" y="160"/>
                    </a:lnTo>
                    <a:lnTo>
                      <a:pt x="4" y="156"/>
                    </a:lnTo>
                    <a:lnTo>
                      <a:pt x="2" y="154"/>
                    </a:lnTo>
                    <a:lnTo>
                      <a:pt x="0" y="152"/>
                    </a:lnTo>
                    <a:lnTo>
                      <a:pt x="4" y="152"/>
                    </a:lnTo>
                    <a:lnTo>
                      <a:pt x="4" y="152"/>
                    </a:lnTo>
                    <a:lnTo>
                      <a:pt x="6" y="152"/>
                    </a:lnTo>
                    <a:lnTo>
                      <a:pt x="8" y="152"/>
                    </a:lnTo>
                    <a:lnTo>
                      <a:pt x="10" y="150"/>
                    </a:lnTo>
                    <a:lnTo>
                      <a:pt x="8" y="146"/>
                    </a:lnTo>
                    <a:lnTo>
                      <a:pt x="8" y="146"/>
                    </a:lnTo>
                    <a:lnTo>
                      <a:pt x="6" y="144"/>
                    </a:lnTo>
                    <a:lnTo>
                      <a:pt x="8" y="142"/>
                    </a:lnTo>
                    <a:lnTo>
                      <a:pt x="8" y="140"/>
                    </a:lnTo>
                    <a:lnTo>
                      <a:pt x="8" y="138"/>
                    </a:lnTo>
                    <a:lnTo>
                      <a:pt x="8" y="138"/>
                    </a:lnTo>
                    <a:lnTo>
                      <a:pt x="10" y="136"/>
                    </a:lnTo>
                    <a:lnTo>
                      <a:pt x="14" y="132"/>
                    </a:lnTo>
                    <a:lnTo>
                      <a:pt x="16" y="130"/>
                    </a:lnTo>
                    <a:lnTo>
                      <a:pt x="18" y="126"/>
                    </a:lnTo>
                    <a:lnTo>
                      <a:pt x="18" y="122"/>
                    </a:lnTo>
                    <a:lnTo>
                      <a:pt x="16" y="116"/>
                    </a:lnTo>
                    <a:lnTo>
                      <a:pt x="16" y="116"/>
                    </a:lnTo>
                    <a:lnTo>
                      <a:pt x="20" y="114"/>
                    </a:lnTo>
                    <a:lnTo>
                      <a:pt x="22" y="110"/>
                    </a:lnTo>
                    <a:lnTo>
                      <a:pt x="22" y="110"/>
                    </a:lnTo>
                    <a:lnTo>
                      <a:pt x="20" y="108"/>
                    </a:lnTo>
                    <a:lnTo>
                      <a:pt x="18" y="106"/>
                    </a:lnTo>
                    <a:lnTo>
                      <a:pt x="16" y="104"/>
                    </a:lnTo>
                    <a:lnTo>
                      <a:pt x="16" y="100"/>
                    </a:lnTo>
                    <a:lnTo>
                      <a:pt x="16" y="100"/>
                    </a:lnTo>
                    <a:lnTo>
                      <a:pt x="14" y="96"/>
                    </a:lnTo>
                    <a:lnTo>
                      <a:pt x="14" y="92"/>
                    </a:lnTo>
                    <a:lnTo>
                      <a:pt x="14" y="86"/>
                    </a:lnTo>
                    <a:lnTo>
                      <a:pt x="14" y="86"/>
                    </a:lnTo>
                    <a:lnTo>
                      <a:pt x="14" y="82"/>
                    </a:lnTo>
                    <a:lnTo>
                      <a:pt x="12" y="80"/>
                    </a:lnTo>
                    <a:lnTo>
                      <a:pt x="12" y="78"/>
                    </a:lnTo>
                    <a:lnTo>
                      <a:pt x="12" y="78"/>
                    </a:lnTo>
                    <a:lnTo>
                      <a:pt x="18" y="76"/>
                    </a:lnTo>
                    <a:lnTo>
                      <a:pt x="22" y="72"/>
                    </a:lnTo>
                    <a:lnTo>
                      <a:pt x="26" y="68"/>
                    </a:lnTo>
                    <a:lnTo>
                      <a:pt x="34" y="66"/>
                    </a:lnTo>
                    <a:lnTo>
                      <a:pt x="34" y="66"/>
                    </a:lnTo>
                    <a:lnTo>
                      <a:pt x="42" y="64"/>
                    </a:lnTo>
                    <a:lnTo>
                      <a:pt x="44" y="62"/>
                    </a:lnTo>
                    <a:lnTo>
                      <a:pt x="44" y="60"/>
                    </a:lnTo>
                    <a:lnTo>
                      <a:pt x="44" y="56"/>
                    </a:lnTo>
                    <a:lnTo>
                      <a:pt x="46" y="52"/>
                    </a:lnTo>
                    <a:lnTo>
                      <a:pt x="46" y="52"/>
                    </a:lnTo>
                    <a:lnTo>
                      <a:pt x="48" y="48"/>
                    </a:lnTo>
                    <a:lnTo>
                      <a:pt x="48" y="44"/>
                    </a:lnTo>
                    <a:lnTo>
                      <a:pt x="48" y="40"/>
                    </a:lnTo>
                    <a:lnTo>
                      <a:pt x="50" y="38"/>
                    </a:lnTo>
                    <a:lnTo>
                      <a:pt x="50" y="38"/>
                    </a:lnTo>
                    <a:lnTo>
                      <a:pt x="52" y="36"/>
                    </a:lnTo>
                    <a:lnTo>
                      <a:pt x="56" y="36"/>
                    </a:lnTo>
                    <a:lnTo>
                      <a:pt x="58" y="36"/>
                    </a:lnTo>
                    <a:lnTo>
                      <a:pt x="62" y="36"/>
                    </a:lnTo>
                    <a:lnTo>
                      <a:pt x="62" y="36"/>
                    </a:lnTo>
                    <a:lnTo>
                      <a:pt x="64" y="34"/>
                    </a:lnTo>
                    <a:lnTo>
                      <a:pt x="64" y="30"/>
                    </a:lnTo>
                    <a:lnTo>
                      <a:pt x="66" y="26"/>
                    </a:lnTo>
                    <a:lnTo>
                      <a:pt x="72" y="20"/>
                    </a:lnTo>
                    <a:lnTo>
                      <a:pt x="72" y="20"/>
                    </a:lnTo>
                    <a:lnTo>
                      <a:pt x="80" y="16"/>
                    </a:lnTo>
                    <a:lnTo>
                      <a:pt x="90" y="10"/>
                    </a:lnTo>
                    <a:lnTo>
                      <a:pt x="90" y="10"/>
                    </a:lnTo>
                    <a:lnTo>
                      <a:pt x="100" y="6"/>
                    </a:lnTo>
                    <a:lnTo>
                      <a:pt x="102" y="6"/>
                    </a:lnTo>
                    <a:lnTo>
                      <a:pt x="104" y="8"/>
                    </a:lnTo>
                    <a:lnTo>
                      <a:pt x="108" y="10"/>
                    </a:lnTo>
                    <a:lnTo>
                      <a:pt x="110" y="10"/>
                    </a:lnTo>
                    <a:lnTo>
                      <a:pt x="114" y="10"/>
                    </a:lnTo>
                    <a:lnTo>
                      <a:pt x="114" y="10"/>
                    </a:lnTo>
                    <a:lnTo>
                      <a:pt x="122" y="6"/>
                    </a:lnTo>
                    <a:lnTo>
                      <a:pt x="134" y="0"/>
                    </a:lnTo>
                    <a:lnTo>
                      <a:pt x="13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6" name="Switzerland">
                <a:extLst>
                  <a:ext uri="{FF2B5EF4-FFF2-40B4-BE49-F238E27FC236}">
                    <a16:creationId xmlns:a16="http://schemas.microsoft.com/office/drawing/2014/main" id="{D4243847-D153-48CF-90DE-211547EF451F}"/>
                  </a:ext>
                </a:extLst>
              </p:cNvPr>
              <p:cNvSpPr>
                <a:spLocks/>
              </p:cNvSpPr>
              <p:nvPr/>
            </p:nvSpPr>
            <p:spPr bwMode="auto">
              <a:xfrm>
                <a:off x="4179785" y="947602"/>
                <a:ext cx="115109" cy="52463"/>
              </a:xfrm>
              <a:custGeom>
                <a:avLst/>
                <a:gdLst/>
                <a:ahLst/>
                <a:cxnLst>
                  <a:cxn ang="0">
                    <a:pos x="20" y="36"/>
                  </a:cxn>
                  <a:cxn ang="0">
                    <a:pos x="18" y="32"/>
                  </a:cxn>
                  <a:cxn ang="0">
                    <a:pos x="16" y="28"/>
                  </a:cxn>
                  <a:cxn ang="0">
                    <a:pos x="14" y="26"/>
                  </a:cxn>
                  <a:cxn ang="0">
                    <a:pos x="10" y="26"/>
                  </a:cxn>
                  <a:cxn ang="0">
                    <a:pos x="6" y="28"/>
                  </a:cxn>
                  <a:cxn ang="0">
                    <a:pos x="2" y="32"/>
                  </a:cxn>
                  <a:cxn ang="0">
                    <a:pos x="0" y="30"/>
                  </a:cxn>
                  <a:cxn ang="0">
                    <a:pos x="4" y="14"/>
                  </a:cxn>
                  <a:cxn ang="0">
                    <a:pos x="6" y="12"/>
                  </a:cxn>
                  <a:cxn ang="0">
                    <a:pos x="14" y="8"/>
                  </a:cxn>
                  <a:cxn ang="0">
                    <a:pos x="16" y="6"/>
                  </a:cxn>
                  <a:cxn ang="0">
                    <a:pos x="16" y="4"/>
                  </a:cxn>
                  <a:cxn ang="0">
                    <a:pos x="14" y="4"/>
                  </a:cxn>
                  <a:cxn ang="0">
                    <a:pos x="18" y="2"/>
                  </a:cxn>
                  <a:cxn ang="0">
                    <a:pos x="22" y="2"/>
                  </a:cxn>
                  <a:cxn ang="0">
                    <a:pos x="26" y="0"/>
                  </a:cxn>
                  <a:cxn ang="0">
                    <a:pos x="28" y="0"/>
                  </a:cxn>
                  <a:cxn ang="0">
                    <a:pos x="38" y="2"/>
                  </a:cxn>
                  <a:cxn ang="0">
                    <a:pos x="44" y="2"/>
                  </a:cxn>
                  <a:cxn ang="0">
                    <a:pos x="44" y="0"/>
                  </a:cxn>
                  <a:cxn ang="0">
                    <a:pos x="44" y="0"/>
                  </a:cxn>
                  <a:cxn ang="0">
                    <a:pos x="62" y="4"/>
                  </a:cxn>
                  <a:cxn ang="0">
                    <a:pos x="66" y="6"/>
                  </a:cxn>
                  <a:cxn ang="0">
                    <a:pos x="64" y="10"/>
                  </a:cxn>
                  <a:cxn ang="0">
                    <a:pos x="66" y="12"/>
                  </a:cxn>
                  <a:cxn ang="0">
                    <a:pos x="70" y="14"/>
                  </a:cxn>
                  <a:cxn ang="0">
                    <a:pos x="74" y="16"/>
                  </a:cxn>
                  <a:cxn ang="0">
                    <a:pos x="78" y="14"/>
                  </a:cxn>
                  <a:cxn ang="0">
                    <a:pos x="80" y="20"/>
                  </a:cxn>
                  <a:cxn ang="0">
                    <a:pos x="80" y="22"/>
                  </a:cxn>
                  <a:cxn ang="0">
                    <a:pos x="76" y="22"/>
                  </a:cxn>
                  <a:cxn ang="0">
                    <a:pos x="74" y="22"/>
                  </a:cxn>
                  <a:cxn ang="0">
                    <a:pos x="76" y="26"/>
                  </a:cxn>
                  <a:cxn ang="0">
                    <a:pos x="76" y="28"/>
                  </a:cxn>
                  <a:cxn ang="0">
                    <a:pos x="74" y="28"/>
                  </a:cxn>
                  <a:cxn ang="0">
                    <a:pos x="70" y="26"/>
                  </a:cxn>
                  <a:cxn ang="0">
                    <a:pos x="68" y="26"/>
                  </a:cxn>
                  <a:cxn ang="0">
                    <a:pos x="66" y="24"/>
                  </a:cxn>
                  <a:cxn ang="0">
                    <a:pos x="64" y="26"/>
                  </a:cxn>
                  <a:cxn ang="0">
                    <a:pos x="60" y="30"/>
                  </a:cxn>
                  <a:cxn ang="0">
                    <a:pos x="58" y="34"/>
                  </a:cxn>
                  <a:cxn ang="0">
                    <a:pos x="56" y="34"/>
                  </a:cxn>
                  <a:cxn ang="0">
                    <a:pos x="50" y="32"/>
                  </a:cxn>
                  <a:cxn ang="0">
                    <a:pos x="48" y="28"/>
                  </a:cxn>
                  <a:cxn ang="0">
                    <a:pos x="48" y="26"/>
                  </a:cxn>
                  <a:cxn ang="0">
                    <a:pos x="44" y="26"/>
                  </a:cxn>
                  <a:cxn ang="0">
                    <a:pos x="36" y="34"/>
                  </a:cxn>
                  <a:cxn ang="0">
                    <a:pos x="34" y="36"/>
                  </a:cxn>
                  <a:cxn ang="0">
                    <a:pos x="30" y="34"/>
                  </a:cxn>
                  <a:cxn ang="0">
                    <a:pos x="20" y="36"/>
                  </a:cxn>
                </a:cxnLst>
                <a:rect l="0" t="0" r="r" b="b"/>
                <a:pathLst>
                  <a:path w="80" h="36">
                    <a:moveTo>
                      <a:pt x="20" y="36"/>
                    </a:moveTo>
                    <a:lnTo>
                      <a:pt x="20" y="36"/>
                    </a:lnTo>
                    <a:lnTo>
                      <a:pt x="18" y="34"/>
                    </a:lnTo>
                    <a:lnTo>
                      <a:pt x="18" y="32"/>
                    </a:lnTo>
                    <a:lnTo>
                      <a:pt x="18" y="32"/>
                    </a:lnTo>
                    <a:lnTo>
                      <a:pt x="16" y="28"/>
                    </a:lnTo>
                    <a:lnTo>
                      <a:pt x="14" y="26"/>
                    </a:lnTo>
                    <a:lnTo>
                      <a:pt x="14" y="26"/>
                    </a:lnTo>
                    <a:lnTo>
                      <a:pt x="12" y="26"/>
                    </a:lnTo>
                    <a:lnTo>
                      <a:pt x="10" y="26"/>
                    </a:lnTo>
                    <a:lnTo>
                      <a:pt x="6" y="28"/>
                    </a:lnTo>
                    <a:lnTo>
                      <a:pt x="6" y="28"/>
                    </a:lnTo>
                    <a:lnTo>
                      <a:pt x="2" y="30"/>
                    </a:lnTo>
                    <a:lnTo>
                      <a:pt x="2" y="32"/>
                    </a:lnTo>
                    <a:lnTo>
                      <a:pt x="0" y="30"/>
                    </a:lnTo>
                    <a:lnTo>
                      <a:pt x="0" y="30"/>
                    </a:lnTo>
                    <a:lnTo>
                      <a:pt x="2" y="22"/>
                    </a:lnTo>
                    <a:lnTo>
                      <a:pt x="4" y="14"/>
                    </a:lnTo>
                    <a:lnTo>
                      <a:pt x="4" y="14"/>
                    </a:lnTo>
                    <a:lnTo>
                      <a:pt x="6" y="12"/>
                    </a:lnTo>
                    <a:lnTo>
                      <a:pt x="8" y="12"/>
                    </a:lnTo>
                    <a:lnTo>
                      <a:pt x="14" y="8"/>
                    </a:lnTo>
                    <a:lnTo>
                      <a:pt x="14" y="8"/>
                    </a:lnTo>
                    <a:lnTo>
                      <a:pt x="16" y="6"/>
                    </a:lnTo>
                    <a:lnTo>
                      <a:pt x="16" y="6"/>
                    </a:lnTo>
                    <a:lnTo>
                      <a:pt x="16" y="4"/>
                    </a:lnTo>
                    <a:lnTo>
                      <a:pt x="16" y="4"/>
                    </a:lnTo>
                    <a:lnTo>
                      <a:pt x="14" y="4"/>
                    </a:lnTo>
                    <a:lnTo>
                      <a:pt x="16" y="2"/>
                    </a:lnTo>
                    <a:lnTo>
                      <a:pt x="18" y="2"/>
                    </a:lnTo>
                    <a:lnTo>
                      <a:pt x="22" y="2"/>
                    </a:lnTo>
                    <a:lnTo>
                      <a:pt x="22" y="2"/>
                    </a:lnTo>
                    <a:lnTo>
                      <a:pt x="24" y="2"/>
                    </a:lnTo>
                    <a:lnTo>
                      <a:pt x="26" y="0"/>
                    </a:lnTo>
                    <a:lnTo>
                      <a:pt x="26" y="0"/>
                    </a:lnTo>
                    <a:lnTo>
                      <a:pt x="28" y="0"/>
                    </a:lnTo>
                    <a:lnTo>
                      <a:pt x="28" y="0"/>
                    </a:lnTo>
                    <a:lnTo>
                      <a:pt x="38" y="2"/>
                    </a:lnTo>
                    <a:lnTo>
                      <a:pt x="42" y="2"/>
                    </a:lnTo>
                    <a:lnTo>
                      <a:pt x="44" y="2"/>
                    </a:lnTo>
                    <a:lnTo>
                      <a:pt x="44" y="0"/>
                    </a:lnTo>
                    <a:lnTo>
                      <a:pt x="44" y="0"/>
                    </a:lnTo>
                    <a:lnTo>
                      <a:pt x="44" y="0"/>
                    </a:lnTo>
                    <a:lnTo>
                      <a:pt x="44" y="0"/>
                    </a:lnTo>
                    <a:lnTo>
                      <a:pt x="48" y="0"/>
                    </a:lnTo>
                    <a:lnTo>
                      <a:pt x="62" y="4"/>
                    </a:lnTo>
                    <a:lnTo>
                      <a:pt x="62" y="4"/>
                    </a:lnTo>
                    <a:lnTo>
                      <a:pt x="66" y="6"/>
                    </a:lnTo>
                    <a:lnTo>
                      <a:pt x="64" y="8"/>
                    </a:lnTo>
                    <a:lnTo>
                      <a:pt x="64" y="10"/>
                    </a:lnTo>
                    <a:lnTo>
                      <a:pt x="66" y="12"/>
                    </a:lnTo>
                    <a:lnTo>
                      <a:pt x="66" y="12"/>
                    </a:lnTo>
                    <a:lnTo>
                      <a:pt x="70" y="12"/>
                    </a:lnTo>
                    <a:lnTo>
                      <a:pt x="70" y="14"/>
                    </a:lnTo>
                    <a:lnTo>
                      <a:pt x="72" y="16"/>
                    </a:lnTo>
                    <a:lnTo>
                      <a:pt x="74" y="16"/>
                    </a:lnTo>
                    <a:lnTo>
                      <a:pt x="74" y="16"/>
                    </a:lnTo>
                    <a:lnTo>
                      <a:pt x="78" y="14"/>
                    </a:lnTo>
                    <a:lnTo>
                      <a:pt x="78" y="16"/>
                    </a:lnTo>
                    <a:lnTo>
                      <a:pt x="80" y="20"/>
                    </a:lnTo>
                    <a:lnTo>
                      <a:pt x="80" y="20"/>
                    </a:lnTo>
                    <a:lnTo>
                      <a:pt x="80" y="22"/>
                    </a:lnTo>
                    <a:lnTo>
                      <a:pt x="76" y="22"/>
                    </a:lnTo>
                    <a:lnTo>
                      <a:pt x="76" y="22"/>
                    </a:lnTo>
                    <a:lnTo>
                      <a:pt x="74" y="22"/>
                    </a:lnTo>
                    <a:lnTo>
                      <a:pt x="74" y="22"/>
                    </a:lnTo>
                    <a:lnTo>
                      <a:pt x="76" y="26"/>
                    </a:lnTo>
                    <a:lnTo>
                      <a:pt x="76" y="26"/>
                    </a:lnTo>
                    <a:lnTo>
                      <a:pt x="76" y="28"/>
                    </a:lnTo>
                    <a:lnTo>
                      <a:pt x="76" y="28"/>
                    </a:lnTo>
                    <a:lnTo>
                      <a:pt x="74" y="28"/>
                    </a:lnTo>
                    <a:lnTo>
                      <a:pt x="74" y="28"/>
                    </a:lnTo>
                    <a:lnTo>
                      <a:pt x="72" y="26"/>
                    </a:lnTo>
                    <a:lnTo>
                      <a:pt x="70" y="26"/>
                    </a:lnTo>
                    <a:lnTo>
                      <a:pt x="70" y="26"/>
                    </a:lnTo>
                    <a:lnTo>
                      <a:pt x="68" y="26"/>
                    </a:lnTo>
                    <a:lnTo>
                      <a:pt x="66" y="24"/>
                    </a:lnTo>
                    <a:lnTo>
                      <a:pt x="66" y="24"/>
                    </a:lnTo>
                    <a:lnTo>
                      <a:pt x="64" y="24"/>
                    </a:lnTo>
                    <a:lnTo>
                      <a:pt x="64" y="26"/>
                    </a:lnTo>
                    <a:lnTo>
                      <a:pt x="62" y="28"/>
                    </a:lnTo>
                    <a:lnTo>
                      <a:pt x="60" y="30"/>
                    </a:lnTo>
                    <a:lnTo>
                      <a:pt x="60" y="30"/>
                    </a:lnTo>
                    <a:lnTo>
                      <a:pt x="58" y="34"/>
                    </a:lnTo>
                    <a:lnTo>
                      <a:pt x="58" y="34"/>
                    </a:lnTo>
                    <a:lnTo>
                      <a:pt x="56" y="34"/>
                    </a:lnTo>
                    <a:lnTo>
                      <a:pt x="56" y="34"/>
                    </a:lnTo>
                    <a:lnTo>
                      <a:pt x="50" y="32"/>
                    </a:lnTo>
                    <a:lnTo>
                      <a:pt x="48" y="30"/>
                    </a:lnTo>
                    <a:lnTo>
                      <a:pt x="48" y="28"/>
                    </a:lnTo>
                    <a:lnTo>
                      <a:pt x="48" y="28"/>
                    </a:lnTo>
                    <a:lnTo>
                      <a:pt x="48" y="26"/>
                    </a:lnTo>
                    <a:lnTo>
                      <a:pt x="44" y="26"/>
                    </a:lnTo>
                    <a:lnTo>
                      <a:pt x="44" y="26"/>
                    </a:lnTo>
                    <a:lnTo>
                      <a:pt x="40" y="30"/>
                    </a:lnTo>
                    <a:lnTo>
                      <a:pt x="36" y="34"/>
                    </a:lnTo>
                    <a:lnTo>
                      <a:pt x="36" y="34"/>
                    </a:lnTo>
                    <a:lnTo>
                      <a:pt x="34" y="36"/>
                    </a:lnTo>
                    <a:lnTo>
                      <a:pt x="30" y="34"/>
                    </a:lnTo>
                    <a:lnTo>
                      <a:pt x="30" y="34"/>
                    </a:lnTo>
                    <a:lnTo>
                      <a:pt x="24" y="34"/>
                    </a:lnTo>
                    <a:lnTo>
                      <a:pt x="20" y="36"/>
                    </a:lnTo>
                    <a:lnTo>
                      <a:pt x="20" y="3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7" name="Taiwan">
                <a:extLst>
                  <a:ext uri="{FF2B5EF4-FFF2-40B4-BE49-F238E27FC236}">
                    <a16:creationId xmlns:a16="http://schemas.microsoft.com/office/drawing/2014/main" id="{9C83FBEF-CE29-407C-A464-B50205CF3704}"/>
                  </a:ext>
                </a:extLst>
              </p:cNvPr>
              <p:cNvSpPr>
                <a:spLocks/>
              </p:cNvSpPr>
              <p:nvPr/>
            </p:nvSpPr>
            <p:spPr bwMode="auto">
              <a:xfrm>
                <a:off x="7555343" y="1687920"/>
                <a:ext cx="46044" cy="11367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8" name="Thailand">
                <a:extLst>
                  <a:ext uri="{FF2B5EF4-FFF2-40B4-BE49-F238E27FC236}">
                    <a16:creationId xmlns:a16="http://schemas.microsoft.com/office/drawing/2014/main" id="{39440B40-1001-4CA4-BD99-349D936C467F}"/>
                  </a:ext>
                </a:extLst>
              </p:cNvPr>
              <p:cNvSpPr>
                <a:spLocks/>
              </p:cNvSpPr>
              <p:nvPr/>
            </p:nvSpPr>
            <p:spPr bwMode="auto">
              <a:xfrm>
                <a:off x="6928003" y="1862799"/>
                <a:ext cx="279138" cy="524633"/>
              </a:xfrm>
              <a:custGeom>
                <a:avLst/>
                <a:gdLst/>
                <a:ahLst/>
                <a:cxnLst>
                  <a:cxn ang="0">
                    <a:pos x="114" y="336"/>
                  </a:cxn>
                  <a:cxn ang="0">
                    <a:pos x="100" y="312"/>
                  </a:cxn>
                  <a:cxn ang="0">
                    <a:pos x="86" y="290"/>
                  </a:cxn>
                  <a:cxn ang="0">
                    <a:pos x="72" y="276"/>
                  </a:cxn>
                  <a:cxn ang="0">
                    <a:pos x="68" y="246"/>
                  </a:cxn>
                  <a:cxn ang="0">
                    <a:pos x="76" y="216"/>
                  </a:cxn>
                  <a:cxn ang="0">
                    <a:pos x="72" y="184"/>
                  </a:cxn>
                  <a:cxn ang="0">
                    <a:pos x="70" y="160"/>
                  </a:cxn>
                  <a:cxn ang="0">
                    <a:pos x="80" y="158"/>
                  </a:cxn>
                  <a:cxn ang="0">
                    <a:pos x="94" y="162"/>
                  </a:cxn>
                  <a:cxn ang="0">
                    <a:pos x="94" y="182"/>
                  </a:cxn>
                  <a:cxn ang="0">
                    <a:pos x="110" y="186"/>
                  </a:cxn>
                  <a:cxn ang="0">
                    <a:pos x="124" y="204"/>
                  </a:cxn>
                  <a:cxn ang="0">
                    <a:pos x="130" y="204"/>
                  </a:cxn>
                  <a:cxn ang="0">
                    <a:pos x="136" y="214"/>
                  </a:cxn>
                  <a:cxn ang="0">
                    <a:pos x="144" y="210"/>
                  </a:cxn>
                  <a:cxn ang="0">
                    <a:pos x="126" y="178"/>
                  </a:cxn>
                  <a:cxn ang="0">
                    <a:pos x="154" y="156"/>
                  </a:cxn>
                  <a:cxn ang="0">
                    <a:pos x="166" y="154"/>
                  </a:cxn>
                  <a:cxn ang="0">
                    <a:pos x="186" y="150"/>
                  </a:cxn>
                  <a:cxn ang="0">
                    <a:pos x="194" y="132"/>
                  </a:cxn>
                  <a:cxn ang="0">
                    <a:pos x="186" y="116"/>
                  </a:cxn>
                  <a:cxn ang="0">
                    <a:pos x="164" y="104"/>
                  </a:cxn>
                  <a:cxn ang="0">
                    <a:pos x="154" y="76"/>
                  </a:cxn>
                  <a:cxn ang="0">
                    <a:pos x="120" y="56"/>
                  </a:cxn>
                  <a:cxn ang="0">
                    <a:pos x="96" y="54"/>
                  </a:cxn>
                  <a:cxn ang="0">
                    <a:pos x="72" y="60"/>
                  </a:cxn>
                  <a:cxn ang="0">
                    <a:pos x="78" y="20"/>
                  </a:cxn>
                  <a:cxn ang="0">
                    <a:pos x="60" y="14"/>
                  </a:cxn>
                  <a:cxn ang="0">
                    <a:pos x="52" y="4"/>
                  </a:cxn>
                  <a:cxn ang="0">
                    <a:pos x="30" y="6"/>
                  </a:cxn>
                  <a:cxn ang="0">
                    <a:pos x="12" y="12"/>
                  </a:cxn>
                  <a:cxn ang="0">
                    <a:pos x="12" y="34"/>
                  </a:cxn>
                  <a:cxn ang="0">
                    <a:pos x="0" y="42"/>
                  </a:cxn>
                  <a:cxn ang="0">
                    <a:pos x="6" y="54"/>
                  </a:cxn>
                  <a:cxn ang="0">
                    <a:pos x="22" y="74"/>
                  </a:cxn>
                  <a:cxn ang="0">
                    <a:pos x="50" y="98"/>
                  </a:cxn>
                  <a:cxn ang="0">
                    <a:pos x="38" y="104"/>
                  </a:cxn>
                  <a:cxn ang="0">
                    <a:pos x="38" y="122"/>
                  </a:cxn>
                  <a:cxn ang="0">
                    <a:pos x="34" y="138"/>
                  </a:cxn>
                  <a:cxn ang="0">
                    <a:pos x="58" y="164"/>
                  </a:cxn>
                  <a:cxn ang="0">
                    <a:pos x="68" y="214"/>
                  </a:cxn>
                  <a:cxn ang="0">
                    <a:pos x="56" y="248"/>
                  </a:cxn>
                  <a:cxn ang="0">
                    <a:pos x="54" y="264"/>
                  </a:cxn>
                  <a:cxn ang="0">
                    <a:pos x="50" y="284"/>
                  </a:cxn>
                  <a:cxn ang="0">
                    <a:pos x="44" y="302"/>
                  </a:cxn>
                  <a:cxn ang="0">
                    <a:pos x="52" y="304"/>
                  </a:cxn>
                  <a:cxn ang="0">
                    <a:pos x="58" y="310"/>
                  </a:cxn>
                  <a:cxn ang="0">
                    <a:pos x="66" y="322"/>
                  </a:cxn>
                  <a:cxn ang="0">
                    <a:pos x="70" y="320"/>
                  </a:cxn>
                  <a:cxn ang="0">
                    <a:pos x="76" y="338"/>
                  </a:cxn>
                  <a:cxn ang="0">
                    <a:pos x="98" y="350"/>
                  </a:cxn>
                  <a:cxn ang="0">
                    <a:pos x="124" y="356"/>
                  </a:cxn>
                </a:cxnLst>
                <a:rect l="0" t="0" r="r" b="b"/>
                <a:pathLst>
                  <a:path w="194" h="360">
                    <a:moveTo>
                      <a:pt x="130" y="350"/>
                    </a:moveTo>
                    <a:lnTo>
                      <a:pt x="130" y="350"/>
                    </a:lnTo>
                    <a:lnTo>
                      <a:pt x="126" y="342"/>
                    </a:lnTo>
                    <a:lnTo>
                      <a:pt x="120" y="338"/>
                    </a:lnTo>
                    <a:lnTo>
                      <a:pt x="118" y="336"/>
                    </a:lnTo>
                    <a:lnTo>
                      <a:pt x="114" y="336"/>
                    </a:lnTo>
                    <a:lnTo>
                      <a:pt x="110" y="336"/>
                    </a:lnTo>
                    <a:lnTo>
                      <a:pt x="108" y="334"/>
                    </a:lnTo>
                    <a:lnTo>
                      <a:pt x="104" y="328"/>
                    </a:lnTo>
                    <a:lnTo>
                      <a:pt x="102" y="320"/>
                    </a:lnTo>
                    <a:lnTo>
                      <a:pt x="102" y="320"/>
                    </a:lnTo>
                    <a:lnTo>
                      <a:pt x="100" y="312"/>
                    </a:lnTo>
                    <a:lnTo>
                      <a:pt x="98" y="306"/>
                    </a:lnTo>
                    <a:lnTo>
                      <a:pt x="96" y="304"/>
                    </a:lnTo>
                    <a:lnTo>
                      <a:pt x="94" y="302"/>
                    </a:lnTo>
                    <a:lnTo>
                      <a:pt x="90" y="300"/>
                    </a:lnTo>
                    <a:lnTo>
                      <a:pt x="86" y="290"/>
                    </a:lnTo>
                    <a:lnTo>
                      <a:pt x="86" y="290"/>
                    </a:lnTo>
                    <a:lnTo>
                      <a:pt x="84" y="280"/>
                    </a:lnTo>
                    <a:lnTo>
                      <a:pt x="82" y="276"/>
                    </a:lnTo>
                    <a:lnTo>
                      <a:pt x="78" y="278"/>
                    </a:lnTo>
                    <a:lnTo>
                      <a:pt x="70" y="280"/>
                    </a:lnTo>
                    <a:lnTo>
                      <a:pt x="70" y="280"/>
                    </a:lnTo>
                    <a:lnTo>
                      <a:pt x="72" y="276"/>
                    </a:lnTo>
                    <a:lnTo>
                      <a:pt x="70" y="274"/>
                    </a:lnTo>
                    <a:lnTo>
                      <a:pt x="68" y="266"/>
                    </a:lnTo>
                    <a:lnTo>
                      <a:pt x="66" y="256"/>
                    </a:lnTo>
                    <a:lnTo>
                      <a:pt x="66" y="252"/>
                    </a:lnTo>
                    <a:lnTo>
                      <a:pt x="68" y="246"/>
                    </a:lnTo>
                    <a:lnTo>
                      <a:pt x="68" y="246"/>
                    </a:lnTo>
                    <a:lnTo>
                      <a:pt x="70" y="236"/>
                    </a:lnTo>
                    <a:lnTo>
                      <a:pt x="68" y="232"/>
                    </a:lnTo>
                    <a:lnTo>
                      <a:pt x="68" y="228"/>
                    </a:lnTo>
                    <a:lnTo>
                      <a:pt x="72" y="220"/>
                    </a:lnTo>
                    <a:lnTo>
                      <a:pt x="72" y="220"/>
                    </a:lnTo>
                    <a:lnTo>
                      <a:pt x="76" y="216"/>
                    </a:lnTo>
                    <a:lnTo>
                      <a:pt x="78" y="210"/>
                    </a:lnTo>
                    <a:lnTo>
                      <a:pt x="76" y="206"/>
                    </a:lnTo>
                    <a:lnTo>
                      <a:pt x="76" y="202"/>
                    </a:lnTo>
                    <a:lnTo>
                      <a:pt x="72" y="194"/>
                    </a:lnTo>
                    <a:lnTo>
                      <a:pt x="72" y="190"/>
                    </a:lnTo>
                    <a:lnTo>
                      <a:pt x="72" y="184"/>
                    </a:lnTo>
                    <a:lnTo>
                      <a:pt x="72" y="184"/>
                    </a:lnTo>
                    <a:lnTo>
                      <a:pt x="74" y="178"/>
                    </a:lnTo>
                    <a:lnTo>
                      <a:pt x="72" y="174"/>
                    </a:lnTo>
                    <a:lnTo>
                      <a:pt x="70" y="166"/>
                    </a:lnTo>
                    <a:lnTo>
                      <a:pt x="68" y="162"/>
                    </a:lnTo>
                    <a:lnTo>
                      <a:pt x="70" y="160"/>
                    </a:lnTo>
                    <a:lnTo>
                      <a:pt x="72" y="160"/>
                    </a:lnTo>
                    <a:lnTo>
                      <a:pt x="72" y="160"/>
                    </a:lnTo>
                    <a:lnTo>
                      <a:pt x="78" y="160"/>
                    </a:lnTo>
                    <a:lnTo>
                      <a:pt x="82" y="158"/>
                    </a:lnTo>
                    <a:lnTo>
                      <a:pt x="82" y="158"/>
                    </a:lnTo>
                    <a:lnTo>
                      <a:pt x="80" y="158"/>
                    </a:lnTo>
                    <a:lnTo>
                      <a:pt x="80" y="158"/>
                    </a:lnTo>
                    <a:lnTo>
                      <a:pt x="82" y="160"/>
                    </a:lnTo>
                    <a:lnTo>
                      <a:pt x="84" y="162"/>
                    </a:lnTo>
                    <a:lnTo>
                      <a:pt x="90" y="162"/>
                    </a:lnTo>
                    <a:lnTo>
                      <a:pt x="92" y="160"/>
                    </a:lnTo>
                    <a:lnTo>
                      <a:pt x="94" y="162"/>
                    </a:lnTo>
                    <a:lnTo>
                      <a:pt x="94" y="164"/>
                    </a:lnTo>
                    <a:lnTo>
                      <a:pt x="92" y="168"/>
                    </a:lnTo>
                    <a:lnTo>
                      <a:pt x="92" y="168"/>
                    </a:lnTo>
                    <a:lnTo>
                      <a:pt x="90" y="176"/>
                    </a:lnTo>
                    <a:lnTo>
                      <a:pt x="92" y="180"/>
                    </a:lnTo>
                    <a:lnTo>
                      <a:pt x="94" y="182"/>
                    </a:lnTo>
                    <a:lnTo>
                      <a:pt x="98" y="182"/>
                    </a:lnTo>
                    <a:lnTo>
                      <a:pt x="98" y="182"/>
                    </a:lnTo>
                    <a:lnTo>
                      <a:pt x="100" y="182"/>
                    </a:lnTo>
                    <a:lnTo>
                      <a:pt x="102" y="184"/>
                    </a:lnTo>
                    <a:lnTo>
                      <a:pt x="106" y="186"/>
                    </a:lnTo>
                    <a:lnTo>
                      <a:pt x="110" y="186"/>
                    </a:lnTo>
                    <a:lnTo>
                      <a:pt x="110" y="186"/>
                    </a:lnTo>
                    <a:lnTo>
                      <a:pt x="112" y="186"/>
                    </a:lnTo>
                    <a:lnTo>
                      <a:pt x="114" y="186"/>
                    </a:lnTo>
                    <a:lnTo>
                      <a:pt x="116" y="192"/>
                    </a:lnTo>
                    <a:lnTo>
                      <a:pt x="118" y="198"/>
                    </a:lnTo>
                    <a:lnTo>
                      <a:pt x="124" y="204"/>
                    </a:lnTo>
                    <a:lnTo>
                      <a:pt x="124" y="204"/>
                    </a:lnTo>
                    <a:lnTo>
                      <a:pt x="128" y="206"/>
                    </a:lnTo>
                    <a:lnTo>
                      <a:pt x="128" y="206"/>
                    </a:lnTo>
                    <a:lnTo>
                      <a:pt x="130" y="204"/>
                    </a:lnTo>
                    <a:lnTo>
                      <a:pt x="130" y="204"/>
                    </a:lnTo>
                    <a:lnTo>
                      <a:pt x="130" y="204"/>
                    </a:lnTo>
                    <a:lnTo>
                      <a:pt x="132" y="204"/>
                    </a:lnTo>
                    <a:lnTo>
                      <a:pt x="132" y="206"/>
                    </a:lnTo>
                    <a:lnTo>
                      <a:pt x="132" y="208"/>
                    </a:lnTo>
                    <a:lnTo>
                      <a:pt x="134" y="210"/>
                    </a:lnTo>
                    <a:lnTo>
                      <a:pt x="134" y="210"/>
                    </a:lnTo>
                    <a:lnTo>
                      <a:pt x="136" y="214"/>
                    </a:lnTo>
                    <a:lnTo>
                      <a:pt x="138" y="218"/>
                    </a:lnTo>
                    <a:lnTo>
                      <a:pt x="140" y="222"/>
                    </a:lnTo>
                    <a:lnTo>
                      <a:pt x="144" y="226"/>
                    </a:lnTo>
                    <a:lnTo>
                      <a:pt x="144" y="226"/>
                    </a:lnTo>
                    <a:lnTo>
                      <a:pt x="146" y="218"/>
                    </a:lnTo>
                    <a:lnTo>
                      <a:pt x="144" y="210"/>
                    </a:lnTo>
                    <a:lnTo>
                      <a:pt x="142" y="204"/>
                    </a:lnTo>
                    <a:lnTo>
                      <a:pt x="136" y="198"/>
                    </a:lnTo>
                    <a:lnTo>
                      <a:pt x="128" y="188"/>
                    </a:lnTo>
                    <a:lnTo>
                      <a:pt x="126" y="182"/>
                    </a:lnTo>
                    <a:lnTo>
                      <a:pt x="126" y="178"/>
                    </a:lnTo>
                    <a:lnTo>
                      <a:pt x="126" y="178"/>
                    </a:lnTo>
                    <a:lnTo>
                      <a:pt x="136" y="166"/>
                    </a:lnTo>
                    <a:lnTo>
                      <a:pt x="142" y="156"/>
                    </a:lnTo>
                    <a:lnTo>
                      <a:pt x="142" y="156"/>
                    </a:lnTo>
                    <a:lnTo>
                      <a:pt x="146" y="154"/>
                    </a:lnTo>
                    <a:lnTo>
                      <a:pt x="150" y="154"/>
                    </a:lnTo>
                    <a:lnTo>
                      <a:pt x="154" y="156"/>
                    </a:lnTo>
                    <a:lnTo>
                      <a:pt x="156" y="154"/>
                    </a:lnTo>
                    <a:lnTo>
                      <a:pt x="156" y="154"/>
                    </a:lnTo>
                    <a:lnTo>
                      <a:pt x="160" y="154"/>
                    </a:lnTo>
                    <a:lnTo>
                      <a:pt x="162" y="154"/>
                    </a:lnTo>
                    <a:lnTo>
                      <a:pt x="164" y="156"/>
                    </a:lnTo>
                    <a:lnTo>
                      <a:pt x="166" y="154"/>
                    </a:lnTo>
                    <a:lnTo>
                      <a:pt x="166" y="154"/>
                    </a:lnTo>
                    <a:lnTo>
                      <a:pt x="170" y="154"/>
                    </a:lnTo>
                    <a:lnTo>
                      <a:pt x="172" y="154"/>
                    </a:lnTo>
                    <a:lnTo>
                      <a:pt x="178" y="154"/>
                    </a:lnTo>
                    <a:lnTo>
                      <a:pt x="186" y="150"/>
                    </a:lnTo>
                    <a:lnTo>
                      <a:pt x="186" y="150"/>
                    </a:lnTo>
                    <a:lnTo>
                      <a:pt x="188" y="146"/>
                    </a:lnTo>
                    <a:lnTo>
                      <a:pt x="190" y="144"/>
                    </a:lnTo>
                    <a:lnTo>
                      <a:pt x="190" y="140"/>
                    </a:lnTo>
                    <a:lnTo>
                      <a:pt x="192" y="136"/>
                    </a:lnTo>
                    <a:lnTo>
                      <a:pt x="192" y="136"/>
                    </a:lnTo>
                    <a:lnTo>
                      <a:pt x="194" y="132"/>
                    </a:lnTo>
                    <a:lnTo>
                      <a:pt x="192" y="130"/>
                    </a:lnTo>
                    <a:lnTo>
                      <a:pt x="190" y="126"/>
                    </a:lnTo>
                    <a:lnTo>
                      <a:pt x="188" y="122"/>
                    </a:lnTo>
                    <a:lnTo>
                      <a:pt x="188" y="122"/>
                    </a:lnTo>
                    <a:lnTo>
                      <a:pt x="188" y="118"/>
                    </a:lnTo>
                    <a:lnTo>
                      <a:pt x="186" y="116"/>
                    </a:lnTo>
                    <a:lnTo>
                      <a:pt x="182" y="114"/>
                    </a:lnTo>
                    <a:lnTo>
                      <a:pt x="180" y="110"/>
                    </a:lnTo>
                    <a:lnTo>
                      <a:pt x="180" y="110"/>
                    </a:lnTo>
                    <a:lnTo>
                      <a:pt x="176" y="110"/>
                    </a:lnTo>
                    <a:lnTo>
                      <a:pt x="172" y="110"/>
                    </a:lnTo>
                    <a:lnTo>
                      <a:pt x="164" y="104"/>
                    </a:lnTo>
                    <a:lnTo>
                      <a:pt x="158" y="94"/>
                    </a:lnTo>
                    <a:lnTo>
                      <a:pt x="158" y="90"/>
                    </a:lnTo>
                    <a:lnTo>
                      <a:pt x="158" y="86"/>
                    </a:lnTo>
                    <a:lnTo>
                      <a:pt x="158" y="86"/>
                    </a:lnTo>
                    <a:lnTo>
                      <a:pt x="158" y="80"/>
                    </a:lnTo>
                    <a:lnTo>
                      <a:pt x="154" y="76"/>
                    </a:lnTo>
                    <a:lnTo>
                      <a:pt x="148" y="72"/>
                    </a:lnTo>
                    <a:lnTo>
                      <a:pt x="136" y="62"/>
                    </a:lnTo>
                    <a:lnTo>
                      <a:pt x="136" y="62"/>
                    </a:lnTo>
                    <a:lnTo>
                      <a:pt x="130" y="56"/>
                    </a:lnTo>
                    <a:lnTo>
                      <a:pt x="126" y="54"/>
                    </a:lnTo>
                    <a:lnTo>
                      <a:pt x="120" y="56"/>
                    </a:lnTo>
                    <a:lnTo>
                      <a:pt x="114" y="56"/>
                    </a:lnTo>
                    <a:lnTo>
                      <a:pt x="110" y="58"/>
                    </a:lnTo>
                    <a:lnTo>
                      <a:pt x="106" y="60"/>
                    </a:lnTo>
                    <a:lnTo>
                      <a:pt x="102" y="58"/>
                    </a:lnTo>
                    <a:lnTo>
                      <a:pt x="96" y="54"/>
                    </a:lnTo>
                    <a:lnTo>
                      <a:pt x="96" y="54"/>
                    </a:lnTo>
                    <a:lnTo>
                      <a:pt x="92" y="50"/>
                    </a:lnTo>
                    <a:lnTo>
                      <a:pt x="88" y="50"/>
                    </a:lnTo>
                    <a:lnTo>
                      <a:pt x="84" y="52"/>
                    </a:lnTo>
                    <a:lnTo>
                      <a:pt x="80" y="54"/>
                    </a:lnTo>
                    <a:lnTo>
                      <a:pt x="74" y="58"/>
                    </a:lnTo>
                    <a:lnTo>
                      <a:pt x="72" y="60"/>
                    </a:lnTo>
                    <a:lnTo>
                      <a:pt x="70" y="58"/>
                    </a:lnTo>
                    <a:lnTo>
                      <a:pt x="70" y="58"/>
                    </a:lnTo>
                    <a:lnTo>
                      <a:pt x="70" y="52"/>
                    </a:lnTo>
                    <a:lnTo>
                      <a:pt x="70" y="46"/>
                    </a:lnTo>
                    <a:lnTo>
                      <a:pt x="72" y="32"/>
                    </a:lnTo>
                    <a:lnTo>
                      <a:pt x="78" y="20"/>
                    </a:lnTo>
                    <a:lnTo>
                      <a:pt x="78" y="14"/>
                    </a:lnTo>
                    <a:lnTo>
                      <a:pt x="78" y="14"/>
                    </a:lnTo>
                    <a:lnTo>
                      <a:pt x="76" y="12"/>
                    </a:lnTo>
                    <a:lnTo>
                      <a:pt x="74" y="12"/>
                    </a:lnTo>
                    <a:lnTo>
                      <a:pt x="68" y="12"/>
                    </a:lnTo>
                    <a:lnTo>
                      <a:pt x="60" y="14"/>
                    </a:lnTo>
                    <a:lnTo>
                      <a:pt x="58" y="12"/>
                    </a:lnTo>
                    <a:lnTo>
                      <a:pt x="56" y="8"/>
                    </a:lnTo>
                    <a:lnTo>
                      <a:pt x="56" y="8"/>
                    </a:lnTo>
                    <a:lnTo>
                      <a:pt x="54" y="4"/>
                    </a:lnTo>
                    <a:lnTo>
                      <a:pt x="54" y="4"/>
                    </a:lnTo>
                    <a:lnTo>
                      <a:pt x="52" y="4"/>
                    </a:lnTo>
                    <a:lnTo>
                      <a:pt x="50" y="0"/>
                    </a:lnTo>
                    <a:lnTo>
                      <a:pt x="50" y="0"/>
                    </a:lnTo>
                    <a:lnTo>
                      <a:pt x="34" y="2"/>
                    </a:lnTo>
                    <a:lnTo>
                      <a:pt x="32" y="2"/>
                    </a:lnTo>
                    <a:lnTo>
                      <a:pt x="30" y="6"/>
                    </a:lnTo>
                    <a:lnTo>
                      <a:pt x="30" y="6"/>
                    </a:lnTo>
                    <a:lnTo>
                      <a:pt x="30" y="8"/>
                    </a:lnTo>
                    <a:lnTo>
                      <a:pt x="28" y="8"/>
                    </a:lnTo>
                    <a:lnTo>
                      <a:pt x="24" y="8"/>
                    </a:lnTo>
                    <a:lnTo>
                      <a:pt x="18" y="8"/>
                    </a:lnTo>
                    <a:lnTo>
                      <a:pt x="14" y="10"/>
                    </a:lnTo>
                    <a:lnTo>
                      <a:pt x="12" y="12"/>
                    </a:lnTo>
                    <a:lnTo>
                      <a:pt x="12" y="12"/>
                    </a:lnTo>
                    <a:lnTo>
                      <a:pt x="10" y="16"/>
                    </a:lnTo>
                    <a:lnTo>
                      <a:pt x="8" y="20"/>
                    </a:lnTo>
                    <a:lnTo>
                      <a:pt x="10" y="26"/>
                    </a:lnTo>
                    <a:lnTo>
                      <a:pt x="12" y="30"/>
                    </a:lnTo>
                    <a:lnTo>
                      <a:pt x="12" y="34"/>
                    </a:lnTo>
                    <a:lnTo>
                      <a:pt x="10" y="36"/>
                    </a:lnTo>
                    <a:lnTo>
                      <a:pt x="10" y="36"/>
                    </a:lnTo>
                    <a:lnTo>
                      <a:pt x="8" y="40"/>
                    </a:lnTo>
                    <a:lnTo>
                      <a:pt x="4" y="40"/>
                    </a:lnTo>
                    <a:lnTo>
                      <a:pt x="2" y="40"/>
                    </a:lnTo>
                    <a:lnTo>
                      <a:pt x="0" y="42"/>
                    </a:lnTo>
                    <a:lnTo>
                      <a:pt x="0" y="42"/>
                    </a:lnTo>
                    <a:lnTo>
                      <a:pt x="0" y="46"/>
                    </a:lnTo>
                    <a:lnTo>
                      <a:pt x="2" y="48"/>
                    </a:lnTo>
                    <a:lnTo>
                      <a:pt x="4" y="52"/>
                    </a:lnTo>
                    <a:lnTo>
                      <a:pt x="6" y="54"/>
                    </a:lnTo>
                    <a:lnTo>
                      <a:pt x="6" y="54"/>
                    </a:lnTo>
                    <a:lnTo>
                      <a:pt x="4" y="56"/>
                    </a:lnTo>
                    <a:lnTo>
                      <a:pt x="4" y="58"/>
                    </a:lnTo>
                    <a:lnTo>
                      <a:pt x="10" y="62"/>
                    </a:lnTo>
                    <a:lnTo>
                      <a:pt x="16" y="68"/>
                    </a:lnTo>
                    <a:lnTo>
                      <a:pt x="22" y="74"/>
                    </a:lnTo>
                    <a:lnTo>
                      <a:pt x="22" y="74"/>
                    </a:lnTo>
                    <a:lnTo>
                      <a:pt x="30" y="82"/>
                    </a:lnTo>
                    <a:lnTo>
                      <a:pt x="38" y="88"/>
                    </a:lnTo>
                    <a:lnTo>
                      <a:pt x="46" y="92"/>
                    </a:lnTo>
                    <a:lnTo>
                      <a:pt x="50" y="96"/>
                    </a:lnTo>
                    <a:lnTo>
                      <a:pt x="50" y="96"/>
                    </a:lnTo>
                    <a:lnTo>
                      <a:pt x="50" y="98"/>
                    </a:lnTo>
                    <a:lnTo>
                      <a:pt x="48" y="98"/>
                    </a:lnTo>
                    <a:lnTo>
                      <a:pt x="44" y="98"/>
                    </a:lnTo>
                    <a:lnTo>
                      <a:pt x="40" y="100"/>
                    </a:lnTo>
                    <a:lnTo>
                      <a:pt x="40" y="102"/>
                    </a:lnTo>
                    <a:lnTo>
                      <a:pt x="38" y="104"/>
                    </a:lnTo>
                    <a:lnTo>
                      <a:pt x="38" y="104"/>
                    </a:lnTo>
                    <a:lnTo>
                      <a:pt x="38" y="108"/>
                    </a:lnTo>
                    <a:lnTo>
                      <a:pt x="40" y="110"/>
                    </a:lnTo>
                    <a:lnTo>
                      <a:pt x="40" y="112"/>
                    </a:lnTo>
                    <a:lnTo>
                      <a:pt x="38" y="118"/>
                    </a:lnTo>
                    <a:lnTo>
                      <a:pt x="38" y="118"/>
                    </a:lnTo>
                    <a:lnTo>
                      <a:pt x="38" y="122"/>
                    </a:lnTo>
                    <a:lnTo>
                      <a:pt x="38" y="126"/>
                    </a:lnTo>
                    <a:lnTo>
                      <a:pt x="40" y="130"/>
                    </a:lnTo>
                    <a:lnTo>
                      <a:pt x="38" y="132"/>
                    </a:lnTo>
                    <a:lnTo>
                      <a:pt x="38" y="132"/>
                    </a:lnTo>
                    <a:lnTo>
                      <a:pt x="36" y="134"/>
                    </a:lnTo>
                    <a:lnTo>
                      <a:pt x="34" y="138"/>
                    </a:lnTo>
                    <a:lnTo>
                      <a:pt x="36" y="142"/>
                    </a:lnTo>
                    <a:lnTo>
                      <a:pt x="42" y="150"/>
                    </a:lnTo>
                    <a:lnTo>
                      <a:pt x="52" y="158"/>
                    </a:lnTo>
                    <a:lnTo>
                      <a:pt x="52" y="158"/>
                    </a:lnTo>
                    <a:lnTo>
                      <a:pt x="56" y="160"/>
                    </a:lnTo>
                    <a:lnTo>
                      <a:pt x="58" y="164"/>
                    </a:lnTo>
                    <a:lnTo>
                      <a:pt x="58" y="172"/>
                    </a:lnTo>
                    <a:lnTo>
                      <a:pt x="58" y="184"/>
                    </a:lnTo>
                    <a:lnTo>
                      <a:pt x="60" y="192"/>
                    </a:lnTo>
                    <a:lnTo>
                      <a:pt x="64" y="204"/>
                    </a:lnTo>
                    <a:lnTo>
                      <a:pt x="64" y="204"/>
                    </a:lnTo>
                    <a:lnTo>
                      <a:pt x="68" y="214"/>
                    </a:lnTo>
                    <a:lnTo>
                      <a:pt x="68" y="220"/>
                    </a:lnTo>
                    <a:lnTo>
                      <a:pt x="66" y="226"/>
                    </a:lnTo>
                    <a:lnTo>
                      <a:pt x="64" y="232"/>
                    </a:lnTo>
                    <a:lnTo>
                      <a:pt x="58" y="240"/>
                    </a:lnTo>
                    <a:lnTo>
                      <a:pt x="56" y="244"/>
                    </a:lnTo>
                    <a:lnTo>
                      <a:pt x="56" y="248"/>
                    </a:lnTo>
                    <a:lnTo>
                      <a:pt x="56" y="248"/>
                    </a:lnTo>
                    <a:lnTo>
                      <a:pt x="56" y="256"/>
                    </a:lnTo>
                    <a:lnTo>
                      <a:pt x="56" y="258"/>
                    </a:lnTo>
                    <a:lnTo>
                      <a:pt x="54" y="260"/>
                    </a:lnTo>
                    <a:lnTo>
                      <a:pt x="54" y="264"/>
                    </a:lnTo>
                    <a:lnTo>
                      <a:pt x="54" y="264"/>
                    </a:lnTo>
                    <a:lnTo>
                      <a:pt x="50" y="270"/>
                    </a:lnTo>
                    <a:lnTo>
                      <a:pt x="48" y="274"/>
                    </a:lnTo>
                    <a:lnTo>
                      <a:pt x="46" y="278"/>
                    </a:lnTo>
                    <a:lnTo>
                      <a:pt x="46" y="282"/>
                    </a:lnTo>
                    <a:lnTo>
                      <a:pt x="50" y="284"/>
                    </a:lnTo>
                    <a:lnTo>
                      <a:pt x="50" y="284"/>
                    </a:lnTo>
                    <a:lnTo>
                      <a:pt x="46" y="288"/>
                    </a:lnTo>
                    <a:lnTo>
                      <a:pt x="44" y="290"/>
                    </a:lnTo>
                    <a:lnTo>
                      <a:pt x="46" y="292"/>
                    </a:lnTo>
                    <a:lnTo>
                      <a:pt x="44" y="298"/>
                    </a:lnTo>
                    <a:lnTo>
                      <a:pt x="44" y="298"/>
                    </a:lnTo>
                    <a:lnTo>
                      <a:pt x="44" y="302"/>
                    </a:lnTo>
                    <a:lnTo>
                      <a:pt x="46" y="304"/>
                    </a:lnTo>
                    <a:lnTo>
                      <a:pt x="48" y="306"/>
                    </a:lnTo>
                    <a:lnTo>
                      <a:pt x="50" y="308"/>
                    </a:lnTo>
                    <a:lnTo>
                      <a:pt x="50" y="308"/>
                    </a:lnTo>
                    <a:lnTo>
                      <a:pt x="52" y="306"/>
                    </a:lnTo>
                    <a:lnTo>
                      <a:pt x="52" y="304"/>
                    </a:lnTo>
                    <a:lnTo>
                      <a:pt x="52" y="302"/>
                    </a:lnTo>
                    <a:lnTo>
                      <a:pt x="56" y="304"/>
                    </a:lnTo>
                    <a:lnTo>
                      <a:pt x="56" y="304"/>
                    </a:lnTo>
                    <a:lnTo>
                      <a:pt x="58" y="306"/>
                    </a:lnTo>
                    <a:lnTo>
                      <a:pt x="58" y="308"/>
                    </a:lnTo>
                    <a:lnTo>
                      <a:pt x="58" y="310"/>
                    </a:lnTo>
                    <a:lnTo>
                      <a:pt x="62" y="310"/>
                    </a:lnTo>
                    <a:lnTo>
                      <a:pt x="62" y="310"/>
                    </a:lnTo>
                    <a:lnTo>
                      <a:pt x="66" y="312"/>
                    </a:lnTo>
                    <a:lnTo>
                      <a:pt x="64" y="316"/>
                    </a:lnTo>
                    <a:lnTo>
                      <a:pt x="64" y="318"/>
                    </a:lnTo>
                    <a:lnTo>
                      <a:pt x="66" y="322"/>
                    </a:lnTo>
                    <a:lnTo>
                      <a:pt x="66" y="322"/>
                    </a:lnTo>
                    <a:lnTo>
                      <a:pt x="66" y="322"/>
                    </a:lnTo>
                    <a:lnTo>
                      <a:pt x="68" y="320"/>
                    </a:lnTo>
                    <a:lnTo>
                      <a:pt x="68" y="316"/>
                    </a:lnTo>
                    <a:lnTo>
                      <a:pt x="68" y="316"/>
                    </a:lnTo>
                    <a:lnTo>
                      <a:pt x="70" y="320"/>
                    </a:lnTo>
                    <a:lnTo>
                      <a:pt x="70" y="324"/>
                    </a:lnTo>
                    <a:lnTo>
                      <a:pt x="72" y="328"/>
                    </a:lnTo>
                    <a:lnTo>
                      <a:pt x="78" y="330"/>
                    </a:lnTo>
                    <a:lnTo>
                      <a:pt x="78" y="330"/>
                    </a:lnTo>
                    <a:lnTo>
                      <a:pt x="74" y="336"/>
                    </a:lnTo>
                    <a:lnTo>
                      <a:pt x="76" y="338"/>
                    </a:lnTo>
                    <a:lnTo>
                      <a:pt x="76" y="340"/>
                    </a:lnTo>
                    <a:lnTo>
                      <a:pt x="82" y="342"/>
                    </a:lnTo>
                    <a:lnTo>
                      <a:pt x="90" y="352"/>
                    </a:lnTo>
                    <a:lnTo>
                      <a:pt x="90" y="352"/>
                    </a:lnTo>
                    <a:lnTo>
                      <a:pt x="94" y="350"/>
                    </a:lnTo>
                    <a:lnTo>
                      <a:pt x="98" y="350"/>
                    </a:lnTo>
                    <a:lnTo>
                      <a:pt x="106" y="354"/>
                    </a:lnTo>
                    <a:lnTo>
                      <a:pt x="110" y="358"/>
                    </a:lnTo>
                    <a:lnTo>
                      <a:pt x="116" y="360"/>
                    </a:lnTo>
                    <a:lnTo>
                      <a:pt x="116" y="360"/>
                    </a:lnTo>
                    <a:lnTo>
                      <a:pt x="122" y="358"/>
                    </a:lnTo>
                    <a:lnTo>
                      <a:pt x="124" y="356"/>
                    </a:lnTo>
                    <a:lnTo>
                      <a:pt x="126" y="354"/>
                    </a:lnTo>
                    <a:lnTo>
                      <a:pt x="130" y="350"/>
                    </a:lnTo>
                    <a:lnTo>
                      <a:pt x="130" y="35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79" name="Turkey">
                <a:extLst>
                  <a:ext uri="{FF2B5EF4-FFF2-40B4-BE49-F238E27FC236}">
                    <a16:creationId xmlns:a16="http://schemas.microsoft.com/office/drawing/2014/main" id="{353B106B-CC92-417A-B47B-FC1F3AB10AF2}"/>
                  </a:ext>
                </a:extLst>
              </p:cNvPr>
              <p:cNvSpPr>
                <a:spLocks/>
              </p:cNvSpPr>
              <p:nvPr/>
            </p:nvSpPr>
            <p:spPr bwMode="auto">
              <a:xfrm>
                <a:off x="4758206" y="1113735"/>
                <a:ext cx="538133" cy="195280"/>
              </a:xfrm>
              <a:custGeom>
                <a:avLst/>
                <a:gdLst/>
                <a:ahLst/>
                <a:cxnLst>
                  <a:cxn ang="0">
                    <a:pos x="260" y="22"/>
                  </a:cxn>
                  <a:cxn ang="0">
                    <a:pos x="236" y="20"/>
                  </a:cxn>
                  <a:cxn ang="0">
                    <a:pos x="202" y="18"/>
                  </a:cxn>
                  <a:cxn ang="0">
                    <a:pos x="186" y="12"/>
                  </a:cxn>
                  <a:cxn ang="0">
                    <a:pos x="172" y="6"/>
                  </a:cxn>
                  <a:cxn ang="0">
                    <a:pos x="156" y="2"/>
                  </a:cxn>
                  <a:cxn ang="0">
                    <a:pos x="126" y="4"/>
                  </a:cxn>
                  <a:cxn ang="0">
                    <a:pos x="98" y="14"/>
                  </a:cxn>
                  <a:cxn ang="0">
                    <a:pos x="68" y="20"/>
                  </a:cxn>
                  <a:cxn ang="0">
                    <a:pos x="48" y="24"/>
                  </a:cxn>
                  <a:cxn ang="0">
                    <a:pos x="72" y="28"/>
                  </a:cxn>
                  <a:cxn ang="0">
                    <a:pos x="54" y="32"/>
                  </a:cxn>
                  <a:cxn ang="0">
                    <a:pos x="32" y="34"/>
                  </a:cxn>
                  <a:cxn ang="0">
                    <a:pos x="22" y="36"/>
                  </a:cxn>
                  <a:cxn ang="0">
                    <a:pos x="8" y="42"/>
                  </a:cxn>
                  <a:cxn ang="0">
                    <a:pos x="0" y="52"/>
                  </a:cxn>
                  <a:cxn ang="0">
                    <a:pos x="4" y="56"/>
                  </a:cxn>
                  <a:cxn ang="0">
                    <a:pos x="10" y="62"/>
                  </a:cxn>
                  <a:cxn ang="0">
                    <a:pos x="12" y="68"/>
                  </a:cxn>
                  <a:cxn ang="0">
                    <a:pos x="12" y="74"/>
                  </a:cxn>
                  <a:cxn ang="0">
                    <a:pos x="8" y="74"/>
                  </a:cxn>
                  <a:cxn ang="0">
                    <a:pos x="4" y="78"/>
                  </a:cxn>
                  <a:cxn ang="0">
                    <a:pos x="8" y="88"/>
                  </a:cxn>
                  <a:cxn ang="0">
                    <a:pos x="22" y="92"/>
                  </a:cxn>
                  <a:cxn ang="0">
                    <a:pos x="24" y="102"/>
                  </a:cxn>
                  <a:cxn ang="0">
                    <a:pos x="34" y="106"/>
                  </a:cxn>
                  <a:cxn ang="0">
                    <a:pos x="34" y="110"/>
                  </a:cxn>
                  <a:cxn ang="0">
                    <a:pos x="32" y="114"/>
                  </a:cxn>
                  <a:cxn ang="0">
                    <a:pos x="38" y="118"/>
                  </a:cxn>
                  <a:cxn ang="0">
                    <a:pos x="36" y="122"/>
                  </a:cxn>
                  <a:cxn ang="0">
                    <a:pos x="52" y="122"/>
                  </a:cxn>
                  <a:cxn ang="0">
                    <a:pos x="66" y="120"/>
                  </a:cxn>
                  <a:cxn ang="0">
                    <a:pos x="68" y="124"/>
                  </a:cxn>
                  <a:cxn ang="0">
                    <a:pos x="82" y="132"/>
                  </a:cxn>
                  <a:cxn ang="0">
                    <a:pos x="98" y="124"/>
                  </a:cxn>
                  <a:cxn ang="0">
                    <a:pos x="106" y="118"/>
                  </a:cxn>
                  <a:cxn ang="0">
                    <a:pos x="128" y="128"/>
                  </a:cxn>
                  <a:cxn ang="0">
                    <a:pos x="156" y="132"/>
                  </a:cxn>
                  <a:cxn ang="0">
                    <a:pos x="166" y="120"/>
                  </a:cxn>
                  <a:cxn ang="0">
                    <a:pos x="188" y="122"/>
                  </a:cxn>
                  <a:cxn ang="0">
                    <a:pos x="196" y="120"/>
                  </a:cxn>
                  <a:cxn ang="0">
                    <a:pos x="192" y="130"/>
                  </a:cxn>
                  <a:cxn ang="0">
                    <a:pos x="208" y="130"/>
                  </a:cxn>
                  <a:cxn ang="0">
                    <a:pos x="218" y="116"/>
                  </a:cxn>
                  <a:cxn ang="0">
                    <a:pos x="250" y="114"/>
                  </a:cxn>
                  <a:cxn ang="0">
                    <a:pos x="298" y="104"/>
                  </a:cxn>
                  <a:cxn ang="0">
                    <a:pos x="320" y="104"/>
                  </a:cxn>
                  <a:cxn ang="0">
                    <a:pos x="334" y="98"/>
                  </a:cxn>
                  <a:cxn ang="0">
                    <a:pos x="356" y="104"/>
                  </a:cxn>
                  <a:cxn ang="0">
                    <a:pos x="374" y="106"/>
                  </a:cxn>
                  <a:cxn ang="0">
                    <a:pos x="370" y="100"/>
                  </a:cxn>
                  <a:cxn ang="0">
                    <a:pos x="362" y="92"/>
                  </a:cxn>
                  <a:cxn ang="0">
                    <a:pos x="354" y="74"/>
                  </a:cxn>
                  <a:cxn ang="0">
                    <a:pos x="346" y="56"/>
                  </a:cxn>
                  <a:cxn ang="0">
                    <a:pos x="354" y="52"/>
                  </a:cxn>
                  <a:cxn ang="0">
                    <a:pos x="350" y="40"/>
                  </a:cxn>
                  <a:cxn ang="0">
                    <a:pos x="332" y="34"/>
                  </a:cxn>
                  <a:cxn ang="0">
                    <a:pos x="328" y="18"/>
                  </a:cxn>
                  <a:cxn ang="0">
                    <a:pos x="320" y="10"/>
                  </a:cxn>
                  <a:cxn ang="0">
                    <a:pos x="306" y="10"/>
                  </a:cxn>
                </a:cxnLst>
                <a:rect l="0" t="0" r="r" b="b"/>
                <a:pathLst>
                  <a:path w="374" h="134">
                    <a:moveTo>
                      <a:pt x="282" y="6"/>
                    </a:moveTo>
                    <a:lnTo>
                      <a:pt x="282" y="6"/>
                    </a:lnTo>
                    <a:lnTo>
                      <a:pt x="274" y="16"/>
                    </a:lnTo>
                    <a:lnTo>
                      <a:pt x="268" y="20"/>
                    </a:lnTo>
                    <a:lnTo>
                      <a:pt x="260" y="22"/>
                    </a:lnTo>
                    <a:lnTo>
                      <a:pt x="254" y="22"/>
                    </a:lnTo>
                    <a:lnTo>
                      <a:pt x="246" y="18"/>
                    </a:lnTo>
                    <a:lnTo>
                      <a:pt x="240" y="18"/>
                    </a:lnTo>
                    <a:lnTo>
                      <a:pt x="236" y="20"/>
                    </a:lnTo>
                    <a:lnTo>
                      <a:pt x="236" y="20"/>
                    </a:lnTo>
                    <a:lnTo>
                      <a:pt x="224" y="22"/>
                    </a:lnTo>
                    <a:lnTo>
                      <a:pt x="216" y="22"/>
                    </a:lnTo>
                    <a:lnTo>
                      <a:pt x="206" y="20"/>
                    </a:lnTo>
                    <a:lnTo>
                      <a:pt x="206" y="20"/>
                    </a:lnTo>
                    <a:lnTo>
                      <a:pt x="202" y="18"/>
                    </a:lnTo>
                    <a:lnTo>
                      <a:pt x="202" y="16"/>
                    </a:lnTo>
                    <a:lnTo>
                      <a:pt x="200" y="14"/>
                    </a:lnTo>
                    <a:lnTo>
                      <a:pt x="194" y="14"/>
                    </a:lnTo>
                    <a:lnTo>
                      <a:pt x="194" y="14"/>
                    </a:lnTo>
                    <a:lnTo>
                      <a:pt x="186" y="12"/>
                    </a:lnTo>
                    <a:lnTo>
                      <a:pt x="184" y="10"/>
                    </a:lnTo>
                    <a:lnTo>
                      <a:pt x="182" y="8"/>
                    </a:lnTo>
                    <a:lnTo>
                      <a:pt x="176" y="6"/>
                    </a:lnTo>
                    <a:lnTo>
                      <a:pt x="176" y="6"/>
                    </a:lnTo>
                    <a:lnTo>
                      <a:pt x="172" y="6"/>
                    </a:lnTo>
                    <a:lnTo>
                      <a:pt x="170" y="6"/>
                    </a:lnTo>
                    <a:lnTo>
                      <a:pt x="164" y="2"/>
                    </a:lnTo>
                    <a:lnTo>
                      <a:pt x="162" y="0"/>
                    </a:lnTo>
                    <a:lnTo>
                      <a:pt x="160" y="0"/>
                    </a:lnTo>
                    <a:lnTo>
                      <a:pt x="156" y="2"/>
                    </a:lnTo>
                    <a:lnTo>
                      <a:pt x="156" y="2"/>
                    </a:lnTo>
                    <a:lnTo>
                      <a:pt x="150" y="4"/>
                    </a:lnTo>
                    <a:lnTo>
                      <a:pt x="140" y="4"/>
                    </a:lnTo>
                    <a:lnTo>
                      <a:pt x="130" y="4"/>
                    </a:lnTo>
                    <a:lnTo>
                      <a:pt x="126" y="4"/>
                    </a:lnTo>
                    <a:lnTo>
                      <a:pt x="122" y="8"/>
                    </a:lnTo>
                    <a:lnTo>
                      <a:pt x="122" y="8"/>
                    </a:lnTo>
                    <a:lnTo>
                      <a:pt x="112" y="10"/>
                    </a:lnTo>
                    <a:lnTo>
                      <a:pt x="106" y="12"/>
                    </a:lnTo>
                    <a:lnTo>
                      <a:pt x="98" y="14"/>
                    </a:lnTo>
                    <a:lnTo>
                      <a:pt x="92" y="20"/>
                    </a:lnTo>
                    <a:lnTo>
                      <a:pt x="92" y="20"/>
                    </a:lnTo>
                    <a:lnTo>
                      <a:pt x="86" y="22"/>
                    </a:lnTo>
                    <a:lnTo>
                      <a:pt x="82" y="22"/>
                    </a:lnTo>
                    <a:lnTo>
                      <a:pt x="68" y="20"/>
                    </a:lnTo>
                    <a:lnTo>
                      <a:pt x="58" y="18"/>
                    </a:lnTo>
                    <a:lnTo>
                      <a:pt x="52" y="18"/>
                    </a:lnTo>
                    <a:lnTo>
                      <a:pt x="50" y="20"/>
                    </a:lnTo>
                    <a:lnTo>
                      <a:pt x="50" y="20"/>
                    </a:lnTo>
                    <a:lnTo>
                      <a:pt x="48" y="24"/>
                    </a:lnTo>
                    <a:lnTo>
                      <a:pt x="50" y="24"/>
                    </a:lnTo>
                    <a:lnTo>
                      <a:pt x="54" y="26"/>
                    </a:lnTo>
                    <a:lnTo>
                      <a:pt x="62" y="26"/>
                    </a:lnTo>
                    <a:lnTo>
                      <a:pt x="72" y="28"/>
                    </a:lnTo>
                    <a:lnTo>
                      <a:pt x="72" y="28"/>
                    </a:lnTo>
                    <a:lnTo>
                      <a:pt x="56" y="30"/>
                    </a:lnTo>
                    <a:lnTo>
                      <a:pt x="52" y="32"/>
                    </a:lnTo>
                    <a:lnTo>
                      <a:pt x="52" y="32"/>
                    </a:lnTo>
                    <a:lnTo>
                      <a:pt x="54" y="32"/>
                    </a:lnTo>
                    <a:lnTo>
                      <a:pt x="54" y="32"/>
                    </a:lnTo>
                    <a:lnTo>
                      <a:pt x="54" y="34"/>
                    </a:lnTo>
                    <a:lnTo>
                      <a:pt x="54" y="34"/>
                    </a:lnTo>
                    <a:lnTo>
                      <a:pt x="46" y="36"/>
                    </a:lnTo>
                    <a:lnTo>
                      <a:pt x="38" y="36"/>
                    </a:lnTo>
                    <a:lnTo>
                      <a:pt x="32" y="34"/>
                    </a:lnTo>
                    <a:lnTo>
                      <a:pt x="32" y="34"/>
                    </a:lnTo>
                    <a:lnTo>
                      <a:pt x="30" y="34"/>
                    </a:lnTo>
                    <a:lnTo>
                      <a:pt x="28" y="36"/>
                    </a:lnTo>
                    <a:lnTo>
                      <a:pt x="24" y="36"/>
                    </a:lnTo>
                    <a:lnTo>
                      <a:pt x="22" y="36"/>
                    </a:lnTo>
                    <a:lnTo>
                      <a:pt x="22" y="36"/>
                    </a:lnTo>
                    <a:lnTo>
                      <a:pt x="20" y="34"/>
                    </a:lnTo>
                    <a:lnTo>
                      <a:pt x="16" y="36"/>
                    </a:lnTo>
                    <a:lnTo>
                      <a:pt x="8" y="42"/>
                    </a:lnTo>
                    <a:lnTo>
                      <a:pt x="8" y="42"/>
                    </a:lnTo>
                    <a:lnTo>
                      <a:pt x="0" y="42"/>
                    </a:lnTo>
                    <a:lnTo>
                      <a:pt x="0" y="44"/>
                    </a:lnTo>
                    <a:lnTo>
                      <a:pt x="0" y="46"/>
                    </a:lnTo>
                    <a:lnTo>
                      <a:pt x="0" y="46"/>
                    </a:lnTo>
                    <a:lnTo>
                      <a:pt x="0" y="52"/>
                    </a:lnTo>
                    <a:lnTo>
                      <a:pt x="0" y="54"/>
                    </a:lnTo>
                    <a:lnTo>
                      <a:pt x="2" y="54"/>
                    </a:lnTo>
                    <a:lnTo>
                      <a:pt x="10" y="54"/>
                    </a:lnTo>
                    <a:lnTo>
                      <a:pt x="10" y="54"/>
                    </a:lnTo>
                    <a:lnTo>
                      <a:pt x="4" y="56"/>
                    </a:lnTo>
                    <a:lnTo>
                      <a:pt x="6" y="60"/>
                    </a:lnTo>
                    <a:lnTo>
                      <a:pt x="10" y="60"/>
                    </a:lnTo>
                    <a:lnTo>
                      <a:pt x="10" y="62"/>
                    </a:lnTo>
                    <a:lnTo>
                      <a:pt x="10" y="62"/>
                    </a:lnTo>
                    <a:lnTo>
                      <a:pt x="10" y="62"/>
                    </a:lnTo>
                    <a:lnTo>
                      <a:pt x="10" y="64"/>
                    </a:lnTo>
                    <a:lnTo>
                      <a:pt x="12" y="66"/>
                    </a:lnTo>
                    <a:lnTo>
                      <a:pt x="12" y="66"/>
                    </a:lnTo>
                    <a:lnTo>
                      <a:pt x="12" y="68"/>
                    </a:lnTo>
                    <a:lnTo>
                      <a:pt x="12" y="68"/>
                    </a:lnTo>
                    <a:lnTo>
                      <a:pt x="10" y="68"/>
                    </a:lnTo>
                    <a:lnTo>
                      <a:pt x="10" y="70"/>
                    </a:lnTo>
                    <a:lnTo>
                      <a:pt x="12" y="72"/>
                    </a:lnTo>
                    <a:lnTo>
                      <a:pt x="14" y="74"/>
                    </a:lnTo>
                    <a:lnTo>
                      <a:pt x="12" y="74"/>
                    </a:lnTo>
                    <a:lnTo>
                      <a:pt x="12" y="74"/>
                    </a:lnTo>
                    <a:lnTo>
                      <a:pt x="10" y="76"/>
                    </a:lnTo>
                    <a:lnTo>
                      <a:pt x="10" y="78"/>
                    </a:lnTo>
                    <a:lnTo>
                      <a:pt x="8" y="74"/>
                    </a:lnTo>
                    <a:lnTo>
                      <a:pt x="8" y="74"/>
                    </a:lnTo>
                    <a:lnTo>
                      <a:pt x="6" y="72"/>
                    </a:lnTo>
                    <a:lnTo>
                      <a:pt x="4" y="74"/>
                    </a:lnTo>
                    <a:lnTo>
                      <a:pt x="2" y="76"/>
                    </a:lnTo>
                    <a:lnTo>
                      <a:pt x="4" y="78"/>
                    </a:lnTo>
                    <a:lnTo>
                      <a:pt x="4" y="78"/>
                    </a:lnTo>
                    <a:lnTo>
                      <a:pt x="6" y="82"/>
                    </a:lnTo>
                    <a:lnTo>
                      <a:pt x="6" y="86"/>
                    </a:lnTo>
                    <a:lnTo>
                      <a:pt x="6" y="88"/>
                    </a:lnTo>
                    <a:lnTo>
                      <a:pt x="8" y="88"/>
                    </a:lnTo>
                    <a:lnTo>
                      <a:pt x="8" y="88"/>
                    </a:lnTo>
                    <a:lnTo>
                      <a:pt x="10" y="86"/>
                    </a:lnTo>
                    <a:lnTo>
                      <a:pt x="14" y="86"/>
                    </a:lnTo>
                    <a:lnTo>
                      <a:pt x="18" y="90"/>
                    </a:lnTo>
                    <a:lnTo>
                      <a:pt x="18" y="90"/>
                    </a:lnTo>
                    <a:lnTo>
                      <a:pt x="22" y="92"/>
                    </a:lnTo>
                    <a:lnTo>
                      <a:pt x="24" y="94"/>
                    </a:lnTo>
                    <a:lnTo>
                      <a:pt x="22" y="98"/>
                    </a:lnTo>
                    <a:lnTo>
                      <a:pt x="22" y="100"/>
                    </a:lnTo>
                    <a:lnTo>
                      <a:pt x="22" y="102"/>
                    </a:lnTo>
                    <a:lnTo>
                      <a:pt x="24" y="102"/>
                    </a:lnTo>
                    <a:lnTo>
                      <a:pt x="24" y="102"/>
                    </a:lnTo>
                    <a:lnTo>
                      <a:pt x="28" y="102"/>
                    </a:lnTo>
                    <a:lnTo>
                      <a:pt x="30" y="104"/>
                    </a:lnTo>
                    <a:lnTo>
                      <a:pt x="32" y="106"/>
                    </a:lnTo>
                    <a:lnTo>
                      <a:pt x="34" y="106"/>
                    </a:lnTo>
                    <a:lnTo>
                      <a:pt x="34" y="106"/>
                    </a:lnTo>
                    <a:lnTo>
                      <a:pt x="36" y="106"/>
                    </a:lnTo>
                    <a:lnTo>
                      <a:pt x="38" y="108"/>
                    </a:lnTo>
                    <a:lnTo>
                      <a:pt x="36" y="110"/>
                    </a:lnTo>
                    <a:lnTo>
                      <a:pt x="34" y="110"/>
                    </a:lnTo>
                    <a:lnTo>
                      <a:pt x="34" y="110"/>
                    </a:lnTo>
                    <a:lnTo>
                      <a:pt x="32" y="110"/>
                    </a:lnTo>
                    <a:lnTo>
                      <a:pt x="32" y="112"/>
                    </a:lnTo>
                    <a:lnTo>
                      <a:pt x="32" y="114"/>
                    </a:lnTo>
                    <a:lnTo>
                      <a:pt x="32" y="114"/>
                    </a:lnTo>
                    <a:lnTo>
                      <a:pt x="40" y="114"/>
                    </a:lnTo>
                    <a:lnTo>
                      <a:pt x="46" y="114"/>
                    </a:lnTo>
                    <a:lnTo>
                      <a:pt x="46" y="114"/>
                    </a:lnTo>
                    <a:lnTo>
                      <a:pt x="44" y="116"/>
                    </a:lnTo>
                    <a:lnTo>
                      <a:pt x="38" y="118"/>
                    </a:lnTo>
                    <a:lnTo>
                      <a:pt x="34" y="118"/>
                    </a:lnTo>
                    <a:lnTo>
                      <a:pt x="32" y="120"/>
                    </a:lnTo>
                    <a:lnTo>
                      <a:pt x="34" y="120"/>
                    </a:lnTo>
                    <a:lnTo>
                      <a:pt x="34" y="120"/>
                    </a:lnTo>
                    <a:lnTo>
                      <a:pt x="36" y="122"/>
                    </a:lnTo>
                    <a:lnTo>
                      <a:pt x="40" y="120"/>
                    </a:lnTo>
                    <a:lnTo>
                      <a:pt x="42" y="120"/>
                    </a:lnTo>
                    <a:lnTo>
                      <a:pt x="46" y="122"/>
                    </a:lnTo>
                    <a:lnTo>
                      <a:pt x="46" y="122"/>
                    </a:lnTo>
                    <a:lnTo>
                      <a:pt x="52" y="122"/>
                    </a:lnTo>
                    <a:lnTo>
                      <a:pt x="56" y="120"/>
                    </a:lnTo>
                    <a:lnTo>
                      <a:pt x="58" y="118"/>
                    </a:lnTo>
                    <a:lnTo>
                      <a:pt x="58" y="118"/>
                    </a:lnTo>
                    <a:lnTo>
                      <a:pt x="60" y="120"/>
                    </a:lnTo>
                    <a:lnTo>
                      <a:pt x="66" y="120"/>
                    </a:lnTo>
                    <a:lnTo>
                      <a:pt x="68" y="122"/>
                    </a:lnTo>
                    <a:lnTo>
                      <a:pt x="70" y="122"/>
                    </a:lnTo>
                    <a:lnTo>
                      <a:pt x="68" y="122"/>
                    </a:lnTo>
                    <a:lnTo>
                      <a:pt x="68" y="122"/>
                    </a:lnTo>
                    <a:lnTo>
                      <a:pt x="68" y="124"/>
                    </a:lnTo>
                    <a:lnTo>
                      <a:pt x="68" y="126"/>
                    </a:lnTo>
                    <a:lnTo>
                      <a:pt x="72" y="130"/>
                    </a:lnTo>
                    <a:lnTo>
                      <a:pt x="78" y="134"/>
                    </a:lnTo>
                    <a:lnTo>
                      <a:pt x="80" y="134"/>
                    </a:lnTo>
                    <a:lnTo>
                      <a:pt x="82" y="132"/>
                    </a:lnTo>
                    <a:lnTo>
                      <a:pt x="82" y="132"/>
                    </a:lnTo>
                    <a:lnTo>
                      <a:pt x="84" y="130"/>
                    </a:lnTo>
                    <a:lnTo>
                      <a:pt x="92" y="130"/>
                    </a:lnTo>
                    <a:lnTo>
                      <a:pt x="96" y="126"/>
                    </a:lnTo>
                    <a:lnTo>
                      <a:pt x="98" y="124"/>
                    </a:lnTo>
                    <a:lnTo>
                      <a:pt x="98" y="122"/>
                    </a:lnTo>
                    <a:lnTo>
                      <a:pt x="98" y="122"/>
                    </a:lnTo>
                    <a:lnTo>
                      <a:pt x="98" y="118"/>
                    </a:lnTo>
                    <a:lnTo>
                      <a:pt x="102" y="118"/>
                    </a:lnTo>
                    <a:lnTo>
                      <a:pt x="106" y="118"/>
                    </a:lnTo>
                    <a:lnTo>
                      <a:pt x="112" y="120"/>
                    </a:lnTo>
                    <a:lnTo>
                      <a:pt x="112" y="120"/>
                    </a:lnTo>
                    <a:lnTo>
                      <a:pt x="118" y="122"/>
                    </a:lnTo>
                    <a:lnTo>
                      <a:pt x="122" y="124"/>
                    </a:lnTo>
                    <a:lnTo>
                      <a:pt x="128" y="128"/>
                    </a:lnTo>
                    <a:lnTo>
                      <a:pt x="134" y="134"/>
                    </a:lnTo>
                    <a:lnTo>
                      <a:pt x="134" y="134"/>
                    </a:lnTo>
                    <a:lnTo>
                      <a:pt x="140" y="134"/>
                    </a:lnTo>
                    <a:lnTo>
                      <a:pt x="146" y="134"/>
                    </a:lnTo>
                    <a:lnTo>
                      <a:pt x="156" y="132"/>
                    </a:lnTo>
                    <a:lnTo>
                      <a:pt x="156" y="132"/>
                    </a:lnTo>
                    <a:lnTo>
                      <a:pt x="158" y="132"/>
                    </a:lnTo>
                    <a:lnTo>
                      <a:pt x="160" y="130"/>
                    </a:lnTo>
                    <a:lnTo>
                      <a:pt x="160" y="126"/>
                    </a:lnTo>
                    <a:lnTo>
                      <a:pt x="166" y="120"/>
                    </a:lnTo>
                    <a:lnTo>
                      <a:pt x="166" y="120"/>
                    </a:lnTo>
                    <a:lnTo>
                      <a:pt x="172" y="116"/>
                    </a:lnTo>
                    <a:lnTo>
                      <a:pt x="176" y="118"/>
                    </a:lnTo>
                    <a:lnTo>
                      <a:pt x="180" y="120"/>
                    </a:lnTo>
                    <a:lnTo>
                      <a:pt x="188" y="122"/>
                    </a:lnTo>
                    <a:lnTo>
                      <a:pt x="188" y="122"/>
                    </a:lnTo>
                    <a:lnTo>
                      <a:pt x="190" y="120"/>
                    </a:lnTo>
                    <a:lnTo>
                      <a:pt x="192" y="118"/>
                    </a:lnTo>
                    <a:lnTo>
                      <a:pt x="194" y="118"/>
                    </a:lnTo>
                    <a:lnTo>
                      <a:pt x="196" y="120"/>
                    </a:lnTo>
                    <a:lnTo>
                      <a:pt x="196" y="120"/>
                    </a:lnTo>
                    <a:lnTo>
                      <a:pt x="198" y="124"/>
                    </a:lnTo>
                    <a:lnTo>
                      <a:pt x="196" y="126"/>
                    </a:lnTo>
                    <a:lnTo>
                      <a:pt x="194" y="128"/>
                    </a:lnTo>
                    <a:lnTo>
                      <a:pt x="192" y="130"/>
                    </a:lnTo>
                    <a:lnTo>
                      <a:pt x="194" y="132"/>
                    </a:lnTo>
                    <a:lnTo>
                      <a:pt x="194" y="132"/>
                    </a:lnTo>
                    <a:lnTo>
                      <a:pt x="202" y="134"/>
                    </a:lnTo>
                    <a:lnTo>
                      <a:pt x="208" y="130"/>
                    </a:lnTo>
                    <a:lnTo>
                      <a:pt x="208" y="130"/>
                    </a:lnTo>
                    <a:lnTo>
                      <a:pt x="206" y="124"/>
                    </a:lnTo>
                    <a:lnTo>
                      <a:pt x="206" y="114"/>
                    </a:lnTo>
                    <a:lnTo>
                      <a:pt x="206" y="114"/>
                    </a:lnTo>
                    <a:lnTo>
                      <a:pt x="212" y="116"/>
                    </a:lnTo>
                    <a:lnTo>
                      <a:pt x="218" y="116"/>
                    </a:lnTo>
                    <a:lnTo>
                      <a:pt x="226" y="116"/>
                    </a:lnTo>
                    <a:lnTo>
                      <a:pt x="234" y="112"/>
                    </a:lnTo>
                    <a:lnTo>
                      <a:pt x="234" y="112"/>
                    </a:lnTo>
                    <a:lnTo>
                      <a:pt x="242" y="114"/>
                    </a:lnTo>
                    <a:lnTo>
                      <a:pt x="250" y="114"/>
                    </a:lnTo>
                    <a:lnTo>
                      <a:pt x="258" y="114"/>
                    </a:lnTo>
                    <a:lnTo>
                      <a:pt x="264" y="112"/>
                    </a:lnTo>
                    <a:lnTo>
                      <a:pt x="278" y="106"/>
                    </a:lnTo>
                    <a:lnTo>
                      <a:pt x="288" y="104"/>
                    </a:lnTo>
                    <a:lnTo>
                      <a:pt x="298" y="104"/>
                    </a:lnTo>
                    <a:lnTo>
                      <a:pt x="298" y="104"/>
                    </a:lnTo>
                    <a:lnTo>
                      <a:pt x="308" y="102"/>
                    </a:lnTo>
                    <a:lnTo>
                      <a:pt x="312" y="100"/>
                    </a:lnTo>
                    <a:lnTo>
                      <a:pt x="316" y="100"/>
                    </a:lnTo>
                    <a:lnTo>
                      <a:pt x="320" y="104"/>
                    </a:lnTo>
                    <a:lnTo>
                      <a:pt x="320" y="104"/>
                    </a:lnTo>
                    <a:lnTo>
                      <a:pt x="324" y="100"/>
                    </a:lnTo>
                    <a:lnTo>
                      <a:pt x="328" y="98"/>
                    </a:lnTo>
                    <a:lnTo>
                      <a:pt x="334" y="98"/>
                    </a:lnTo>
                    <a:lnTo>
                      <a:pt x="334" y="98"/>
                    </a:lnTo>
                    <a:lnTo>
                      <a:pt x="344" y="100"/>
                    </a:lnTo>
                    <a:lnTo>
                      <a:pt x="348" y="102"/>
                    </a:lnTo>
                    <a:lnTo>
                      <a:pt x="352" y="102"/>
                    </a:lnTo>
                    <a:lnTo>
                      <a:pt x="356" y="104"/>
                    </a:lnTo>
                    <a:lnTo>
                      <a:pt x="356" y="104"/>
                    </a:lnTo>
                    <a:lnTo>
                      <a:pt x="360" y="104"/>
                    </a:lnTo>
                    <a:lnTo>
                      <a:pt x="362" y="104"/>
                    </a:lnTo>
                    <a:lnTo>
                      <a:pt x="364" y="108"/>
                    </a:lnTo>
                    <a:lnTo>
                      <a:pt x="366" y="110"/>
                    </a:lnTo>
                    <a:lnTo>
                      <a:pt x="374" y="106"/>
                    </a:lnTo>
                    <a:lnTo>
                      <a:pt x="374" y="106"/>
                    </a:lnTo>
                    <a:lnTo>
                      <a:pt x="374" y="104"/>
                    </a:lnTo>
                    <a:lnTo>
                      <a:pt x="372" y="102"/>
                    </a:lnTo>
                    <a:lnTo>
                      <a:pt x="372" y="102"/>
                    </a:lnTo>
                    <a:lnTo>
                      <a:pt x="370" y="100"/>
                    </a:lnTo>
                    <a:lnTo>
                      <a:pt x="368" y="96"/>
                    </a:lnTo>
                    <a:lnTo>
                      <a:pt x="368" y="92"/>
                    </a:lnTo>
                    <a:lnTo>
                      <a:pt x="366" y="92"/>
                    </a:lnTo>
                    <a:lnTo>
                      <a:pt x="366" y="92"/>
                    </a:lnTo>
                    <a:lnTo>
                      <a:pt x="362" y="92"/>
                    </a:lnTo>
                    <a:lnTo>
                      <a:pt x="358" y="88"/>
                    </a:lnTo>
                    <a:lnTo>
                      <a:pt x="354" y="82"/>
                    </a:lnTo>
                    <a:lnTo>
                      <a:pt x="354" y="78"/>
                    </a:lnTo>
                    <a:lnTo>
                      <a:pt x="354" y="78"/>
                    </a:lnTo>
                    <a:lnTo>
                      <a:pt x="354" y="74"/>
                    </a:lnTo>
                    <a:lnTo>
                      <a:pt x="352" y="72"/>
                    </a:lnTo>
                    <a:lnTo>
                      <a:pt x="350" y="70"/>
                    </a:lnTo>
                    <a:lnTo>
                      <a:pt x="348" y="66"/>
                    </a:lnTo>
                    <a:lnTo>
                      <a:pt x="348" y="66"/>
                    </a:lnTo>
                    <a:lnTo>
                      <a:pt x="346" y="56"/>
                    </a:lnTo>
                    <a:lnTo>
                      <a:pt x="346" y="54"/>
                    </a:lnTo>
                    <a:lnTo>
                      <a:pt x="350" y="54"/>
                    </a:lnTo>
                    <a:lnTo>
                      <a:pt x="350" y="54"/>
                    </a:lnTo>
                    <a:lnTo>
                      <a:pt x="354" y="54"/>
                    </a:lnTo>
                    <a:lnTo>
                      <a:pt x="354" y="52"/>
                    </a:lnTo>
                    <a:lnTo>
                      <a:pt x="354" y="50"/>
                    </a:lnTo>
                    <a:lnTo>
                      <a:pt x="356" y="46"/>
                    </a:lnTo>
                    <a:lnTo>
                      <a:pt x="356" y="46"/>
                    </a:lnTo>
                    <a:lnTo>
                      <a:pt x="352" y="42"/>
                    </a:lnTo>
                    <a:lnTo>
                      <a:pt x="350" y="40"/>
                    </a:lnTo>
                    <a:lnTo>
                      <a:pt x="348" y="38"/>
                    </a:lnTo>
                    <a:lnTo>
                      <a:pt x="340" y="36"/>
                    </a:lnTo>
                    <a:lnTo>
                      <a:pt x="340" y="36"/>
                    </a:lnTo>
                    <a:lnTo>
                      <a:pt x="334" y="34"/>
                    </a:lnTo>
                    <a:lnTo>
                      <a:pt x="332" y="34"/>
                    </a:lnTo>
                    <a:lnTo>
                      <a:pt x="332" y="32"/>
                    </a:lnTo>
                    <a:lnTo>
                      <a:pt x="332" y="28"/>
                    </a:lnTo>
                    <a:lnTo>
                      <a:pt x="332" y="24"/>
                    </a:lnTo>
                    <a:lnTo>
                      <a:pt x="332" y="22"/>
                    </a:lnTo>
                    <a:lnTo>
                      <a:pt x="328" y="18"/>
                    </a:lnTo>
                    <a:lnTo>
                      <a:pt x="328" y="18"/>
                    </a:lnTo>
                    <a:lnTo>
                      <a:pt x="322" y="18"/>
                    </a:lnTo>
                    <a:lnTo>
                      <a:pt x="320" y="16"/>
                    </a:lnTo>
                    <a:lnTo>
                      <a:pt x="318" y="14"/>
                    </a:lnTo>
                    <a:lnTo>
                      <a:pt x="320" y="10"/>
                    </a:lnTo>
                    <a:lnTo>
                      <a:pt x="320" y="8"/>
                    </a:lnTo>
                    <a:lnTo>
                      <a:pt x="320" y="6"/>
                    </a:lnTo>
                    <a:lnTo>
                      <a:pt x="316" y="8"/>
                    </a:lnTo>
                    <a:lnTo>
                      <a:pt x="316" y="8"/>
                    </a:lnTo>
                    <a:lnTo>
                      <a:pt x="306" y="10"/>
                    </a:lnTo>
                    <a:lnTo>
                      <a:pt x="296" y="8"/>
                    </a:lnTo>
                    <a:lnTo>
                      <a:pt x="290" y="6"/>
                    </a:lnTo>
                    <a:lnTo>
                      <a:pt x="282" y="6"/>
                    </a:lnTo>
                    <a:lnTo>
                      <a:pt x="282" y="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0" name="UAE">
                <a:extLst>
                  <a:ext uri="{FF2B5EF4-FFF2-40B4-BE49-F238E27FC236}">
                    <a16:creationId xmlns:a16="http://schemas.microsoft.com/office/drawing/2014/main" id="{BD73E4C1-8465-4888-A9CF-2507784C8012}"/>
                  </a:ext>
                </a:extLst>
              </p:cNvPr>
              <p:cNvSpPr>
                <a:spLocks/>
              </p:cNvSpPr>
              <p:nvPr/>
            </p:nvSpPr>
            <p:spPr bwMode="auto">
              <a:xfrm>
                <a:off x="5546698" y="1650028"/>
                <a:ext cx="149642" cy="148647"/>
              </a:xfrm>
              <a:custGeom>
                <a:avLst/>
                <a:gdLst/>
                <a:ahLst/>
                <a:cxnLst>
                  <a:cxn ang="0">
                    <a:pos x="104" y="32"/>
                  </a:cxn>
                  <a:cxn ang="0">
                    <a:pos x="100" y="18"/>
                  </a:cxn>
                  <a:cxn ang="0">
                    <a:pos x="98" y="14"/>
                  </a:cxn>
                  <a:cxn ang="0">
                    <a:pos x="96" y="14"/>
                  </a:cxn>
                  <a:cxn ang="0">
                    <a:pos x="96" y="8"/>
                  </a:cxn>
                  <a:cxn ang="0">
                    <a:pos x="96" y="2"/>
                  </a:cxn>
                  <a:cxn ang="0">
                    <a:pos x="94" y="0"/>
                  </a:cxn>
                  <a:cxn ang="0">
                    <a:pos x="88" y="4"/>
                  </a:cxn>
                  <a:cxn ang="0">
                    <a:pos x="82" y="10"/>
                  </a:cxn>
                  <a:cxn ang="0">
                    <a:pos x="78" y="16"/>
                  </a:cxn>
                  <a:cxn ang="0">
                    <a:pos x="72" y="26"/>
                  </a:cxn>
                  <a:cxn ang="0">
                    <a:pos x="60" y="36"/>
                  </a:cxn>
                  <a:cxn ang="0">
                    <a:pos x="58" y="42"/>
                  </a:cxn>
                  <a:cxn ang="0">
                    <a:pos x="56" y="44"/>
                  </a:cxn>
                  <a:cxn ang="0">
                    <a:pos x="54" y="44"/>
                  </a:cxn>
                  <a:cxn ang="0">
                    <a:pos x="52" y="46"/>
                  </a:cxn>
                  <a:cxn ang="0">
                    <a:pos x="50" y="46"/>
                  </a:cxn>
                  <a:cxn ang="0">
                    <a:pos x="46" y="46"/>
                  </a:cxn>
                  <a:cxn ang="0">
                    <a:pos x="40" y="48"/>
                  </a:cxn>
                  <a:cxn ang="0">
                    <a:pos x="36" y="48"/>
                  </a:cxn>
                  <a:cxn ang="0">
                    <a:pos x="30" y="48"/>
                  </a:cxn>
                  <a:cxn ang="0">
                    <a:pos x="16" y="48"/>
                  </a:cxn>
                  <a:cxn ang="0">
                    <a:pos x="12" y="50"/>
                  </a:cxn>
                  <a:cxn ang="0">
                    <a:pos x="6" y="42"/>
                  </a:cxn>
                  <a:cxn ang="0">
                    <a:pos x="2" y="38"/>
                  </a:cxn>
                  <a:cxn ang="0">
                    <a:pos x="0" y="44"/>
                  </a:cxn>
                  <a:cxn ang="0">
                    <a:pos x="4" y="54"/>
                  </a:cxn>
                  <a:cxn ang="0">
                    <a:pos x="12" y="66"/>
                  </a:cxn>
                  <a:cxn ang="0">
                    <a:pos x="14" y="78"/>
                  </a:cxn>
                  <a:cxn ang="0">
                    <a:pos x="66" y="102"/>
                  </a:cxn>
                  <a:cxn ang="0">
                    <a:pos x="78" y="96"/>
                  </a:cxn>
                  <a:cxn ang="0">
                    <a:pos x="80" y="86"/>
                  </a:cxn>
                  <a:cxn ang="0">
                    <a:pos x="86" y="78"/>
                  </a:cxn>
                  <a:cxn ang="0">
                    <a:pos x="86" y="74"/>
                  </a:cxn>
                  <a:cxn ang="0">
                    <a:pos x="82" y="68"/>
                  </a:cxn>
                  <a:cxn ang="0">
                    <a:pos x="82" y="68"/>
                  </a:cxn>
                  <a:cxn ang="0">
                    <a:pos x="90" y="64"/>
                  </a:cxn>
                  <a:cxn ang="0">
                    <a:pos x="96" y="60"/>
                  </a:cxn>
                  <a:cxn ang="0">
                    <a:pos x="96" y="58"/>
                  </a:cxn>
                  <a:cxn ang="0">
                    <a:pos x="90" y="52"/>
                  </a:cxn>
                  <a:cxn ang="0">
                    <a:pos x="90" y="44"/>
                  </a:cxn>
                  <a:cxn ang="0">
                    <a:pos x="92" y="36"/>
                  </a:cxn>
                  <a:cxn ang="0">
                    <a:pos x="100" y="34"/>
                  </a:cxn>
                  <a:cxn ang="0">
                    <a:pos x="104" y="32"/>
                  </a:cxn>
                </a:cxnLst>
                <a:rect l="0" t="0" r="r" b="b"/>
                <a:pathLst>
                  <a:path w="104" h="102">
                    <a:moveTo>
                      <a:pt x="104" y="32"/>
                    </a:moveTo>
                    <a:lnTo>
                      <a:pt x="104" y="32"/>
                    </a:lnTo>
                    <a:lnTo>
                      <a:pt x="100" y="24"/>
                    </a:lnTo>
                    <a:lnTo>
                      <a:pt x="100" y="18"/>
                    </a:lnTo>
                    <a:lnTo>
                      <a:pt x="100" y="14"/>
                    </a:lnTo>
                    <a:lnTo>
                      <a:pt x="98" y="14"/>
                    </a:lnTo>
                    <a:lnTo>
                      <a:pt x="98" y="14"/>
                    </a:lnTo>
                    <a:lnTo>
                      <a:pt x="96" y="14"/>
                    </a:lnTo>
                    <a:lnTo>
                      <a:pt x="94" y="12"/>
                    </a:lnTo>
                    <a:lnTo>
                      <a:pt x="96" y="8"/>
                    </a:lnTo>
                    <a:lnTo>
                      <a:pt x="98" y="2"/>
                    </a:lnTo>
                    <a:lnTo>
                      <a:pt x="96" y="2"/>
                    </a:lnTo>
                    <a:lnTo>
                      <a:pt x="94" y="0"/>
                    </a:lnTo>
                    <a:lnTo>
                      <a:pt x="94" y="0"/>
                    </a:lnTo>
                    <a:lnTo>
                      <a:pt x="90" y="0"/>
                    </a:lnTo>
                    <a:lnTo>
                      <a:pt x="88" y="4"/>
                    </a:lnTo>
                    <a:lnTo>
                      <a:pt x="88" y="6"/>
                    </a:lnTo>
                    <a:lnTo>
                      <a:pt x="82" y="10"/>
                    </a:lnTo>
                    <a:lnTo>
                      <a:pt x="82" y="10"/>
                    </a:lnTo>
                    <a:lnTo>
                      <a:pt x="78" y="16"/>
                    </a:lnTo>
                    <a:lnTo>
                      <a:pt x="76" y="20"/>
                    </a:lnTo>
                    <a:lnTo>
                      <a:pt x="72" y="26"/>
                    </a:lnTo>
                    <a:lnTo>
                      <a:pt x="60" y="36"/>
                    </a:lnTo>
                    <a:lnTo>
                      <a:pt x="60" y="36"/>
                    </a:lnTo>
                    <a:lnTo>
                      <a:pt x="58" y="40"/>
                    </a:lnTo>
                    <a:lnTo>
                      <a:pt x="58" y="42"/>
                    </a:lnTo>
                    <a:lnTo>
                      <a:pt x="58" y="44"/>
                    </a:lnTo>
                    <a:lnTo>
                      <a:pt x="56" y="44"/>
                    </a:lnTo>
                    <a:lnTo>
                      <a:pt x="56" y="44"/>
                    </a:lnTo>
                    <a:lnTo>
                      <a:pt x="54" y="44"/>
                    </a:lnTo>
                    <a:lnTo>
                      <a:pt x="52" y="44"/>
                    </a:lnTo>
                    <a:lnTo>
                      <a:pt x="52" y="46"/>
                    </a:lnTo>
                    <a:lnTo>
                      <a:pt x="50" y="46"/>
                    </a:lnTo>
                    <a:lnTo>
                      <a:pt x="50" y="46"/>
                    </a:lnTo>
                    <a:lnTo>
                      <a:pt x="46" y="46"/>
                    </a:lnTo>
                    <a:lnTo>
                      <a:pt x="46" y="46"/>
                    </a:lnTo>
                    <a:lnTo>
                      <a:pt x="44" y="48"/>
                    </a:lnTo>
                    <a:lnTo>
                      <a:pt x="40" y="48"/>
                    </a:lnTo>
                    <a:lnTo>
                      <a:pt x="40" y="48"/>
                    </a:lnTo>
                    <a:lnTo>
                      <a:pt x="36" y="48"/>
                    </a:lnTo>
                    <a:lnTo>
                      <a:pt x="30" y="48"/>
                    </a:lnTo>
                    <a:lnTo>
                      <a:pt x="30" y="48"/>
                    </a:lnTo>
                    <a:lnTo>
                      <a:pt x="20" y="48"/>
                    </a:lnTo>
                    <a:lnTo>
                      <a:pt x="16" y="48"/>
                    </a:lnTo>
                    <a:lnTo>
                      <a:pt x="12" y="50"/>
                    </a:lnTo>
                    <a:lnTo>
                      <a:pt x="12" y="50"/>
                    </a:lnTo>
                    <a:lnTo>
                      <a:pt x="8" y="46"/>
                    </a:lnTo>
                    <a:lnTo>
                      <a:pt x="6" y="42"/>
                    </a:lnTo>
                    <a:lnTo>
                      <a:pt x="4" y="38"/>
                    </a:lnTo>
                    <a:lnTo>
                      <a:pt x="2" y="38"/>
                    </a:lnTo>
                    <a:lnTo>
                      <a:pt x="2" y="38"/>
                    </a:lnTo>
                    <a:lnTo>
                      <a:pt x="0" y="44"/>
                    </a:lnTo>
                    <a:lnTo>
                      <a:pt x="2" y="48"/>
                    </a:lnTo>
                    <a:lnTo>
                      <a:pt x="4" y="54"/>
                    </a:lnTo>
                    <a:lnTo>
                      <a:pt x="6" y="56"/>
                    </a:lnTo>
                    <a:lnTo>
                      <a:pt x="12" y="66"/>
                    </a:lnTo>
                    <a:lnTo>
                      <a:pt x="14" y="72"/>
                    </a:lnTo>
                    <a:lnTo>
                      <a:pt x="14" y="78"/>
                    </a:lnTo>
                    <a:lnTo>
                      <a:pt x="66" y="102"/>
                    </a:lnTo>
                    <a:lnTo>
                      <a:pt x="66" y="102"/>
                    </a:lnTo>
                    <a:lnTo>
                      <a:pt x="78" y="96"/>
                    </a:lnTo>
                    <a:lnTo>
                      <a:pt x="78" y="96"/>
                    </a:lnTo>
                    <a:lnTo>
                      <a:pt x="78" y="88"/>
                    </a:lnTo>
                    <a:lnTo>
                      <a:pt x="80" y="86"/>
                    </a:lnTo>
                    <a:lnTo>
                      <a:pt x="82" y="84"/>
                    </a:lnTo>
                    <a:lnTo>
                      <a:pt x="86" y="78"/>
                    </a:lnTo>
                    <a:lnTo>
                      <a:pt x="86" y="78"/>
                    </a:lnTo>
                    <a:lnTo>
                      <a:pt x="86" y="74"/>
                    </a:lnTo>
                    <a:lnTo>
                      <a:pt x="84" y="70"/>
                    </a:lnTo>
                    <a:lnTo>
                      <a:pt x="82" y="68"/>
                    </a:lnTo>
                    <a:lnTo>
                      <a:pt x="82" y="68"/>
                    </a:lnTo>
                    <a:lnTo>
                      <a:pt x="82" y="68"/>
                    </a:lnTo>
                    <a:lnTo>
                      <a:pt x="86" y="64"/>
                    </a:lnTo>
                    <a:lnTo>
                      <a:pt x="90" y="64"/>
                    </a:lnTo>
                    <a:lnTo>
                      <a:pt x="92" y="64"/>
                    </a:lnTo>
                    <a:lnTo>
                      <a:pt x="96" y="60"/>
                    </a:lnTo>
                    <a:lnTo>
                      <a:pt x="96" y="60"/>
                    </a:lnTo>
                    <a:lnTo>
                      <a:pt x="96" y="58"/>
                    </a:lnTo>
                    <a:lnTo>
                      <a:pt x="94" y="56"/>
                    </a:lnTo>
                    <a:lnTo>
                      <a:pt x="90" y="52"/>
                    </a:lnTo>
                    <a:lnTo>
                      <a:pt x="90" y="44"/>
                    </a:lnTo>
                    <a:lnTo>
                      <a:pt x="90" y="44"/>
                    </a:lnTo>
                    <a:lnTo>
                      <a:pt x="90" y="40"/>
                    </a:lnTo>
                    <a:lnTo>
                      <a:pt x="92" y="36"/>
                    </a:lnTo>
                    <a:lnTo>
                      <a:pt x="96" y="34"/>
                    </a:lnTo>
                    <a:lnTo>
                      <a:pt x="100" y="34"/>
                    </a:lnTo>
                    <a:lnTo>
                      <a:pt x="102" y="34"/>
                    </a:lnTo>
                    <a:lnTo>
                      <a:pt x="104" y="32"/>
                    </a:lnTo>
                    <a:lnTo>
                      <a:pt x="104"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1" name="Ukraine">
                <a:extLst>
                  <a:ext uri="{FF2B5EF4-FFF2-40B4-BE49-F238E27FC236}">
                    <a16:creationId xmlns:a16="http://schemas.microsoft.com/office/drawing/2014/main" id="{6FA513E8-7A2F-4DF8-9250-55E9EBF87AAB}"/>
                  </a:ext>
                </a:extLst>
              </p:cNvPr>
              <p:cNvSpPr>
                <a:spLocks/>
              </p:cNvSpPr>
              <p:nvPr/>
            </p:nvSpPr>
            <p:spPr bwMode="auto">
              <a:xfrm>
                <a:off x="4605687" y="790212"/>
                <a:ext cx="463313" cy="250658"/>
              </a:xfrm>
              <a:custGeom>
                <a:avLst/>
                <a:gdLst/>
                <a:ahLst/>
                <a:cxnLst>
                  <a:cxn ang="0">
                    <a:pos x="0" y="88"/>
                  </a:cxn>
                  <a:cxn ang="0">
                    <a:pos x="2" y="74"/>
                  </a:cxn>
                  <a:cxn ang="0">
                    <a:pos x="8" y="64"/>
                  </a:cxn>
                  <a:cxn ang="0">
                    <a:pos x="22" y="48"/>
                  </a:cxn>
                  <a:cxn ang="0">
                    <a:pos x="22" y="42"/>
                  </a:cxn>
                  <a:cxn ang="0">
                    <a:pos x="20" y="26"/>
                  </a:cxn>
                  <a:cxn ang="0">
                    <a:pos x="80" y="30"/>
                  </a:cxn>
                  <a:cxn ang="0">
                    <a:pos x="104" y="28"/>
                  </a:cxn>
                  <a:cxn ang="0">
                    <a:pos x="120" y="20"/>
                  </a:cxn>
                  <a:cxn ang="0">
                    <a:pos x="146" y="24"/>
                  </a:cxn>
                  <a:cxn ang="0">
                    <a:pos x="146" y="2"/>
                  </a:cxn>
                  <a:cxn ang="0">
                    <a:pos x="178" y="0"/>
                  </a:cxn>
                  <a:cxn ang="0">
                    <a:pos x="204" y="6"/>
                  </a:cxn>
                  <a:cxn ang="0">
                    <a:pos x="218" y="20"/>
                  </a:cxn>
                  <a:cxn ang="0">
                    <a:pos x="230" y="36"/>
                  </a:cxn>
                  <a:cxn ang="0">
                    <a:pos x="248" y="50"/>
                  </a:cxn>
                  <a:cxn ang="0">
                    <a:pos x="282" y="54"/>
                  </a:cxn>
                  <a:cxn ang="0">
                    <a:pos x="314" y="58"/>
                  </a:cxn>
                  <a:cxn ang="0">
                    <a:pos x="314" y="72"/>
                  </a:cxn>
                  <a:cxn ang="0">
                    <a:pos x="320" y="84"/>
                  </a:cxn>
                  <a:cxn ang="0">
                    <a:pos x="306" y="102"/>
                  </a:cxn>
                  <a:cxn ang="0">
                    <a:pos x="292" y="120"/>
                  </a:cxn>
                  <a:cxn ang="0">
                    <a:pos x="274" y="128"/>
                  </a:cxn>
                  <a:cxn ang="0">
                    <a:pos x="252" y="134"/>
                  </a:cxn>
                  <a:cxn ang="0">
                    <a:pos x="244" y="136"/>
                  </a:cxn>
                  <a:cxn ang="0">
                    <a:pos x="230" y="138"/>
                  </a:cxn>
                  <a:cxn ang="0">
                    <a:pos x="232" y="140"/>
                  </a:cxn>
                  <a:cxn ang="0">
                    <a:pos x="248" y="152"/>
                  </a:cxn>
                  <a:cxn ang="0">
                    <a:pos x="272" y="152"/>
                  </a:cxn>
                  <a:cxn ang="0">
                    <a:pos x="280" y="156"/>
                  </a:cxn>
                  <a:cxn ang="0">
                    <a:pos x="262" y="158"/>
                  </a:cxn>
                  <a:cxn ang="0">
                    <a:pos x="246" y="164"/>
                  </a:cxn>
                  <a:cxn ang="0">
                    <a:pos x="226" y="168"/>
                  </a:cxn>
                  <a:cxn ang="0">
                    <a:pos x="224" y="158"/>
                  </a:cxn>
                  <a:cxn ang="0">
                    <a:pos x="208" y="152"/>
                  </a:cxn>
                  <a:cxn ang="0">
                    <a:pos x="220" y="138"/>
                  </a:cxn>
                  <a:cxn ang="0">
                    <a:pos x="212" y="138"/>
                  </a:cxn>
                  <a:cxn ang="0">
                    <a:pos x="192" y="134"/>
                  </a:cxn>
                  <a:cxn ang="0">
                    <a:pos x="190" y="128"/>
                  </a:cxn>
                  <a:cxn ang="0">
                    <a:pos x="196" y="126"/>
                  </a:cxn>
                  <a:cxn ang="0">
                    <a:pos x="176" y="130"/>
                  </a:cxn>
                  <a:cxn ang="0">
                    <a:pos x="160" y="130"/>
                  </a:cxn>
                  <a:cxn ang="0">
                    <a:pos x="158" y="140"/>
                  </a:cxn>
                  <a:cxn ang="0">
                    <a:pos x="152" y="150"/>
                  </a:cxn>
                  <a:cxn ang="0">
                    <a:pos x="132" y="156"/>
                  </a:cxn>
                  <a:cxn ang="0">
                    <a:pos x="126" y="150"/>
                  </a:cxn>
                  <a:cxn ang="0">
                    <a:pos x="138" y="138"/>
                  </a:cxn>
                  <a:cxn ang="0">
                    <a:pos x="146" y="140"/>
                  </a:cxn>
                  <a:cxn ang="0">
                    <a:pos x="146" y="128"/>
                  </a:cxn>
                  <a:cxn ang="0">
                    <a:pos x="140" y="114"/>
                  </a:cxn>
                  <a:cxn ang="0">
                    <a:pos x="138" y="100"/>
                  </a:cxn>
                  <a:cxn ang="0">
                    <a:pos x="126" y="94"/>
                  </a:cxn>
                  <a:cxn ang="0">
                    <a:pos x="116" y="90"/>
                  </a:cxn>
                  <a:cxn ang="0">
                    <a:pos x="92" y="92"/>
                  </a:cxn>
                  <a:cxn ang="0">
                    <a:pos x="70" y="92"/>
                  </a:cxn>
                  <a:cxn ang="0">
                    <a:pos x="46" y="94"/>
                  </a:cxn>
                  <a:cxn ang="0">
                    <a:pos x="30" y="98"/>
                  </a:cxn>
                  <a:cxn ang="0">
                    <a:pos x="18" y="98"/>
                  </a:cxn>
                </a:cxnLst>
                <a:rect l="0" t="0" r="r" b="b"/>
                <a:pathLst>
                  <a:path w="322" h="172">
                    <a:moveTo>
                      <a:pt x="6" y="98"/>
                    </a:moveTo>
                    <a:lnTo>
                      <a:pt x="6" y="98"/>
                    </a:lnTo>
                    <a:lnTo>
                      <a:pt x="4" y="96"/>
                    </a:lnTo>
                    <a:lnTo>
                      <a:pt x="0" y="92"/>
                    </a:lnTo>
                    <a:lnTo>
                      <a:pt x="0" y="92"/>
                    </a:lnTo>
                    <a:lnTo>
                      <a:pt x="0" y="88"/>
                    </a:lnTo>
                    <a:lnTo>
                      <a:pt x="0" y="88"/>
                    </a:lnTo>
                    <a:lnTo>
                      <a:pt x="0" y="86"/>
                    </a:lnTo>
                    <a:lnTo>
                      <a:pt x="0" y="86"/>
                    </a:lnTo>
                    <a:lnTo>
                      <a:pt x="0" y="84"/>
                    </a:lnTo>
                    <a:lnTo>
                      <a:pt x="2" y="80"/>
                    </a:lnTo>
                    <a:lnTo>
                      <a:pt x="2" y="80"/>
                    </a:lnTo>
                    <a:lnTo>
                      <a:pt x="2" y="76"/>
                    </a:lnTo>
                    <a:lnTo>
                      <a:pt x="2" y="74"/>
                    </a:lnTo>
                    <a:lnTo>
                      <a:pt x="2" y="74"/>
                    </a:lnTo>
                    <a:lnTo>
                      <a:pt x="6" y="74"/>
                    </a:lnTo>
                    <a:lnTo>
                      <a:pt x="6" y="74"/>
                    </a:lnTo>
                    <a:lnTo>
                      <a:pt x="8" y="70"/>
                    </a:lnTo>
                    <a:lnTo>
                      <a:pt x="8" y="70"/>
                    </a:lnTo>
                    <a:lnTo>
                      <a:pt x="8" y="66"/>
                    </a:lnTo>
                    <a:lnTo>
                      <a:pt x="8" y="64"/>
                    </a:lnTo>
                    <a:lnTo>
                      <a:pt x="10" y="62"/>
                    </a:lnTo>
                    <a:lnTo>
                      <a:pt x="16" y="56"/>
                    </a:lnTo>
                    <a:lnTo>
                      <a:pt x="16" y="56"/>
                    </a:lnTo>
                    <a:lnTo>
                      <a:pt x="18" y="52"/>
                    </a:lnTo>
                    <a:lnTo>
                      <a:pt x="22" y="50"/>
                    </a:lnTo>
                    <a:lnTo>
                      <a:pt x="24" y="50"/>
                    </a:lnTo>
                    <a:lnTo>
                      <a:pt x="22" y="48"/>
                    </a:lnTo>
                    <a:lnTo>
                      <a:pt x="22" y="48"/>
                    </a:lnTo>
                    <a:lnTo>
                      <a:pt x="22" y="44"/>
                    </a:lnTo>
                    <a:lnTo>
                      <a:pt x="24" y="44"/>
                    </a:lnTo>
                    <a:lnTo>
                      <a:pt x="26" y="46"/>
                    </a:lnTo>
                    <a:lnTo>
                      <a:pt x="26" y="44"/>
                    </a:lnTo>
                    <a:lnTo>
                      <a:pt x="26" y="44"/>
                    </a:lnTo>
                    <a:lnTo>
                      <a:pt x="22" y="42"/>
                    </a:lnTo>
                    <a:lnTo>
                      <a:pt x="18" y="40"/>
                    </a:lnTo>
                    <a:lnTo>
                      <a:pt x="14" y="36"/>
                    </a:lnTo>
                    <a:lnTo>
                      <a:pt x="10" y="28"/>
                    </a:lnTo>
                    <a:lnTo>
                      <a:pt x="10" y="28"/>
                    </a:lnTo>
                    <a:lnTo>
                      <a:pt x="16" y="24"/>
                    </a:lnTo>
                    <a:lnTo>
                      <a:pt x="18" y="24"/>
                    </a:lnTo>
                    <a:lnTo>
                      <a:pt x="20" y="26"/>
                    </a:lnTo>
                    <a:lnTo>
                      <a:pt x="30" y="22"/>
                    </a:lnTo>
                    <a:lnTo>
                      <a:pt x="30" y="22"/>
                    </a:lnTo>
                    <a:lnTo>
                      <a:pt x="40" y="20"/>
                    </a:lnTo>
                    <a:lnTo>
                      <a:pt x="48" y="20"/>
                    </a:lnTo>
                    <a:lnTo>
                      <a:pt x="62" y="24"/>
                    </a:lnTo>
                    <a:lnTo>
                      <a:pt x="74" y="28"/>
                    </a:lnTo>
                    <a:lnTo>
                      <a:pt x="80" y="30"/>
                    </a:lnTo>
                    <a:lnTo>
                      <a:pt x="88" y="28"/>
                    </a:lnTo>
                    <a:lnTo>
                      <a:pt x="88" y="28"/>
                    </a:lnTo>
                    <a:lnTo>
                      <a:pt x="96" y="24"/>
                    </a:lnTo>
                    <a:lnTo>
                      <a:pt x="98" y="26"/>
                    </a:lnTo>
                    <a:lnTo>
                      <a:pt x="98" y="26"/>
                    </a:lnTo>
                    <a:lnTo>
                      <a:pt x="100" y="28"/>
                    </a:lnTo>
                    <a:lnTo>
                      <a:pt x="104" y="28"/>
                    </a:lnTo>
                    <a:lnTo>
                      <a:pt x="104" y="28"/>
                    </a:lnTo>
                    <a:lnTo>
                      <a:pt x="110" y="26"/>
                    </a:lnTo>
                    <a:lnTo>
                      <a:pt x="110" y="26"/>
                    </a:lnTo>
                    <a:lnTo>
                      <a:pt x="112" y="28"/>
                    </a:lnTo>
                    <a:lnTo>
                      <a:pt x="116" y="24"/>
                    </a:lnTo>
                    <a:lnTo>
                      <a:pt x="116" y="24"/>
                    </a:lnTo>
                    <a:lnTo>
                      <a:pt x="120" y="20"/>
                    </a:lnTo>
                    <a:lnTo>
                      <a:pt x="122" y="20"/>
                    </a:lnTo>
                    <a:lnTo>
                      <a:pt x="124" y="22"/>
                    </a:lnTo>
                    <a:lnTo>
                      <a:pt x="130" y="22"/>
                    </a:lnTo>
                    <a:lnTo>
                      <a:pt x="130" y="22"/>
                    </a:lnTo>
                    <a:lnTo>
                      <a:pt x="136" y="22"/>
                    </a:lnTo>
                    <a:lnTo>
                      <a:pt x="142" y="24"/>
                    </a:lnTo>
                    <a:lnTo>
                      <a:pt x="146" y="24"/>
                    </a:lnTo>
                    <a:lnTo>
                      <a:pt x="148" y="22"/>
                    </a:lnTo>
                    <a:lnTo>
                      <a:pt x="148" y="20"/>
                    </a:lnTo>
                    <a:lnTo>
                      <a:pt x="148" y="20"/>
                    </a:lnTo>
                    <a:lnTo>
                      <a:pt x="146" y="14"/>
                    </a:lnTo>
                    <a:lnTo>
                      <a:pt x="144" y="8"/>
                    </a:lnTo>
                    <a:lnTo>
                      <a:pt x="144" y="4"/>
                    </a:lnTo>
                    <a:lnTo>
                      <a:pt x="146" y="2"/>
                    </a:lnTo>
                    <a:lnTo>
                      <a:pt x="150" y="2"/>
                    </a:lnTo>
                    <a:lnTo>
                      <a:pt x="158" y="2"/>
                    </a:lnTo>
                    <a:lnTo>
                      <a:pt x="158" y="2"/>
                    </a:lnTo>
                    <a:lnTo>
                      <a:pt x="160" y="2"/>
                    </a:lnTo>
                    <a:lnTo>
                      <a:pt x="162" y="0"/>
                    </a:lnTo>
                    <a:lnTo>
                      <a:pt x="166" y="0"/>
                    </a:lnTo>
                    <a:lnTo>
                      <a:pt x="178" y="0"/>
                    </a:lnTo>
                    <a:lnTo>
                      <a:pt x="178" y="0"/>
                    </a:lnTo>
                    <a:lnTo>
                      <a:pt x="192" y="0"/>
                    </a:lnTo>
                    <a:lnTo>
                      <a:pt x="196" y="2"/>
                    </a:lnTo>
                    <a:lnTo>
                      <a:pt x="196" y="4"/>
                    </a:lnTo>
                    <a:lnTo>
                      <a:pt x="200" y="6"/>
                    </a:lnTo>
                    <a:lnTo>
                      <a:pt x="200" y="6"/>
                    </a:lnTo>
                    <a:lnTo>
                      <a:pt x="204" y="6"/>
                    </a:lnTo>
                    <a:lnTo>
                      <a:pt x="204" y="10"/>
                    </a:lnTo>
                    <a:lnTo>
                      <a:pt x="202" y="16"/>
                    </a:lnTo>
                    <a:lnTo>
                      <a:pt x="200" y="20"/>
                    </a:lnTo>
                    <a:lnTo>
                      <a:pt x="202" y="20"/>
                    </a:lnTo>
                    <a:lnTo>
                      <a:pt x="206" y="20"/>
                    </a:lnTo>
                    <a:lnTo>
                      <a:pt x="206" y="20"/>
                    </a:lnTo>
                    <a:lnTo>
                      <a:pt x="218" y="20"/>
                    </a:lnTo>
                    <a:lnTo>
                      <a:pt x="218" y="22"/>
                    </a:lnTo>
                    <a:lnTo>
                      <a:pt x="224" y="26"/>
                    </a:lnTo>
                    <a:lnTo>
                      <a:pt x="224" y="26"/>
                    </a:lnTo>
                    <a:lnTo>
                      <a:pt x="228" y="28"/>
                    </a:lnTo>
                    <a:lnTo>
                      <a:pt x="230" y="32"/>
                    </a:lnTo>
                    <a:lnTo>
                      <a:pt x="230" y="34"/>
                    </a:lnTo>
                    <a:lnTo>
                      <a:pt x="230" y="36"/>
                    </a:lnTo>
                    <a:lnTo>
                      <a:pt x="228" y="40"/>
                    </a:lnTo>
                    <a:lnTo>
                      <a:pt x="228" y="40"/>
                    </a:lnTo>
                    <a:lnTo>
                      <a:pt x="232" y="42"/>
                    </a:lnTo>
                    <a:lnTo>
                      <a:pt x="232" y="42"/>
                    </a:lnTo>
                    <a:lnTo>
                      <a:pt x="242" y="46"/>
                    </a:lnTo>
                    <a:lnTo>
                      <a:pt x="244" y="50"/>
                    </a:lnTo>
                    <a:lnTo>
                      <a:pt x="248" y="50"/>
                    </a:lnTo>
                    <a:lnTo>
                      <a:pt x="256" y="46"/>
                    </a:lnTo>
                    <a:lnTo>
                      <a:pt x="256" y="46"/>
                    </a:lnTo>
                    <a:lnTo>
                      <a:pt x="262" y="44"/>
                    </a:lnTo>
                    <a:lnTo>
                      <a:pt x="264" y="44"/>
                    </a:lnTo>
                    <a:lnTo>
                      <a:pt x="270" y="46"/>
                    </a:lnTo>
                    <a:lnTo>
                      <a:pt x="278" y="52"/>
                    </a:lnTo>
                    <a:lnTo>
                      <a:pt x="282" y="54"/>
                    </a:lnTo>
                    <a:lnTo>
                      <a:pt x="288" y="54"/>
                    </a:lnTo>
                    <a:lnTo>
                      <a:pt x="288" y="54"/>
                    </a:lnTo>
                    <a:lnTo>
                      <a:pt x="296" y="54"/>
                    </a:lnTo>
                    <a:lnTo>
                      <a:pt x="300" y="56"/>
                    </a:lnTo>
                    <a:lnTo>
                      <a:pt x="304" y="58"/>
                    </a:lnTo>
                    <a:lnTo>
                      <a:pt x="314" y="58"/>
                    </a:lnTo>
                    <a:lnTo>
                      <a:pt x="314" y="58"/>
                    </a:lnTo>
                    <a:lnTo>
                      <a:pt x="320" y="60"/>
                    </a:lnTo>
                    <a:lnTo>
                      <a:pt x="320" y="60"/>
                    </a:lnTo>
                    <a:lnTo>
                      <a:pt x="316" y="66"/>
                    </a:lnTo>
                    <a:lnTo>
                      <a:pt x="312" y="70"/>
                    </a:lnTo>
                    <a:lnTo>
                      <a:pt x="310" y="70"/>
                    </a:lnTo>
                    <a:lnTo>
                      <a:pt x="314" y="72"/>
                    </a:lnTo>
                    <a:lnTo>
                      <a:pt x="314" y="72"/>
                    </a:lnTo>
                    <a:lnTo>
                      <a:pt x="316" y="72"/>
                    </a:lnTo>
                    <a:lnTo>
                      <a:pt x="316" y="74"/>
                    </a:lnTo>
                    <a:lnTo>
                      <a:pt x="314" y="78"/>
                    </a:lnTo>
                    <a:lnTo>
                      <a:pt x="314" y="80"/>
                    </a:lnTo>
                    <a:lnTo>
                      <a:pt x="316" y="80"/>
                    </a:lnTo>
                    <a:lnTo>
                      <a:pt x="316" y="80"/>
                    </a:lnTo>
                    <a:lnTo>
                      <a:pt x="320" y="84"/>
                    </a:lnTo>
                    <a:lnTo>
                      <a:pt x="322" y="86"/>
                    </a:lnTo>
                    <a:lnTo>
                      <a:pt x="322" y="88"/>
                    </a:lnTo>
                    <a:lnTo>
                      <a:pt x="320" y="92"/>
                    </a:lnTo>
                    <a:lnTo>
                      <a:pt x="316" y="96"/>
                    </a:lnTo>
                    <a:lnTo>
                      <a:pt x="310" y="100"/>
                    </a:lnTo>
                    <a:lnTo>
                      <a:pt x="310" y="100"/>
                    </a:lnTo>
                    <a:lnTo>
                      <a:pt x="306" y="102"/>
                    </a:lnTo>
                    <a:lnTo>
                      <a:pt x="300" y="106"/>
                    </a:lnTo>
                    <a:lnTo>
                      <a:pt x="298" y="110"/>
                    </a:lnTo>
                    <a:lnTo>
                      <a:pt x="298" y="118"/>
                    </a:lnTo>
                    <a:lnTo>
                      <a:pt x="298" y="118"/>
                    </a:lnTo>
                    <a:lnTo>
                      <a:pt x="296" y="120"/>
                    </a:lnTo>
                    <a:lnTo>
                      <a:pt x="292" y="120"/>
                    </a:lnTo>
                    <a:lnTo>
                      <a:pt x="292" y="120"/>
                    </a:lnTo>
                    <a:lnTo>
                      <a:pt x="288" y="122"/>
                    </a:lnTo>
                    <a:lnTo>
                      <a:pt x="286" y="122"/>
                    </a:lnTo>
                    <a:lnTo>
                      <a:pt x="284" y="122"/>
                    </a:lnTo>
                    <a:lnTo>
                      <a:pt x="280" y="126"/>
                    </a:lnTo>
                    <a:lnTo>
                      <a:pt x="280" y="126"/>
                    </a:lnTo>
                    <a:lnTo>
                      <a:pt x="276" y="130"/>
                    </a:lnTo>
                    <a:lnTo>
                      <a:pt x="274" y="128"/>
                    </a:lnTo>
                    <a:lnTo>
                      <a:pt x="272" y="128"/>
                    </a:lnTo>
                    <a:lnTo>
                      <a:pt x="268" y="132"/>
                    </a:lnTo>
                    <a:lnTo>
                      <a:pt x="268" y="132"/>
                    </a:lnTo>
                    <a:lnTo>
                      <a:pt x="264" y="136"/>
                    </a:lnTo>
                    <a:lnTo>
                      <a:pt x="258" y="134"/>
                    </a:lnTo>
                    <a:lnTo>
                      <a:pt x="258" y="134"/>
                    </a:lnTo>
                    <a:lnTo>
                      <a:pt x="252" y="134"/>
                    </a:lnTo>
                    <a:lnTo>
                      <a:pt x="248" y="136"/>
                    </a:lnTo>
                    <a:lnTo>
                      <a:pt x="244" y="138"/>
                    </a:lnTo>
                    <a:lnTo>
                      <a:pt x="238" y="138"/>
                    </a:lnTo>
                    <a:lnTo>
                      <a:pt x="238" y="138"/>
                    </a:lnTo>
                    <a:lnTo>
                      <a:pt x="236" y="138"/>
                    </a:lnTo>
                    <a:lnTo>
                      <a:pt x="236" y="138"/>
                    </a:lnTo>
                    <a:lnTo>
                      <a:pt x="244" y="136"/>
                    </a:lnTo>
                    <a:lnTo>
                      <a:pt x="244" y="136"/>
                    </a:lnTo>
                    <a:lnTo>
                      <a:pt x="246" y="136"/>
                    </a:lnTo>
                    <a:lnTo>
                      <a:pt x="244" y="134"/>
                    </a:lnTo>
                    <a:lnTo>
                      <a:pt x="238" y="136"/>
                    </a:lnTo>
                    <a:lnTo>
                      <a:pt x="238" y="136"/>
                    </a:lnTo>
                    <a:lnTo>
                      <a:pt x="232" y="138"/>
                    </a:lnTo>
                    <a:lnTo>
                      <a:pt x="230" y="138"/>
                    </a:lnTo>
                    <a:lnTo>
                      <a:pt x="228" y="136"/>
                    </a:lnTo>
                    <a:lnTo>
                      <a:pt x="228" y="136"/>
                    </a:lnTo>
                    <a:lnTo>
                      <a:pt x="228" y="138"/>
                    </a:lnTo>
                    <a:lnTo>
                      <a:pt x="228" y="140"/>
                    </a:lnTo>
                    <a:lnTo>
                      <a:pt x="230" y="140"/>
                    </a:lnTo>
                    <a:lnTo>
                      <a:pt x="232" y="140"/>
                    </a:lnTo>
                    <a:lnTo>
                      <a:pt x="232" y="140"/>
                    </a:lnTo>
                    <a:lnTo>
                      <a:pt x="236" y="140"/>
                    </a:lnTo>
                    <a:lnTo>
                      <a:pt x="238" y="142"/>
                    </a:lnTo>
                    <a:lnTo>
                      <a:pt x="238" y="142"/>
                    </a:lnTo>
                    <a:lnTo>
                      <a:pt x="246" y="146"/>
                    </a:lnTo>
                    <a:lnTo>
                      <a:pt x="250" y="148"/>
                    </a:lnTo>
                    <a:lnTo>
                      <a:pt x="250" y="150"/>
                    </a:lnTo>
                    <a:lnTo>
                      <a:pt x="248" y="152"/>
                    </a:lnTo>
                    <a:lnTo>
                      <a:pt x="248" y="152"/>
                    </a:lnTo>
                    <a:lnTo>
                      <a:pt x="254" y="152"/>
                    </a:lnTo>
                    <a:lnTo>
                      <a:pt x="258" y="152"/>
                    </a:lnTo>
                    <a:lnTo>
                      <a:pt x="262" y="154"/>
                    </a:lnTo>
                    <a:lnTo>
                      <a:pt x="266" y="152"/>
                    </a:lnTo>
                    <a:lnTo>
                      <a:pt x="266" y="152"/>
                    </a:lnTo>
                    <a:lnTo>
                      <a:pt x="272" y="152"/>
                    </a:lnTo>
                    <a:lnTo>
                      <a:pt x="280" y="152"/>
                    </a:lnTo>
                    <a:lnTo>
                      <a:pt x="280" y="152"/>
                    </a:lnTo>
                    <a:lnTo>
                      <a:pt x="282" y="154"/>
                    </a:lnTo>
                    <a:lnTo>
                      <a:pt x="282" y="154"/>
                    </a:lnTo>
                    <a:lnTo>
                      <a:pt x="280" y="154"/>
                    </a:lnTo>
                    <a:lnTo>
                      <a:pt x="280" y="156"/>
                    </a:lnTo>
                    <a:lnTo>
                      <a:pt x="280" y="156"/>
                    </a:lnTo>
                    <a:lnTo>
                      <a:pt x="278" y="158"/>
                    </a:lnTo>
                    <a:lnTo>
                      <a:pt x="278" y="158"/>
                    </a:lnTo>
                    <a:lnTo>
                      <a:pt x="276" y="158"/>
                    </a:lnTo>
                    <a:lnTo>
                      <a:pt x="276" y="158"/>
                    </a:lnTo>
                    <a:lnTo>
                      <a:pt x="272" y="160"/>
                    </a:lnTo>
                    <a:lnTo>
                      <a:pt x="268" y="158"/>
                    </a:lnTo>
                    <a:lnTo>
                      <a:pt x="262" y="158"/>
                    </a:lnTo>
                    <a:lnTo>
                      <a:pt x="260" y="158"/>
                    </a:lnTo>
                    <a:lnTo>
                      <a:pt x="258" y="160"/>
                    </a:lnTo>
                    <a:lnTo>
                      <a:pt x="258" y="160"/>
                    </a:lnTo>
                    <a:lnTo>
                      <a:pt x="256" y="162"/>
                    </a:lnTo>
                    <a:lnTo>
                      <a:pt x="248" y="164"/>
                    </a:lnTo>
                    <a:lnTo>
                      <a:pt x="248" y="164"/>
                    </a:lnTo>
                    <a:lnTo>
                      <a:pt x="246" y="164"/>
                    </a:lnTo>
                    <a:lnTo>
                      <a:pt x="244" y="166"/>
                    </a:lnTo>
                    <a:lnTo>
                      <a:pt x="242" y="170"/>
                    </a:lnTo>
                    <a:lnTo>
                      <a:pt x="240" y="172"/>
                    </a:lnTo>
                    <a:lnTo>
                      <a:pt x="238" y="172"/>
                    </a:lnTo>
                    <a:lnTo>
                      <a:pt x="228" y="170"/>
                    </a:lnTo>
                    <a:lnTo>
                      <a:pt x="228" y="170"/>
                    </a:lnTo>
                    <a:lnTo>
                      <a:pt x="226" y="168"/>
                    </a:lnTo>
                    <a:lnTo>
                      <a:pt x="226" y="168"/>
                    </a:lnTo>
                    <a:lnTo>
                      <a:pt x="228" y="164"/>
                    </a:lnTo>
                    <a:lnTo>
                      <a:pt x="230" y="160"/>
                    </a:lnTo>
                    <a:lnTo>
                      <a:pt x="228" y="160"/>
                    </a:lnTo>
                    <a:lnTo>
                      <a:pt x="226" y="160"/>
                    </a:lnTo>
                    <a:lnTo>
                      <a:pt x="226" y="160"/>
                    </a:lnTo>
                    <a:lnTo>
                      <a:pt x="224" y="158"/>
                    </a:lnTo>
                    <a:lnTo>
                      <a:pt x="222" y="158"/>
                    </a:lnTo>
                    <a:lnTo>
                      <a:pt x="222" y="154"/>
                    </a:lnTo>
                    <a:lnTo>
                      <a:pt x="218" y="152"/>
                    </a:lnTo>
                    <a:lnTo>
                      <a:pt x="212" y="154"/>
                    </a:lnTo>
                    <a:lnTo>
                      <a:pt x="212" y="154"/>
                    </a:lnTo>
                    <a:lnTo>
                      <a:pt x="210" y="154"/>
                    </a:lnTo>
                    <a:lnTo>
                      <a:pt x="208" y="152"/>
                    </a:lnTo>
                    <a:lnTo>
                      <a:pt x="210" y="148"/>
                    </a:lnTo>
                    <a:lnTo>
                      <a:pt x="210" y="148"/>
                    </a:lnTo>
                    <a:lnTo>
                      <a:pt x="216" y="144"/>
                    </a:lnTo>
                    <a:lnTo>
                      <a:pt x="224" y="140"/>
                    </a:lnTo>
                    <a:lnTo>
                      <a:pt x="224" y="140"/>
                    </a:lnTo>
                    <a:lnTo>
                      <a:pt x="220" y="140"/>
                    </a:lnTo>
                    <a:lnTo>
                      <a:pt x="220" y="138"/>
                    </a:lnTo>
                    <a:lnTo>
                      <a:pt x="220" y="138"/>
                    </a:lnTo>
                    <a:lnTo>
                      <a:pt x="220" y="138"/>
                    </a:lnTo>
                    <a:lnTo>
                      <a:pt x="218" y="140"/>
                    </a:lnTo>
                    <a:lnTo>
                      <a:pt x="216" y="140"/>
                    </a:lnTo>
                    <a:lnTo>
                      <a:pt x="214" y="140"/>
                    </a:lnTo>
                    <a:lnTo>
                      <a:pt x="214" y="140"/>
                    </a:lnTo>
                    <a:lnTo>
                      <a:pt x="212" y="138"/>
                    </a:lnTo>
                    <a:lnTo>
                      <a:pt x="210" y="138"/>
                    </a:lnTo>
                    <a:lnTo>
                      <a:pt x="206" y="138"/>
                    </a:lnTo>
                    <a:lnTo>
                      <a:pt x="200" y="136"/>
                    </a:lnTo>
                    <a:lnTo>
                      <a:pt x="200" y="136"/>
                    </a:lnTo>
                    <a:lnTo>
                      <a:pt x="194" y="134"/>
                    </a:lnTo>
                    <a:lnTo>
                      <a:pt x="192" y="134"/>
                    </a:lnTo>
                    <a:lnTo>
                      <a:pt x="192" y="134"/>
                    </a:lnTo>
                    <a:lnTo>
                      <a:pt x="190" y="132"/>
                    </a:lnTo>
                    <a:lnTo>
                      <a:pt x="190" y="132"/>
                    </a:lnTo>
                    <a:lnTo>
                      <a:pt x="194" y="132"/>
                    </a:lnTo>
                    <a:lnTo>
                      <a:pt x="198" y="130"/>
                    </a:lnTo>
                    <a:lnTo>
                      <a:pt x="194" y="130"/>
                    </a:lnTo>
                    <a:lnTo>
                      <a:pt x="194" y="130"/>
                    </a:lnTo>
                    <a:lnTo>
                      <a:pt x="190" y="128"/>
                    </a:lnTo>
                    <a:lnTo>
                      <a:pt x="194" y="128"/>
                    </a:lnTo>
                    <a:lnTo>
                      <a:pt x="194" y="128"/>
                    </a:lnTo>
                    <a:lnTo>
                      <a:pt x="206" y="128"/>
                    </a:lnTo>
                    <a:lnTo>
                      <a:pt x="206" y="128"/>
                    </a:lnTo>
                    <a:lnTo>
                      <a:pt x="206" y="128"/>
                    </a:lnTo>
                    <a:lnTo>
                      <a:pt x="196" y="126"/>
                    </a:lnTo>
                    <a:lnTo>
                      <a:pt x="196" y="126"/>
                    </a:lnTo>
                    <a:lnTo>
                      <a:pt x="190" y="124"/>
                    </a:lnTo>
                    <a:lnTo>
                      <a:pt x="188" y="126"/>
                    </a:lnTo>
                    <a:lnTo>
                      <a:pt x="186" y="126"/>
                    </a:lnTo>
                    <a:lnTo>
                      <a:pt x="182" y="128"/>
                    </a:lnTo>
                    <a:lnTo>
                      <a:pt x="182" y="128"/>
                    </a:lnTo>
                    <a:lnTo>
                      <a:pt x="178" y="128"/>
                    </a:lnTo>
                    <a:lnTo>
                      <a:pt x="176" y="130"/>
                    </a:lnTo>
                    <a:lnTo>
                      <a:pt x="172" y="132"/>
                    </a:lnTo>
                    <a:lnTo>
                      <a:pt x="168" y="134"/>
                    </a:lnTo>
                    <a:lnTo>
                      <a:pt x="168" y="134"/>
                    </a:lnTo>
                    <a:lnTo>
                      <a:pt x="164" y="134"/>
                    </a:lnTo>
                    <a:lnTo>
                      <a:pt x="164" y="132"/>
                    </a:lnTo>
                    <a:lnTo>
                      <a:pt x="164" y="132"/>
                    </a:lnTo>
                    <a:lnTo>
                      <a:pt x="160" y="130"/>
                    </a:lnTo>
                    <a:lnTo>
                      <a:pt x="160" y="130"/>
                    </a:lnTo>
                    <a:lnTo>
                      <a:pt x="162" y="132"/>
                    </a:lnTo>
                    <a:lnTo>
                      <a:pt x="162" y="132"/>
                    </a:lnTo>
                    <a:lnTo>
                      <a:pt x="164" y="136"/>
                    </a:lnTo>
                    <a:lnTo>
                      <a:pt x="162" y="138"/>
                    </a:lnTo>
                    <a:lnTo>
                      <a:pt x="162" y="138"/>
                    </a:lnTo>
                    <a:lnTo>
                      <a:pt x="158" y="140"/>
                    </a:lnTo>
                    <a:lnTo>
                      <a:pt x="154" y="144"/>
                    </a:lnTo>
                    <a:lnTo>
                      <a:pt x="154" y="144"/>
                    </a:lnTo>
                    <a:lnTo>
                      <a:pt x="154" y="146"/>
                    </a:lnTo>
                    <a:lnTo>
                      <a:pt x="154" y="148"/>
                    </a:lnTo>
                    <a:lnTo>
                      <a:pt x="154" y="148"/>
                    </a:lnTo>
                    <a:lnTo>
                      <a:pt x="152" y="150"/>
                    </a:lnTo>
                    <a:lnTo>
                      <a:pt x="152" y="150"/>
                    </a:lnTo>
                    <a:lnTo>
                      <a:pt x="146" y="148"/>
                    </a:lnTo>
                    <a:lnTo>
                      <a:pt x="142" y="150"/>
                    </a:lnTo>
                    <a:lnTo>
                      <a:pt x="140" y="150"/>
                    </a:lnTo>
                    <a:lnTo>
                      <a:pt x="134" y="152"/>
                    </a:lnTo>
                    <a:lnTo>
                      <a:pt x="134" y="152"/>
                    </a:lnTo>
                    <a:lnTo>
                      <a:pt x="134" y="154"/>
                    </a:lnTo>
                    <a:lnTo>
                      <a:pt x="132" y="156"/>
                    </a:lnTo>
                    <a:lnTo>
                      <a:pt x="128" y="154"/>
                    </a:lnTo>
                    <a:lnTo>
                      <a:pt x="122" y="150"/>
                    </a:lnTo>
                    <a:lnTo>
                      <a:pt x="122" y="150"/>
                    </a:lnTo>
                    <a:lnTo>
                      <a:pt x="124" y="150"/>
                    </a:lnTo>
                    <a:lnTo>
                      <a:pt x="124" y="150"/>
                    </a:lnTo>
                    <a:lnTo>
                      <a:pt x="126" y="150"/>
                    </a:lnTo>
                    <a:lnTo>
                      <a:pt x="126" y="150"/>
                    </a:lnTo>
                    <a:lnTo>
                      <a:pt x="130" y="148"/>
                    </a:lnTo>
                    <a:lnTo>
                      <a:pt x="130" y="144"/>
                    </a:lnTo>
                    <a:lnTo>
                      <a:pt x="132" y="136"/>
                    </a:lnTo>
                    <a:lnTo>
                      <a:pt x="132" y="136"/>
                    </a:lnTo>
                    <a:lnTo>
                      <a:pt x="134" y="136"/>
                    </a:lnTo>
                    <a:lnTo>
                      <a:pt x="136" y="138"/>
                    </a:lnTo>
                    <a:lnTo>
                      <a:pt x="138" y="138"/>
                    </a:lnTo>
                    <a:lnTo>
                      <a:pt x="140" y="138"/>
                    </a:lnTo>
                    <a:lnTo>
                      <a:pt x="140" y="138"/>
                    </a:lnTo>
                    <a:lnTo>
                      <a:pt x="140" y="138"/>
                    </a:lnTo>
                    <a:lnTo>
                      <a:pt x="142" y="140"/>
                    </a:lnTo>
                    <a:lnTo>
                      <a:pt x="144" y="140"/>
                    </a:lnTo>
                    <a:lnTo>
                      <a:pt x="146" y="140"/>
                    </a:lnTo>
                    <a:lnTo>
                      <a:pt x="146" y="140"/>
                    </a:lnTo>
                    <a:lnTo>
                      <a:pt x="150" y="138"/>
                    </a:lnTo>
                    <a:lnTo>
                      <a:pt x="152" y="138"/>
                    </a:lnTo>
                    <a:lnTo>
                      <a:pt x="150" y="138"/>
                    </a:lnTo>
                    <a:lnTo>
                      <a:pt x="150" y="138"/>
                    </a:lnTo>
                    <a:lnTo>
                      <a:pt x="148" y="134"/>
                    </a:lnTo>
                    <a:lnTo>
                      <a:pt x="148" y="132"/>
                    </a:lnTo>
                    <a:lnTo>
                      <a:pt x="146" y="128"/>
                    </a:lnTo>
                    <a:lnTo>
                      <a:pt x="144" y="124"/>
                    </a:lnTo>
                    <a:lnTo>
                      <a:pt x="144" y="124"/>
                    </a:lnTo>
                    <a:lnTo>
                      <a:pt x="144" y="122"/>
                    </a:lnTo>
                    <a:lnTo>
                      <a:pt x="144" y="120"/>
                    </a:lnTo>
                    <a:lnTo>
                      <a:pt x="142" y="118"/>
                    </a:lnTo>
                    <a:lnTo>
                      <a:pt x="140" y="114"/>
                    </a:lnTo>
                    <a:lnTo>
                      <a:pt x="140" y="114"/>
                    </a:lnTo>
                    <a:lnTo>
                      <a:pt x="138" y="108"/>
                    </a:lnTo>
                    <a:lnTo>
                      <a:pt x="138" y="106"/>
                    </a:lnTo>
                    <a:lnTo>
                      <a:pt x="138" y="104"/>
                    </a:lnTo>
                    <a:lnTo>
                      <a:pt x="138" y="102"/>
                    </a:lnTo>
                    <a:lnTo>
                      <a:pt x="138" y="102"/>
                    </a:lnTo>
                    <a:lnTo>
                      <a:pt x="136" y="100"/>
                    </a:lnTo>
                    <a:lnTo>
                      <a:pt x="138" y="100"/>
                    </a:lnTo>
                    <a:lnTo>
                      <a:pt x="136" y="98"/>
                    </a:lnTo>
                    <a:lnTo>
                      <a:pt x="134" y="98"/>
                    </a:lnTo>
                    <a:lnTo>
                      <a:pt x="134" y="98"/>
                    </a:lnTo>
                    <a:lnTo>
                      <a:pt x="132" y="96"/>
                    </a:lnTo>
                    <a:lnTo>
                      <a:pt x="130" y="96"/>
                    </a:lnTo>
                    <a:lnTo>
                      <a:pt x="128" y="94"/>
                    </a:lnTo>
                    <a:lnTo>
                      <a:pt x="126" y="94"/>
                    </a:lnTo>
                    <a:lnTo>
                      <a:pt x="126" y="94"/>
                    </a:lnTo>
                    <a:lnTo>
                      <a:pt x="124" y="94"/>
                    </a:lnTo>
                    <a:lnTo>
                      <a:pt x="122" y="92"/>
                    </a:lnTo>
                    <a:lnTo>
                      <a:pt x="122" y="92"/>
                    </a:lnTo>
                    <a:lnTo>
                      <a:pt x="120" y="92"/>
                    </a:lnTo>
                    <a:lnTo>
                      <a:pt x="120" y="92"/>
                    </a:lnTo>
                    <a:lnTo>
                      <a:pt x="116" y="90"/>
                    </a:lnTo>
                    <a:lnTo>
                      <a:pt x="112" y="88"/>
                    </a:lnTo>
                    <a:lnTo>
                      <a:pt x="108" y="86"/>
                    </a:lnTo>
                    <a:lnTo>
                      <a:pt x="102" y="90"/>
                    </a:lnTo>
                    <a:lnTo>
                      <a:pt x="102" y="90"/>
                    </a:lnTo>
                    <a:lnTo>
                      <a:pt x="96" y="92"/>
                    </a:lnTo>
                    <a:lnTo>
                      <a:pt x="92" y="92"/>
                    </a:lnTo>
                    <a:lnTo>
                      <a:pt x="92" y="92"/>
                    </a:lnTo>
                    <a:lnTo>
                      <a:pt x="88" y="92"/>
                    </a:lnTo>
                    <a:lnTo>
                      <a:pt x="88" y="92"/>
                    </a:lnTo>
                    <a:lnTo>
                      <a:pt x="86" y="92"/>
                    </a:lnTo>
                    <a:lnTo>
                      <a:pt x="80" y="92"/>
                    </a:lnTo>
                    <a:lnTo>
                      <a:pt x="76" y="90"/>
                    </a:lnTo>
                    <a:lnTo>
                      <a:pt x="70" y="92"/>
                    </a:lnTo>
                    <a:lnTo>
                      <a:pt x="70" y="92"/>
                    </a:lnTo>
                    <a:lnTo>
                      <a:pt x="68" y="94"/>
                    </a:lnTo>
                    <a:lnTo>
                      <a:pt x="62" y="94"/>
                    </a:lnTo>
                    <a:lnTo>
                      <a:pt x="56" y="94"/>
                    </a:lnTo>
                    <a:lnTo>
                      <a:pt x="52" y="96"/>
                    </a:lnTo>
                    <a:lnTo>
                      <a:pt x="52" y="96"/>
                    </a:lnTo>
                    <a:lnTo>
                      <a:pt x="50" y="96"/>
                    </a:lnTo>
                    <a:lnTo>
                      <a:pt x="46" y="94"/>
                    </a:lnTo>
                    <a:lnTo>
                      <a:pt x="42" y="94"/>
                    </a:lnTo>
                    <a:lnTo>
                      <a:pt x="38" y="96"/>
                    </a:lnTo>
                    <a:lnTo>
                      <a:pt x="38" y="96"/>
                    </a:lnTo>
                    <a:lnTo>
                      <a:pt x="36" y="98"/>
                    </a:lnTo>
                    <a:lnTo>
                      <a:pt x="36" y="98"/>
                    </a:lnTo>
                    <a:lnTo>
                      <a:pt x="34" y="96"/>
                    </a:lnTo>
                    <a:lnTo>
                      <a:pt x="30" y="98"/>
                    </a:lnTo>
                    <a:lnTo>
                      <a:pt x="30" y="98"/>
                    </a:lnTo>
                    <a:lnTo>
                      <a:pt x="26" y="98"/>
                    </a:lnTo>
                    <a:lnTo>
                      <a:pt x="24" y="96"/>
                    </a:lnTo>
                    <a:lnTo>
                      <a:pt x="22" y="96"/>
                    </a:lnTo>
                    <a:lnTo>
                      <a:pt x="20" y="98"/>
                    </a:lnTo>
                    <a:lnTo>
                      <a:pt x="20" y="98"/>
                    </a:lnTo>
                    <a:lnTo>
                      <a:pt x="18" y="98"/>
                    </a:lnTo>
                    <a:lnTo>
                      <a:pt x="16" y="96"/>
                    </a:lnTo>
                    <a:lnTo>
                      <a:pt x="12" y="96"/>
                    </a:lnTo>
                    <a:lnTo>
                      <a:pt x="6" y="98"/>
                    </a:lnTo>
                    <a:lnTo>
                      <a:pt x="6" y="9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2" name="United Kingdom">
                <a:extLst>
                  <a:ext uri="{FF2B5EF4-FFF2-40B4-BE49-F238E27FC236}">
                    <a16:creationId xmlns:a16="http://schemas.microsoft.com/office/drawing/2014/main" id="{490E8740-1FF8-4228-8E71-9C139A7A78CB}"/>
                  </a:ext>
                </a:extLst>
              </p:cNvPr>
              <p:cNvSpPr>
                <a:spLocks/>
              </p:cNvSpPr>
              <p:nvPr/>
            </p:nvSpPr>
            <p:spPr bwMode="auto">
              <a:xfrm>
                <a:off x="3840214" y="647395"/>
                <a:ext cx="218707" cy="224425"/>
              </a:xfrm>
              <a:custGeom>
                <a:avLst/>
                <a:gdLst/>
                <a:ahLst/>
                <a:cxnLst/>
                <a:rect l="l" t="t" r="r" b="b"/>
                <a:pathLst>
                  <a:path w="201084" h="203729">
                    <a:moveTo>
                      <a:pt x="31750" y="76729"/>
                    </a:moveTo>
                    <a:lnTo>
                      <a:pt x="37042" y="76729"/>
                    </a:lnTo>
                    <a:lnTo>
                      <a:pt x="39688" y="79375"/>
                    </a:lnTo>
                    <a:lnTo>
                      <a:pt x="42334" y="79375"/>
                    </a:lnTo>
                    <a:lnTo>
                      <a:pt x="42334" y="82021"/>
                    </a:lnTo>
                    <a:lnTo>
                      <a:pt x="42334" y="84667"/>
                    </a:lnTo>
                    <a:lnTo>
                      <a:pt x="47625" y="87312"/>
                    </a:lnTo>
                    <a:lnTo>
                      <a:pt x="47625" y="89958"/>
                    </a:lnTo>
                    <a:lnTo>
                      <a:pt x="44980" y="89958"/>
                    </a:lnTo>
                    <a:lnTo>
                      <a:pt x="42334" y="92604"/>
                    </a:lnTo>
                    <a:lnTo>
                      <a:pt x="47625" y="92604"/>
                    </a:lnTo>
                    <a:lnTo>
                      <a:pt x="50271" y="92604"/>
                    </a:lnTo>
                    <a:lnTo>
                      <a:pt x="50271" y="95250"/>
                    </a:lnTo>
                    <a:lnTo>
                      <a:pt x="52917" y="97896"/>
                    </a:lnTo>
                    <a:lnTo>
                      <a:pt x="50271" y="100542"/>
                    </a:lnTo>
                    <a:lnTo>
                      <a:pt x="47625" y="103187"/>
                    </a:lnTo>
                    <a:lnTo>
                      <a:pt x="44980" y="103187"/>
                    </a:lnTo>
                    <a:lnTo>
                      <a:pt x="42334" y="103187"/>
                    </a:lnTo>
                    <a:lnTo>
                      <a:pt x="42334" y="105833"/>
                    </a:lnTo>
                    <a:lnTo>
                      <a:pt x="37042" y="108479"/>
                    </a:lnTo>
                    <a:lnTo>
                      <a:pt x="31750" y="105833"/>
                    </a:lnTo>
                    <a:lnTo>
                      <a:pt x="26459" y="105833"/>
                    </a:lnTo>
                    <a:lnTo>
                      <a:pt x="23813" y="103187"/>
                    </a:lnTo>
                    <a:lnTo>
                      <a:pt x="23813" y="100542"/>
                    </a:lnTo>
                    <a:lnTo>
                      <a:pt x="18521" y="95250"/>
                    </a:lnTo>
                    <a:lnTo>
                      <a:pt x="15875" y="97896"/>
                    </a:lnTo>
                    <a:lnTo>
                      <a:pt x="13229" y="100542"/>
                    </a:lnTo>
                    <a:lnTo>
                      <a:pt x="10584" y="100542"/>
                    </a:lnTo>
                    <a:lnTo>
                      <a:pt x="2646" y="97896"/>
                    </a:lnTo>
                    <a:lnTo>
                      <a:pt x="0" y="92604"/>
                    </a:lnTo>
                    <a:lnTo>
                      <a:pt x="5292" y="89958"/>
                    </a:lnTo>
                    <a:lnTo>
                      <a:pt x="5292" y="87312"/>
                    </a:lnTo>
                    <a:lnTo>
                      <a:pt x="7938" y="84667"/>
                    </a:lnTo>
                    <a:lnTo>
                      <a:pt x="10584" y="84667"/>
                    </a:lnTo>
                    <a:lnTo>
                      <a:pt x="13229" y="84667"/>
                    </a:lnTo>
                    <a:lnTo>
                      <a:pt x="15875" y="82021"/>
                    </a:lnTo>
                    <a:lnTo>
                      <a:pt x="18521" y="82021"/>
                    </a:lnTo>
                    <a:lnTo>
                      <a:pt x="23813" y="79375"/>
                    </a:lnTo>
                    <a:lnTo>
                      <a:pt x="26459" y="79375"/>
                    </a:lnTo>
                    <a:close/>
                    <a:moveTo>
                      <a:pt x="68792" y="0"/>
                    </a:moveTo>
                    <a:lnTo>
                      <a:pt x="74084" y="0"/>
                    </a:lnTo>
                    <a:lnTo>
                      <a:pt x="74084" y="2646"/>
                    </a:lnTo>
                    <a:lnTo>
                      <a:pt x="76730" y="2646"/>
                    </a:lnTo>
                    <a:lnTo>
                      <a:pt x="79376" y="2646"/>
                    </a:lnTo>
                    <a:lnTo>
                      <a:pt x="82021" y="2646"/>
                    </a:lnTo>
                    <a:lnTo>
                      <a:pt x="87313" y="0"/>
                    </a:lnTo>
                    <a:lnTo>
                      <a:pt x="97896" y="0"/>
                    </a:lnTo>
                    <a:lnTo>
                      <a:pt x="103188" y="0"/>
                    </a:lnTo>
                    <a:lnTo>
                      <a:pt x="103188" y="2646"/>
                    </a:lnTo>
                    <a:lnTo>
                      <a:pt x="103188" y="5292"/>
                    </a:lnTo>
                    <a:lnTo>
                      <a:pt x="100542" y="7937"/>
                    </a:lnTo>
                    <a:lnTo>
                      <a:pt x="87313" y="15875"/>
                    </a:lnTo>
                    <a:lnTo>
                      <a:pt x="84667" y="18521"/>
                    </a:lnTo>
                    <a:lnTo>
                      <a:pt x="87313" y="18521"/>
                    </a:lnTo>
                    <a:lnTo>
                      <a:pt x="87313" y="21167"/>
                    </a:lnTo>
                    <a:lnTo>
                      <a:pt x="84667" y="23812"/>
                    </a:lnTo>
                    <a:lnTo>
                      <a:pt x="82021" y="23812"/>
                    </a:lnTo>
                    <a:lnTo>
                      <a:pt x="82021" y="26458"/>
                    </a:lnTo>
                    <a:lnTo>
                      <a:pt x="87313" y="23812"/>
                    </a:lnTo>
                    <a:lnTo>
                      <a:pt x="95251" y="23812"/>
                    </a:lnTo>
                    <a:lnTo>
                      <a:pt x="103188" y="23812"/>
                    </a:lnTo>
                    <a:lnTo>
                      <a:pt x="111126" y="23812"/>
                    </a:lnTo>
                    <a:lnTo>
                      <a:pt x="116417" y="23812"/>
                    </a:lnTo>
                    <a:lnTo>
                      <a:pt x="121709" y="23812"/>
                    </a:lnTo>
                    <a:lnTo>
                      <a:pt x="124355" y="23812"/>
                    </a:lnTo>
                    <a:lnTo>
                      <a:pt x="127001" y="26458"/>
                    </a:lnTo>
                    <a:lnTo>
                      <a:pt x="127001" y="29104"/>
                    </a:lnTo>
                    <a:lnTo>
                      <a:pt x="124355" y="31750"/>
                    </a:lnTo>
                    <a:lnTo>
                      <a:pt x="121709" y="31750"/>
                    </a:lnTo>
                    <a:lnTo>
                      <a:pt x="121709" y="34396"/>
                    </a:lnTo>
                    <a:lnTo>
                      <a:pt x="119063" y="39687"/>
                    </a:lnTo>
                    <a:lnTo>
                      <a:pt x="116417" y="44979"/>
                    </a:lnTo>
                    <a:lnTo>
                      <a:pt x="111126" y="50271"/>
                    </a:lnTo>
                    <a:lnTo>
                      <a:pt x="105834" y="52917"/>
                    </a:lnTo>
                    <a:lnTo>
                      <a:pt x="108480" y="55562"/>
                    </a:lnTo>
                    <a:lnTo>
                      <a:pt x="108480" y="58208"/>
                    </a:lnTo>
                    <a:lnTo>
                      <a:pt x="103188" y="58208"/>
                    </a:lnTo>
                    <a:lnTo>
                      <a:pt x="100542" y="60854"/>
                    </a:lnTo>
                    <a:lnTo>
                      <a:pt x="92605" y="60854"/>
                    </a:lnTo>
                    <a:lnTo>
                      <a:pt x="87313" y="60854"/>
                    </a:lnTo>
                    <a:lnTo>
                      <a:pt x="92605" y="63500"/>
                    </a:lnTo>
                    <a:lnTo>
                      <a:pt x="100542" y="63500"/>
                    </a:lnTo>
                    <a:lnTo>
                      <a:pt x="108480" y="60854"/>
                    </a:lnTo>
                    <a:lnTo>
                      <a:pt x="113771" y="63500"/>
                    </a:lnTo>
                    <a:lnTo>
                      <a:pt x="119063" y="66146"/>
                    </a:lnTo>
                    <a:lnTo>
                      <a:pt x="121709" y="68792"/>
                    </a:lnTo>
                    <a:lnTo>
                      <a:pt x="127001" y="71437"/>
                    </a:lnTo>
                    <a:lnTo>
                      <a:pt x="129646" y="74083"/>
                    </a:lnTo>
                    <a:lnTo>
                      <a:pt x="129646" y="76729"/>
                    </a:lnTo>
                    <a:lnTo>
                      <a:pt x="132292" y="84667"/>
                    </a:lnTo>
                    <a:lnTo>
                      <a:pt x="134938" y="92604"/>
                    </a:lnTo>
                    <a:lnTo>
                      <a:pt x="137584" y="95250"/>
                    </a:lnTo>
                    <a:lnTo>
                      <a:pt x="140230" y="95250"/>
                    </a:lnTo>
                    <a:lnTo>
                      <a:pt x="148167" y="97896"/>
                    </a:lnTo>
                    <a:lnTo>
                      <a:pt x="153459" y="100542"/>
                    </a:lnTo>
                    <a:lnTo>
                      <a:pt x="158751" y="105833"/>
                    </a:lnTo>
                    <a:lnTo>
                      <a:pt x="161397" y="108479"/>
                    </a:lnTo>
                    <a:lnTo>
                      <a:pt x="158751" y="108479"/>
                    </a:lnTo>
                    <a:lnTo>
                      <a:pt x="158751" y="111125"/>
                    </a:lnTo>
                    <a:lnTo>
                      <a:pt x="164042" y="116417"/>
                    </a:lnTo>
                    <a:lnTo>
                      <a:pt x="164042" y="119062"/>
                    </a:lnTo>
                    <a:lnTo>
                      <a:pt x="161397" y="119062"/>
                    </a:lnTo>
                    <a:lnTo>
                      <a:pt x="153459" y="116417"/>
                    </a:lnTo>
                    <a:lnTo>
                      <a:pt x="166688" y="121708"/>
                    </a:lnTo>
                    <a:lnTo>
                      <a:pt x="169334" y="124354"/>
                    </a:lnTo>
                    <a:lnTo>
                      <a:pt x="171980" y="127000"/>
                    </a:lnTo>
                    <a:lnTo>
                      <a:pt x="169334" y="129646"/>
                    </a:lnTo>
                    <a:lnTo>
                      <a:pt x="166688" y="132292"/>
                    </a:lnTo>
                    <a:lnTo>
                      <a:pt x="164042" y="134937"/>
                    </a:lnTo>
                    <a:lnTo>
                      <a:pt x="166688" y="137583"/>
                    </a:lnTo>
                    <a:lnTo>
                      <a:pt x="171980" y="140229"/>
                    </a:lnTo>
                    <a:lnTo>
                      <a:pt x="174626" y="137583"/>
                    </a:lnTo>
                    <a:lnTo>
                      <a:pt x="177272" y="132292"/>
                    </a:lnTo>
                    <a:lnTo>
                      <a:pt x="179917" y="132292"/>
                    </a:lnTo>
                    <a:lnTo>
                      <a:pt x="187855" y="132292"/>
                    </a:lnTo>
                    <a:lnTo>
                      <a:pt x="198438" y="137583"/>
                    </a:lnTo>
                    <a:lnTo>
                      <a:pt x="201084" y="142875"/>
                    </a:lnTo>
                    <a:lnTo>
                      <a:pt x="201084" y="148167"/>
                    </a:lnTo>
                    <a:lnTo>
                      <a:pt x="198438" y="150812"/>
                    </a:lnTo>
                    <a:lnTo>
                      <a:pt x="198438" y="153458"/>
                    </a:lnTo>
                    <a:lnTo>
                      <a:pt x="195792" y="156104"/>
                    </a:lnTo>
                    <a:lnTo>
                      <a:pt x="190501" y="158750"/>
                    </a:lnTo>
                    <a:lnTo>
                      <a:pt x="193147" y="158750"/>
                    </a:lnTo>
                    <a:lnTo>
                      <a:pt x="190501" y="161396"/>
                    </a:lnTo>
                    <a:lnTo>
                      <a:pt x="185209" y="161396"/>
                    </a:lnTo>
                    <a:lnTo>
                      <a:pt x="182563" y="161396"/>
                    </a:lnTo>
                    <a:lnTo>
                      <a:pt x="182563" y="164042"/>
                    </a:lnTo>
                    <a:lnTo>
                      <a:pt x="185209" y="164042"/>
                    </a:lnTo>
                    <a:lnTo>
                      <a:pt x="185209" y="166687"/>
                    </a:lnTo>
                    <a:lnTo>
                      <a:pt x="179917" y="169333"/>
                    </a:lnTo>
                    <a:lnTo>
                      <a:pt x="174626" y="169333"/>
                    </a:lnTo>
                    <a:lnTo>
                      <a:pt x="171980" y="169333"/>
                    </a:lnTo>
                    <a:lnTo>
                      <a:pt x="185209" y="171979"/>
                    </a:lnTo>
                    <a:lnTo>
                      <a:pt x="193147" y="171979"/>
                    </a:lnTo>
                    <a:lnTo>
                      <a:pt x="195792" y="171979"/>
                    </a:lnTo>
                    <a:lnTo>
                      <a:pt x="195792" y="174625"/>
                    </a:lnTo>
                    <a:lnTo>
                      <a:pt x="195792" y="177271"/>
                    </a:lnTo>
                    <a:lnTo>
                      <a:pt x="193147" y="179917"/>
                    </a:lnTo>
                    <a:lnTo>
                      <a:pt x="187855" y="182562"/>
                    </a:lnTo>
                    <a:lnTo>
                      <a:pt x="185209" y="182562"/>
                    </a:lnTo>
                    <a:lnTo>
                      <a:pt x="182563" y="182562"/>
                    </a:lnTo>
                    <a:lnTo>
                      <a:pt x="179917" y="182562"/>
                    </a:lnTo>
                    <a:lnTo>
                      <a:pt x="177272" y="185208"/>
                    </a:lnTo>
                    <a:lnTo>
                      <a:pt x="171980" y="187854"/>
                    </a:lnTo>
                    <a:lnTo>
                      <a:pt x="166688" y="185208"/>
                    </a:lnTo>
                    <a:lnTo>
                      <a:pt x="158751" y="185208"/>
                    </a:lnTo>
                    <a:lnTo>
                      <a:pt x="150813" y="187854"/>
                    </a:lnTo>
                    <a:lnTo>
                      <a:pt x="148167" y="187854"/>
                    </a:lnTo>
                    <a:lnTo>
                      <a:pt x="145522" y="187854"/>
                    </a:lnTo>
                    <a:lnTo>
                      <a:pt x="142876" y="187854"/>
                    </a:lnTo>
                    <a:lnTo>
                      <a:pt x="140230" y="187854"/>
                    </a:lnTo>
                    <a:lnTo>
                      <a:pt x="137584" y="185208"/>
                    </a:lnTo>
                    <a:lnTo>
                      <a:pt x="134938" y="182562"/>
                    </a:lnTo>
                    <a:lnTo>
                      <a:pt x="134938" y="185208"/>
                    </a:lnTo>
                    <a:lnTo>
                      <a:pt x="134938" y="187854"/>
                    </a:lnTo>
                    <a:lnTo>
                      <a:pt x="132292" y="187854"/>
                    </a:lnTo>
                    <a:lnTo>
                      <a:pt x="124355" y="187854"/>
                    </a:lnTo>
                    <a:lnTo>
                      <a:pt x="121709" y="187854"/>
                    </a:lnTo>
                    <a:lnTo>
                      <a:pt x="124355" y="190500"/>
                    </a:lnTo>
                    <a:lnTo>
                      <a:pt x="121709" y="193146"/>
                    </a:lnTo>
                    <a:lnTo>
                      <a:pt x="116417" y="193146"/>
                    </a:lnTo>
                    <a:lnTo>
                      <a:pt x="111126" y="190500"/>
                    </a:lnTo>
                    <a:lnTo>
                      <a:pt x="108480" y="190500"/>
                    </a:lnTo>
                    <a:lnTo>
                      <a:pt x="103188" y="187854"/>
                    </a:lnTo>
                    <a:lnTo>
                      <a:pt x="97896" y="187854"/>
                    </a:lnTo>
                    <a:lnTo>
                      <a:pt x="92605" y="187854"/>
                    </a:lnTo>
                    <a:lnTo>
                      <a:pt x="89959" y="190500"/>
                    </a:lnTo>
                    <a:lnTo>
                      <a:pt x="87313" y="195792"/>
                    </a:lnTo>
                    <a:lnTo>
                      <a:pt x="84667" y="198437"/>
                    </a:lnTo>
                    <a:lnTo>
                      <a:pt x="79376" y="198437"/>
                    </a:lnTo>
                    <a:lnTo>
                      <a:pt x="76730" y="198437"/>
                    </a:lnTo>
                    <a:lnTo>
                      <a:pt x="74084" y="195792"/>
                    </a:lnTo>
                    <a:lnTo>
                      <a:pt x="71438" y="195792"/>
                    </a:lnTo>
                    <a:lnTo>
                      <a:pt x="68792" y="195792"/>
                    </a:lnTo>
                    <a:lnTo>
                      <a:pt x="63501" y="198437"/>
                    </a:lnTo>
                    <a:lnTo>
                      <a:pt x="60855" y="195792"/>
                    </a:lnTo>
                    <a:lnTo>
                      <a:pt x="60855" y="198437"/>
                    </a:lnTo>
                    <a:lnTo>
                      <a:pt x="58209" y="198437"/>
                    </a:lnTo>
                    <a:lnTo>
                      <a:pt x="55563" y="198437"/>
                    </a:lnTo>
                    <a:lnTo>
                      <a:pt x="52917" y="201083"/>
                    </a:lnTo>
                    <a:lnTo>
                      <a:pt x="52917" y="203729"/>
                    </a:lnTo>
                    <a:lnTo>
                      <a:pt x="50271" y="203729"/>
                    </a:lnTo>
                    <a:lnTo>
                      <a:pt x="47625" y="203729"/>
                    </a:lnTo>
                    <a:lnTo>
                      <a:pt x="44980" y="201083"/>
                    </a:lnTo>
                    <a:lnTo>
                      <a:pt x="42334" y="201083"/>
                    </a:lnTo>
                    <a:lnTo>
                      <a:pt x="39688" y="201083"/>
                    </a:lnTo>
                    <a:lnTo>
                      <a:pt x="42334" y="198437"/>
                    </a:lnTo>
                    <a:lnTo>
                      <a:pt x="47625" y="198437"/>
                    </a:lnTo>
                    <a:lnTo>
                      <a:pt x="52917" y="193146"/>
                    </a:lnTo>
                    <a:lnTo>
                      <a:pt x="63501" y="185208"/>
                    </a:lnTo>
                    <a:lnTo>
                      <a:pt x="66146" y="185208"/>
                    </a:lnTo>
                    <a:lnTo>
                      <a:pt x="66146" y="182562"/>
                    </a:lnTo>
                    <a:lnTo>
                      <a:pt x="66146" y="179917"/>
                    </a:lnTo>
                    <a:lnTo>
                      <a:pt x="68792" y="179917"/>
                    </a:lnTo>
                    <a:lnTo>
                      <a:pt x="71438" y="179917"/>
                    </a:lnTo>
                    <a:lnTo>
                      <a:pt x="71438" y="177271"/>
                    </a:lnTo>
                    <a:lnTo>
                      <a:pt x="74084" y="177271"/>
                    </a:lnTo>
                    <a:lnTo>
                      <a:pt x="84667" y="174625"/>
                    </a:lnTo>
                    <a:lnTo>
                      <a:pt x="87313" y="177271"/>
                    </a:lnTo>
                    <a:lnTo>
                      <a:pt x="95251" y="177271"/>
                    </a:lnTo>
                    <a:lnTo>
                      <a:pt x="97896" y="177271"/>
                    </a:lnTo>
                    <a:lnTo>
                      <a:pt x="100542" y="174625"/>
                    </a:lnTo>
                    <a:lnTo>
                      <a:pt x="103188" y="171979"/>
                    </a:lnTo>
                    <a:lnTo>
                      <a:pt x="105834" y="169333"/>
                    </a:lnTo>
                    <a:lnTo>
                      <a:pt x="108480" y="169333"/>
                    </a:lnTo>
                    <a:lnTo>
                      <a:pt x="111126" y="164042"/>
                    </a:lnTo>
                    <a:lnTo>
                      <a:pt x="105834" y="166687"/>
                    </a:lnTo>
                    <a:lnTo>
                      <a:pt x="100542" y="169333"/>
                    </a:lnTo>
                    <a:lnTo>
                      <a:pt x="95251" y="169333"/>
                    </a:lnTo>
                    <a:lnTo>
                      <a:pt x="89959" y="171979"/>
                    </a:lnTo>
                    <a:lnTo>
                      <a:pt x="87313" y="171979"/>
                    </a:lnTo>
                    <a:lnTo>
                      <a:pt x="84667" y="169333"/>
                    </a:lnTo>
                    <a:lnTo>
                      <a:pt x="82021" y="166687"/>
                    </a:lnTo>
                    <a:lnTo>
                      <a:pt x="74084" y="166687"/>
                    </a:lnTo>
                    <a:lnTo>
                      <a:pt x="71438" y="164042"/>
                    </a:lnTo>
                    <a:lnTo>
                      <a:pt x="68792" y="164042"/>
                    </a:lnTo>
                    <a:lnTo>
                      <a:pt x="66146" y="164042"/>
                    </a:lnTo>
                    <a:lnTo>
                      <a:pt x="60855" y="164042"/>
                    </a:lnTo>
                    <a:lnTo>
                      <a:pt x="58209" y="164042"/>
                    </a:lnTo>
                    <a:lnTo>
                      <a:pt x="55563" y="164042"/>
                    </a:lnTo>
                    <a:lnTo>
                      <a:pt x="52917" y="164042"/>
                    </a:lnTo>
                    <a:lnTo>
                      <a:pt x="50271" y="164042"/>
                    </a:lnTo>
                    <a:lnTo>
                      <a:pt x="52917" y="161396"/>
                    </a:lnTo>
                    <a:lnTo>
                      <a:pt x="50271" y="158750"/>
                    </a:lnTo>
                    <a:lnTo>
                      <a:pt x="52917" y="156104"/>
                    </a:lnTo>
                    <a:lnTo>
                      <a:pt x="66146" y="153458"/>
                    </a:lnTo>
                    <a:lnTo>
                      <a:pt x="74084" y="150812"/>
                    </a:lnTo>
                    <a:lnTo>
                      <a:pt x="76730" y="148167"/>
                    </a:lnTo>
                    <a:lnTo>
                      <a:pt x="79376" y="145521"/>
                    </a:lnTo>
                    <a:lnTo>
                      <a:pt x="76730" y="142875"/>
                    </a:lnTo>
                    <a:lnTo>
                      <a:pt x="79376" y="140229"/>
                    </a:lnTo>
                    <a:lnTo>
                      <a:pt x="76730" y="140229"/>
                    </a:lnTo>
                    <a:lnTo>
                      <a:pt x="76730" y="137583"/>
                    </a:lnTo>
                    <a:lnTo>
                      <a:pt x="79376" y="134937"/>
                    </a:lnTo>
                    <a:lnTo>
                      <a:pt x="71438" y="134937"/>
                    </a:lnTo>
                    <a:lnTo>
                      <a:pt x="68792" y="137583"/>
                    </a:lnTo>
                    <a:lnTo>
                      <a:pt x="66146" y="140229"/>
                    </a:lnTo>
                    <a:lnTo>
                      <a:pt x="63501" y="137583"/>
                    </a:lnTo>
                    <a:lnTo>
                      <a:pt x="68792" y="134937"/>
                    </a:lnTo>
                    <a:lnTo>
                      <a:pt x="71438" y="132292"/>
                    </a:lnTo>
                    <a:lnTo>
                      <a:pt x="74084" y="129646"/>
                    </a:lnTo>
                    <a:lnTo>
                      <a:pt x="74084" y="127000"/>
                    </a:lnTo>
                    <a:lnTo>
                      <a:pt x="68792" y="127000"/>
                    </a:lnTo>
                    <a:lnTo>
                      <a:pt x="66146" y="127000"/>
                    </a:lnTo>
                    <a:lnTo>
                      <a:pt x="68792" y="124354"/>
                    </a:lnTo>
                    <a:lnTo>
                      <a:pt x="74084" y="124354"/>
                    </a:lnTo>
                    <a:lnTo>
                      <a:pt x="76730" y="124354"/>
                    </a:lnTo>
                    <a:lnTo>
                      <a:pt x="76730" y="127000"/>
                    </a:lnTo>
                    <a:lnTo>
                      <a:pt x="84667" y="127000"/>
                    </a:lnTo>
                    <a:lnTo>
                      <a:pt x="87313" y="127000"/>
                    </a:lnTo>
                    <a:lnTo>
                      <a:pt x="92605" y="127000"/>
                    </a:lnTo>
                    <a:lnTo>
                      <a:pt x="95251" y="127000"/>
                    </a:lnTo>
                    <a:lnTo>
                      <a:pt x="97896" y="127000"/>
                    </a:lnTo>
                    <a:lnTo>
                      <a:pt x="97896" y="124354"/>
                    </a:lnTo>
                    <a:lnTo>
                      <a:pt x="103188" y="127000"/>
                    </a:lnTo>
                    <a:lnTo>
                      <a:pt x="105834" y="127000"/>
                    </a:lnTo>
                    <a:lnTo>
                      <a:pt x="108480" y="124354"/>
                    </a:lnTo>
                    <a:lnTo>
                      <a:pt x="103188" y="124354"/>
                    </a:lnTo>
                    <a:lnTo>
                      <a:pt x="97896" y="121708"/>
                    </a:lnTo>
                    <a:lnTo>
                      <a:pt x="103188" y="116417"/>
                    </a:lnTo>
                    <a:lnTo>
                      <a:pt x="100542" y="116417"/>
                    </a:lnTo>
                    <a:lnTo>
                      <a:pt x="100542" y="113771"/>
                    </a:lnTo>
                    <a:lnTo>
                      <a:pt x="105834" y="105833"/>
                    </a:lnTo>
                    <a:lnTo>
                      <a:pt x="103188" y="105833"/>
                    </a:lnTo>
                    <a:lnTo>
                      <a:pt x="100542" y="105833"/>
                    </a:lnTo>
                    <a:lnTo>
                      <a:pt x="97896" y="103187"/>
                    </a:lnTo>
                    <a:lnTo>
                      <a:pt x="97896" y="108479"/>
                    </a:lnTo>
                    <a:lnTo>
                      <a:pt x="92605" y="103187"/>
                    </a:lnTo>
                    <a:lnTo>
                      <a:pt x="89959" y="95250"/>
                    </a:lnTo>
                    <a:lnTo>
                      <a:pt x="92605" y="92604"/>
                    </a:lnTo>
                    <a:lnTo>
                      <a:pt x="97896" y="87312"/>
                    </a:lnTo>
                    <a:lnTo>
                      <a:pt x="95251" y="87312"/>
                    </a:lnTo>
                    <a:lnTo>
                      <a:pt x="89959" y="87312"/>
                    </a:lnTo>
                    <a:lnTo>
                      <a:pt x="89959" y="89958"/>
                    </a:lnTo>
                    <a:lnTo>
                      <a:pt x="87313" y="89958"/>
                    </a:lnTo>
                    <a:lnTo>
                      <a:pt x="84667" y="89958"/>
                    </a:lnTo>
                    <a:lnTo>
                      <a:pt x="82021" y="89958"/>
                    </a:lnTo>
                    <a:lnTo>
                      <a:pt x="82021" y="92604"/>
                    </a:lnTo>
                    <a:lnTo>
                      <a:pt x="79376" y="89958"/>
                    </a:lnTo>
                    <a:lnTo>
                      <a:pt x="76730" y="89958"/>
                    </a:lnTo>
                    <a:lnTo>
                      <a:pt x="74084" y="89958"/>
                    </a:lnTo>
                    <a:lnTo>
                      <a:pt x="71438" y="92604"/>
                    </a:lnTo>
                    <a:lnTo>
                      <a:pt x="66146" y="89958"/>
                    </a:lnTo>
                    <a:lnTo>
                      <a:pt x="63501" y="89958"/>
                    </a:lnTo>
                    <a:lnTo>
                      <a:pt x="63501" y="92604"/>
                    </a:lnTo>
                    <a:lnTo>
                      <a:pt x="60855" y="89958"/>
                    </a:lnTo>
                    <a:lnTo>
                      <a:pt x="58209" y="87312"/>
                    </a:lnTo>
                    <a:lnTo>
                      <a:pt x="60855" y="87312"/>
                    </a:lnTo>
                    <a:lnTo>
                      <a:pt x="63501" y="87312"/>
                    </a:lnTo>
                    <a:lnTo>
                      <a:pt x="63501" y="84667"/>
                    </a:lnTo>
                    <a:lnTo>
                      <a:pt x="63501" y="82021"/>
                    </a:lnTo>
                    <a:lnTo>
                      <a:pt x="66146" y="76729"/>
                    </a:lnTo>
                    <a:lnTo>
                      <a:pt x="68792" y="74083"/>
                    </a:lnTo>
                    <a:lnTo>
                      <a:pt x="71438" y="74083"/>
                    </a:lnTo>
                    <a:lnTo>
                      <a:pt x="68792" y="71437"/>
                    </a:lnTo>
                    <a:lnTo>
                      <a:pt x="66146" y="68792"/>
                    </a:lnTo>
                    <a:lnTo>
                      <a:pt x="66146" y="66146"/>
                    </a:lnTo>
                    <a:lnTo>
                      <a:pt x="68792" y="63500"/>
                    </a:lnTo>
                    <a:lnTo>
                      <a:pt x="66146" y="60854"/>
                    </a:lnTo>
                    <a:lnTo>
                      <a:pt x="68792" y="58208"/>
                    </a:lnTo>
                    <a:lnTo>
                      <a:pt x="63501" y="63500"/>
                    </a:lnTo>
                    <a:lnTo>
                      <a:pt x="60855" y="66146"/>
                    </a:lnTo>
                    <a:lnTo>
                      <a:pt x="58209" y="63500"/>
                    </a:lnTo>
                    <a:lnTo>
                      <a:pt x="55563" y="60854"/>
                    </a:lnTo>
                    <a:lnTo>
                      <a:pt x="55563" y="63500"/>
                    </a:lnTo>
                    <a:lnTo>
                      <a:pt x="55563" y="66146"/>
                    </a:lnTo>
                    <a:lnTo>
                      <a:pt x="55563" y="68792"/>
                    </a:lnTo>
                    <a:lnTo>
                      <a:pt x="50271" y="74083"/>
                    </a:lnTo>
                    <a:lnTo>
                      <a:pt x="50271" y="76729"/>
                    </a:lnTo>
                    <a:lnTo>
                      <a:pt x="47625" y="76729"/>
                    </a:lnTo>
                    <a:lnTo>
                      <a:pt x="47625" y="74083"/>
                    </a:lnTo>
                    <a:lnTo>
                      <a:pt x="52917" y="68792"/>
                    </a:lnTo>
                    <a:lnTo>
                      <a:pt x="52917" y="63500"/>
                    </a:lnTo>
                    <a:lnTo>
                      <a:pt x="52917" y="58208"/>
                    </a:lnTo>
                    <a:lnTo>
                      <a:pt x="55563" y="52917"/>
                    </a:lnTo>
                    <a:lnTo>
                      <a:pt x="55563" y="50271"/>
                    </a:lnTo>
                    <a:lnTo>
                      <a:pt x="55563" y="47625"/>
                    </a:lnTo>
                    <a:lnTo>
                      <a:pt x="52917" y="47625"/>
                    </a:lnTo>
                    <a:lnTo>
                      <a:pt x="52917" y="44979"/>
                    </a:lnTo>
                    <a:lnTo>
                      <a:pt x="47625" y="44979"/>
                    </a:lnTo>
                    <a:lnTo>
                      <a:pt x="42334" y="44979"/>
                    </a:lnTo>
                    <a:lnTo>
                      <a:pt x="44980" y="42333"/>
                    </a:lnTo>
                    <a:lnTo>
                      <a:pt x="50271" y="39687"/>
                    </a:lnTo>
                    <a:lnTo>
                      <a:pt x="52917" y="37042"/>
                    </a:lnTo>
                    <a:lnTo>
                      <a:pt x="55563" y="34396"/>
                    </a:lnTo>
                    <a:lnTo>
                      <a:pt x="58209" y="34396"/>
                    </a:lnTo>
                    <a:lnTo>
                      <a:pt x="52917" y="31750"/>
                    </a:lnTo>
                    <a:lnTo>
                      <a:pt x="55563" y="29104"/>
                    </a:lnTo>
                    <a:lnTo>
                      <a:pt x="55563" y="26458"/>
                    </a:lnTo>
                    <a:lnTo>
                      <a:pt x="52917" y="26458"/>
                    </a:lnTo>
                    <a:lnTo>
                      <a:pt x="55563" y="23812"/>
                    </a:lnTo>
                    <a:lnTo>
                      <a:pt x="52917" y="21167"/>
                    </a:lnTo>
                    <a:lnTo>
                      <a:pt x="50271" y="18521"/>
                    </a:lnTo>
                    <a:lnTo>
                      <a:pt x="52917" y="18521"/>
                    </a:lnTo>
                    <a:lnTo>
                      <a:pt x="58209" y="15875"/>
                    </a:lnTo>
                    <a:lnTo>
                      <a:pt x="60855" y="15875"/>
                    </a:lnTo>
                    <a:lnTo>
                      <a:pt x="63501" y="18521"/>
                    </a:lnTo>
                    <a:lnTo>
                      <a:pt x="66146" y="18521"/>
                    </a:lnTo>
                    <a:lnTo>
                      <a:pt x="60855" y="15875"/>
                    </a:lnTo>
                    <a:lnTo>
                      <a:pt x="58209" y="13229"/>
                    </a:lnTo>
                    <a:lnTo>
                      <a:pt x="60855" y="13229"/>
                    </a:lnTo>
                    <a:lnTo>
                      <a:pt x="60855" y="10583"/>
                    </a:lnTo>
                    <a:lnTo>
                      <a:pt x="60855" y="7937"/>
                    </a:lnTo>
                    <a:lnTo>
                      <a:pt x="63501" y="5292"/>
                    </a:lnTo>
                    <a:lnTo>
                      <a:pt x="66146" y="5292"/>
                    </a:lnTo>
                    <a:lnTo>
                      <a:pt x="68792" y="5292"/>
                    </a:lnTo>
                    <a:lnTo>
                      <a:pt x="66146" y="26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3" name="United States">
                <a:extLst>
                  <a:ext uri="{FF2B5EF4-FFF2-40B4-BE49-F238E27FC236}">
                    <a16:creationId xmlns:a16="http://schemas.microsoft.com/office/drawing/2014/main" id="{BD53760F-64B6-4257-AF15-8B59C0FC25D2}"/>
                  </a:ext>
                </a:extLst>
              </p:cNvPr>
              <p:cNvSpPr>
                <a:spLocks/>
              </p:cNvSpPr>
              <p:nvPr/>
            </p:nvSpPr>
            <p:spPr bwMode="auto">
              <a:xfrm>
                <a:off x="-44700" y="376333"/>
                <a:ext cx="2293537" cy="1314500"/>
              </a:xfrm>
              <a:custGeom>
                <a:avLst/>
                <a:gdLst/>
                <a:ahLst/>
                <a:cxnLst/>
                <a:rect l="l" t="t" r="r" b="b"/>
                <a:pathLst>
                  <a:path w="2108729" h="1193271">
                    <a:moveTo>
                      <a:pt x="1471083" y="468313"/>
                    </a:moveTo>
                    <a:lnTo>
                      <a:pt x="1473729" y="470959"/>
                    </a:lnTo>
                    <a:lnTo>
                      <a:pt x="1471083" y="478896"/>
                    </a:lnTo>
                    <a:lnTo>
                      <a:pt x="1468437" y="481542"/>
                    </a:lnTo>
                    <a:lnTo>
                      <a:pt x="1468437" y="486834"/>
                    </a:lnTo>
                    <a:lnTo>
                      <a:pt x="1471083" y="486834"/>
                    </a:lnTo>
                    <a:lnTo>
                      <a:pt x="1479021" y="489480"/>
                    </a:lnTo>
                    <a:lnTo>
                      <a:pt x="1489604" y="492126"/>
                    </a:lnTo>
                    <a:lnTo>
                      <a:pt x="1502833" y="497417"/>
                    </a:lnTo>
                    <a:lnTo>
                      <a:pt x="1510771" y="500063"/>
                    </a:lnTo>
                    <a:lnTo>
                      <a:pt x="1516062" y="500063"/>
                    </a:lnTo>
                    <a:lnTo>
                      <a:pt x="1518708" y="500063"/>
                    </a:lnTo>
                    <a:lnTo>
                      <a:pt x="1524000" y="502709"/>
                    </a:lnTo>
                    <a:lnTo>
                      <a:pt x="1529292" y="505355"/>
                    </a:lnTo>
                    <a:lnTo>
                      <a:pt x="1534583" y="505355"/>
                    </a:lnTo>
                    <a:lnTo>
                      <a:pt x="1545167" y="502709"/>
                    </a:lnTo>
                    <a:lnTo>
                      <a:pt x="1558396" y="505355"/>
                    </a:lnTo>
                    <a:lnTo>
                      <a:pt x="1563687" y="508001"/>
                    </a:lnTo>
                    <a:lnTo>
                      <a:pt x="1571625" y="510646"/>
                    </a:lnTo>
                    <a:lnTo>
                      <a:pt x="1558396" y="510646"/>
                    </a:lnTo>
                    <a:lnTo>
                      <a:pt x="1553104" y="513292"/>
                    </a:lnTo>
                    <a:lnTo>
                      <a:pt x="1539875" y="523876"/>
                    </a:lnTo>
                    <a:lnTo>
                      <a:pt x="1529292" y="529167"/>
                    </a:lnTo>
                    <a:lnTo>
                      <a:pt x="1521354" y="534459"/>
                    </a:lnTo>
                    <a:lnTo>
                      <a:pt x="1500187" y="545042"/>
                    </a:lnTo>
                    <a:lnTo>
                      <a:pt x="1494896" y="547688"/>
                    </a:lnTo>
                    <a:lnTo>
                      <a:pt x="1497542" y="550334"/>
                    </a:lnTo>
                    <a:lnTo>
                      <a:pt x="1516062" y="547688"/>
                    </a:lnTo>
                    <a:lnTo>
                      <a:pt x="1531937" y="547688"/>
                    </a:lnTo>
                    <a:lnTo>
                      <a:pt x="1531937" y="552980"/>
                    </a:lnTo>
                    <a:lnTo>
                      <a:pt x="1531937" y="555626"/>
                    </a:lnTo>
                    <a:lnTo>
                      <a:pt x="1534583" y="555626"/>
                    </a:lnTo>
                    <a:lnTo>
                      <a:pt x="1545167" y="552980"/>
                    </a:lnTo>
                    <a:lnTo>
                      <a:pt x="1553104" y="550334"/>
                    </a:lnTo>
                    <a:lnTo>
                      <a:pt x="1568979" y="545042"/>
                    </a:lnTo>
                    <a:lnTo>
                      <a:pt x="1579562" y="542396"/>
                    </a:lnTo>
                    <a:lnTo>
                      <a:pt x="1582208" y="537105"/>
                    </a:lnTo>
                    <a:lnTo>
                      <a:pt x="1587500" y="534459"/>
                    </a:lnTo>
                    <a:lnTo>
                      <a:pt x="1598083" y="529167"/>
                    </a:lnTo>
                    <a:lnTo>
                      <a:pt x="1606021" y="529167"/>
                    </a:lnTo>
                    <a:lnTo>
                      <a:pt x="1608667" y="529167"/>
                    </a:lnTo>
                    <a:lnTo>
                      <a:pt x="1600729" y="531813"/>
                    </a:lnTo>
                    <a:lnTo>
                      <a:pt x="1592792" y="537105"/>
                    </a:lnTo>
                    <a:lnTo>
                      <a:pt x="1590146" y="537105"/>
                    </a:lnTo>
                    <a:lnTo>
                      <a:pt x="1592792" y="539751"/>
                    </a:lnTo>
                    <a:lnTo>
                      <a:pt x="1598083" y="537105"/>
                    </a:lnTo>
                    <a:lnTo>
                      <a:pt x="1603375" y="537105"/>
                    </a:lnTo>
                    <a:lnTo>
                      <a:pt x="1608667" y="539751"/>
                    </a:lnTo>
                    <a:lnTo>
                      <a:pt x="1613958" y="542396"/>
                    </a:lnTo>
                    <a:lnTo>
                      <a:pt x="1613958" y="545042"/>
                    </a:lnTo>
                    <a:lnTo>
                      <a:pt x="1624542" y="550334"/>
                    </a:lnTo>
                    <a:lnTo>
                      <a:pt x="1635125" y="547688"/>
                    </a:lnTo>
                    <a:lnTo>
                      <a:pt x="1643062" y="547688"/>
                    </a:lnTo>
                    <a:lnTo>
                      <a:pt x="1651000" y="547688"/>
                    </a:lnTo>
                    <a:lnTo>
                      <a:pt x="1658937" y="547688"/>
                    </a:lnTo>
                    <a:lnTo>
                      <a:pt x="1669521" y="547688"/>
                    </a:lnTo>
                    <a:lnTo>
                      <a:pt x="1672167" y="550334"/>
                    </a:lnTo>
                    <a:lnTo>
                      <a:pt x="1669521" y="552980"/>
                    </a:lnTo>
                    <a:lnTo>
                      <a:pt x="1669521" y="555626"/>
                    </a:lnTo>
                    <a:lnTo>
                      <a:pt x="1677458" y="555626"/>
                    </a:lnTo>
                    <a:lnTo>
                      <a:pt x="1685396" y="555626"/>
                    </a:lnTo>
                    <a:lnTo>
                      <a:pt x="1688042" y="555626"/>
                    </a:lnTo>
                    <a:lnTo>
                      <a:pt x="1690687" y="555626"/>
                    </a:lnTo>
                    <a:lnTo>
                      <a:pt x="1695979" y="560917"/>
                    </a:lnTo>
                    <a:lnTo>
                      <a:pt x="1695979" y="563563"/>
                    </a:lnTo>
                    <a:lnTo>
                      <a:pt x="1695979" y="566209"/>
                    </a:lnTo>
                    <a:lnTo>
                      <a:pt x="1685396" y="566209"/>
                    </a:lnTo>
                    <a:lnTo>
                      <a:pt x="1674812" y="566209"/>
                    </a:lnTo>
                    <a:lnTo>
                      <a:pt x="1669521" y="566209"/>
                    </a:lnTo>
                    <a:lnTo>
                      <a:pt x="1669521" y="568855"/>
                    </a:lnTo>
                    <a:lnTo>
                      <a:pt x="1664229" y="566209"/>
                    </a:lnTo>
                    <a:lnTo>
                      <a:pt x="1658937" y="563563"/>
                    </a:lnTo>
                    <a:lnTo>
                      <a:pt x="1651000" y="566209"/>
                    </a:lnTo>
                    <a:lnTo>
                      <a:pt x="1648354" y="566209"/>
                    </a:lnTo>
                    <a:lnTo>
                      <a:pt x="1640417" y="566209"/>
                    </a:lnTo>
                    <a:lnTo>
                      <a:pt x="1635125" y="566209"/>
                    </a:lnTo>
                    <a:lnTo>
                      <a:pt x="1627187" y="571501"/>
                    </a:lnTo>
                    <a:lnTo>
                      <a:pt x="1619250" y="574146"/>
                    </a:lnTo>
                    <a:lnTo>
                      <a:pt x="1616604" y="574146"/>
                    </a:lnTo>
                    <a:lnTo>
                      <a:pt x="1613958" y="574146"/>
                    </a:lnTo>
                    <a:lnTo>
                      <a:pt x="1616604" y="571501"/>
                    </a:lnTo>
                    <a:lnTo>
                      <a:pt x="1616604" y="568855"/>
                    </a:lnTo>
                    <a:lnTo>
                      <a:pt x="1608667" y="574146"/>
                    </a:lnTo>
                    <a:lnTo>
                      <a:pt x="1595437" y="584730"/>
                    </a:lnTo>
                    <a:lnTo>
                      <a:pt x="1582208" y="597959"/>
                    </a:lnTo>
                    <a:lnTo>
                      <a:pt x="1595437" y="590021"/>
                    </a:lnTo>
                    <a:lnTo>
                      <a:pt x="1606021" y="584730"/>
                    </a:lnTo>
                    <a:lnTo>
                      <a:pt x="1613958" y="579438"/>
                    </a:lnTo>
                    <a:lnTo>
                      <a:pt x="1603375" y="590021"/>
                    </a:lnTo>
                    <a:lnTo>
                      <a:pt x="1592792" y="600605"/>
                    </a:lnTo>
                    <a:lnTo>
                      <a:pt x="1582208" y="611188"/>
                    </a:lnTo>
                    <a:lnTo>
                      <a:pt x="1571625" y="624417"/>
                    </a:lnTo>
                    <a:lnTo>
                      <a:pt x="1566333" y="629709"/>
                    </a:lnTo>
                    <a:lnTo>
                      <a:pt x="1563687" y="637646"/>
                    </a:lnTo>
                    <a:lnTo>
                      <a:pt x="1555750" y="648230"/>
                    </a:lnTo>
                    <a:lnTo>
                      <a:pt x="1545167" y="661459"/>
                    </a:lnTo>
                    <a:lnTo>
                      <a:pt x="1542521" y="674688"/>
                    </a:lnTo>
                    <a:lnTo>
                      <a:pt x="1545167" y="682626"/>
                    </a:lnTo>
                    <a:lnTo>
                      <a:pt x="1545167" y="685271"/>
                    </a:lnTo>
                    <a:lnTo>
                      <a:pt x="1550458" y="685271"/>
                    </a:lnTo>
                    <a:lnTo>
                      <a:pt x="1568979" y="679980"/>
                    </a:lnTo>
                    <a:lnTo>
                      <a:pt x="1579562" y="674688"/>
                    </a:lnTo>
                    <a:lnTo>
                      <a:pt x="1592792" y="666751"/>
                    </a:lnTo>
                    <a:lnTo>
                      <a:pt x="1600729" y="656167"/>
                    </a:lnTo>
                    <a:lnTo>
                      <a:pt x="1603375" y="645584"/>
                    </a:lnTo>
                    <a:lnTo>
                      <a:pt x="1606021" y="640292"/>
                    </a:lnTo>
                    <a:lnTo>
                      <a:pt x="1603375" y="635001"/>
                    </a:lnTo>
                    <a:lnTo>
                      <a:pt x="1600729" y="632355"/>
                    </a:lnTo>
                    <a:lnTo>
                      <a:pt x="1603375" y="629709"/>
                    </a:lnTo>
                    <a:lnTo>
                      <a:pt x="1608667" y="616480"/>
                    </a:lnTo>
                    <a:lnTo>
                      <a:pt x="1616604" y="605896"/>
                    </a:lnTo>
                    <a:lnTo>
                      <a:pt x="1619250" y="600605"/>
                    </a:lnTo>
                    <a:lnTo>
                      <a:pt x="1627187" y="592667"/>
                    </a:lnTo>
                    <a:lnTo>
                      <a:pt x="1629833" y="590021"/>
                    </a:lnTo>
                    <a:lnTo>
                      <a:pt x="1632479" y="590021"/>
                    </a:lnTo>
                    <a:lnTo>
                      <a:pt x="1635125" y="592667"/>
                    </a:lnTo>
                    <a:lnTo>
                      <a:pt x="1632479" y="597959"/>
                    </a:lnTo>
                    <a:lnTo>
                      <a:pt x="1635125" y="597959"/>
                    </a:lnTo>
                    <a:lnTo>
                      <a:pt x="1637771" y="592667"/>
                    </a:lnTo>
                    <a:lnTo>
                      <a:pt x="1640417" y="590021"/>
                    </a:lnTo>
                    <a:lnTo>
                      <a:pt x="1643062" y="587376"/>
                    </a:lnTo>
                    <a:lnTo>
                      <a:pt x="1648354" y="584730"/>
                    </a:lnTo>
                    <a:lnTo>
                      <a:pt x="1651000" y="579438"/>
                    </a:lnTo>
                    <a:lnTo>
                      <a:pt x="1653646" y="576792"/>
                    </a:lnTo>
                    <a:lnTo>
                      <a:pt x="1658937" y="574146"/>
                    </a:lnTo>
                    <a:lnTo>
                      <a:pt x="1666875" y="571501"/>
                    </a:lnTo>
                    <a:lnTo>
                      <a:pt x="1672167" y="571501"/>
                    </a:lnTo>
                    <a:lnTo>
                      <a:pt x="1677458" y="574146"/>
                    </a:lnTo>
                    <a:lnTo>
                      <a:pt x="1682750" y="579438"/>
                    </a:lnTo>
                    <a:lnTo>
                      <a:pt x="1685396" y="584730"/>
                    </a:lnTo>
                    <a:lnTo>
                      <a:pt x="1685396" y="587376"/>
                    </a:lnTo>
                    <a:lnTo>
                      <a:pt x="1688042" y="592667"/>
                    </a:lnTo>
                    <a:lnTo>
                      <a:pt x="1685396" y="600605"/>
                    </a:lnTo>
                    <a:lnTo>
                      <a:pt x="1680104" y="608542"/>
                    </a:lnTo>
                    <a:lnTo>
                      <a:pt x="1677458" y="611188"/>
                    </a:lnTo>
                    <a:lnTo>
                      <a:pt x="1677458" y="613834"/>
                    </a:lnTo>
                    <a:lnTo>
                      <a:pt x="1674812" y="616480"/>
                    </a:lnTo>
                    <a:lnTo>
                      <a:pt x="1669521" y="619126"/>
                    </a:lnTo>
                    <a:lnTo>
                      <a:pt x="1672167" y="621771"/>
                    </a:lnTo>
                    <a:lnTo>
                      <a:pt x="1677458" y="621771"/>
                    </a:lnTo>
                    <a:lnTo>
                      <a:pt x="1680104" y="621771"/>
                    </a:lnTo>
                    <a:lnTo>
                      <a:pt x="1682750" y="621771"/>
                    </a:lnTo>
                    <a:lnTo>
                      <a:pt x="1685396" y="619126"/>
                    </a:lnTo>
                    <a:lnTo>
                      <a:pt x="1685396" y="616480"/>
                    </a:lnTo>
                    <a:lnTo>
                      <a:pt x="1688042" y="616480"/>
                    </a:lnTo>
                    <a:lnTo>
                      <a:pt x="1690687" y="619126"/>
                    </a:lnTo>
                    <a:lnTo>
                      <a:pt x="1690687" y="627063"/>
                    </a:lnTo>
                    <a:lnTo>
                      <a:pt x="1688042" y="642938"/>
                    </a:lnTo>
                    <a:lnTo>
                      <a:pt x="1685396" y="650876"/>
                    </a:lnTo>
                    <a:lnTo>
                      <a:pt x="1682750" y="650876"/>
                    </a:lnTo>
                    <a:lnTo>
                      <a:pt x="1680104" y="650876"/>
                    </a:lnTo>
                    <a:lnTo>
                      <a:pt x="1677458" y="656167"/>
                    </a:lnTo>
                    <a:lnTo>
                      <a:pt x="1669521" y="669396"/>
                    </a:lnTo>
                    <a:lnTo>
                      <a:pt x="1658937" y="679980"/>
                    </a:lnTo>
                    <a:lnTo>
                      <a:pt x="1658937" y="682626"/>
                    </a:lnTo>
                    <a:lnTo>
                      <a:pt x="1666875" y="685271"/>
                    </a:lnTo>
                    <a:lnTo>
                      <a:pt x="1682750" y="690563"/>
                    </a:lnTo>
                    <a:lnTo>
                      <a:pt x="1688042" y="690563"/>
                    </a:lnTo>
                    <a:lnTo>
                      <a:pt x="1693333" y="687917"/>
                    </a:lnTo>
                    <a:lnTo>
                      <a:pt x="1695979" y="687917"/>
                    </a:lnTo>
                    <a:lnTo>
                      <a:pt x="1701271" y="687917"/>
                    </a:lnTo>
                    <a:lnTo>
                      <a:pt x="1711854" y="685271"/>
                    </a:lnTo>
                    <a:lnTo>
                      <a:pt x="1725083" y="677334"/>
                    </a:lnTo>
                    <a:lnTo>
                      <a:pt x="1740958" y="669396"/>
                    </a:lnTo>
                    <a:lnTo>
                      <a:pt x="1748896" y="666751"/>
                    </a:lnTo>
                    <a:lnTo>
                      <a:pt x="1756833" y="664105"/>
                    </a:lnTo>
                    <a:lnTo>
                      <a:pt x="1767417" y="658813"/>
                    </a:lnTo>
                    <a:lnTo>
                      <a:pt x="1778000" y="653521"/>
                    </a:lnTo>
                    <a:lnTo>
                      <a:pt x="1780646" y="650876"/>
                    </a:lnTo>
                    <a:lnTo>
                      <a:pt x="1778000" y="642938"/>
                    </a:lnTo>
                    <a:lnTo>
                      <a:pt x="1793875" y="642938"/>
                    </a:lnTo>
                    <a:lnTo>
                      <a:pt x="1801813" y="642938"/>
                    </a:lnTo>
                    <a:lnTo>
                      <a:pt x="1807104" y="642938"/>
                    </a:lnTo>
                    <a:lnTo>
                      <a:pt x="1820333" y="642938"/>
                    </a:lnTo>
                    <a:lnTo>
                      <a:pt x="1828271" y="640292"/>
                    </a:lnTo>
                    <a:lnTo>
                      <a:pt x="1833563" y="637646"/>
                    </a:lnTo>
                    <a:lnTo>
                      <a:pt x="1841500" y="635001"/>
                    </a:lnTo>
                    <a:lnTo>
                      <a:pt x="1854729" y="635001"/>
                    </a:lnTo>
                    <a:lnTo>
                      <a:pt x="1854729" y="632355"/>
                    </a:lnTo>
                    <a:lnTo>
                      <a:pt x="1854729" y="629709"/>
                    </a:lnTo>
                    <a:lnTo>
                      <a:pt x="1852083" y="627063"/>
                    </a:lnTo>
                    <a:lnTo>
                      <a:pt x="1854729" y="624417"/>
                    </a:lnTo>
                    <a:lnTo>
                      <a:pt x="1857375" y="621771"/>
                    </a:lnTo>
                    <a:lnTo>
                      <a:pt x="1854729" y="621771"/>
                    </a:lnTo>
                    <a:lnTo>
                      <a:pt x="1854729" y="619126"/>
                    </a:lnTo>
                    <a:lnTo>
                      <a:pt x="1860021" y="613834"/>
                    </a:lnTo>
                    <a:lnTo>
                      <a:pt x="1867958" y="608542"/>
                    </a:lnTo>
                    <a:lnTo>
                      <a:pt x="1875896" y="600605"/>
                    </a:lnTo>
                    <a:lnTo>
                      <a:pt x="1883833" y="590021"/>
                    </a:lnTo>
                    <a:lnTo>
                      <a:pt x="1891771" y="587376"/>
                    </a:lnTo>
                    <a:lnTo>
                      <a:pt x="1897063" y="587376"/>
                    </a:lnTo>
                    <a:lnTo>
                      <a:pt x="1981729" y="587376"/>
                    </a:lnTo>
                    <a:lnTo>
                      <a:pt x="1989667" y="582084"/>
                    </a:lnTo>
                    <a:lnTo>
                      <a:pt x="1992313" y="582084"/>
                    </a:lnTo>
                    <a:lnTo>
                      <a:pt x="1994958" y="579438"/>
                    </a:lnTo>
                    <a:lnTo>
                      <a:pt x="2000250" y="576792"/>
                    </a:lnTo>
                    <a:lnTo>
                      <a:pt x="2005542" y="571501"/>
                    </a:lnTo>
                    <a:lnTo>
                      <a:pt x="2010833" y="568855"/>
                    </a:lnTo>
                    <a:lnTo>
                      <a:pt x="2016125" y="566209"/>
                    </a:lnTo>
                    <a:lnTo>
                      <a:pt x="2018771" y="560917"/>
                    </a:lnTo>
                    <a:lnTo>
                      <a:pt x="2018771" y="558271"/>
                    </a:lnTo>
                    <a:lnTo>
                      <a:pt x="2021417" y="555626"/>
                    </a:lnTo>
                    <a:lnTo>
                      <a:pt x="2029354" y="547688"/>
                    </a:lnTo>
                    <a:lnTo>
                      <a:pt x="2032000" y="542396"/>
                    </a:lnTo>
                    <a:lnTo>
                      <a:pt x="2037292" y="539751"/>
                    </a:lnTo>
                    <a:lnTo>
                      <a:pt x="2039938" y="537105"/>
                    </a:lnTo>
                    <a:lnTo>
                      <a:pt x="2045229" y="531813"/>
                    </a:lnTo>
                    <a:lnTo>
                      <a:pt x="2055813" y="523876"/>
                    </a:lnTo>
                    <a:lnTo>
                      <a:pt x="2058458" y="523876"/>
                    </a:lnTo>
                    <a:lnTo>
                      <a:pt x="2063750" y="526521"/>
                    </a:lnTo>
                    <a:lnTo>
                      <a:pt x="2066396" y="526521"/>
                    </a:lnTo>
                    <a:lnTo>
                      <a:pt x="2071688" y="523876"/>
                    </a:lnTo>
                    <a:lnTo>
                      <a:pt x="2087563" y="518584"/>
                    </a:lnTo>
                    <a:lnTo>
                      <a:pt x="2090208" y="518584"/>
                    </a:lnTo>
                    <a:lnTo>
                      <a:pt x="2092854" y="523876"/>
                    </a:lnTo>
                    <a:lnTo>
                      <a:pt x="2095500" y="526521"/>
                    </a:lnTo>
                    <a:lnTo>
                      <a:pt x="2098146" y="529167"/>
                    </a:lnTo>
                    <a:lnTo>
                      <a:pt x="2095500" y="531813"/>
                    </a:lnTo>
                    <a:lnTo>
                      <a:pt x="2084917" y="566209"/>
                    </a:lnTo>
                    <a:lnTo>
                      <a:pt x="2084917" y="571501"/>
                    </a:lnTo>
                    <a:lnTo>
                      <a:pt x="2087563" y="571501"/>
                    </a:lnTo>
                    <a:lnTo>
                      <a:pt x="2090208" y="574146"/>
                    </a:lnTo>
                    <a:lnTo>
                      <a:pt x="2092854" y="579438"/>
                    </a:lnTo>
                    <a:lnTo>
                      <a:pt x="2098146" y="584730"/>
                    </a:lnTo>
                    <a:lnTo>
                      <a:pt x="2098146" y="582084"/>
                    </a:lnTo>
                    <a:lnTo>
                      <a:pt x="2103438" y="582084"/>
                    </a:lnTo>
                    <a:lnTo>
                      <a:pt x="2106083" y="587376"/>
                    </a:lnTo>
                    <a:lnTo>
                      <a:pt x="2108729" y="590021"/>
                    </a:lnTo>
                    <a:lnTo>
                      <a:pt x="2103438" y="592667"/>
                    </a:lnTo>
                    <a:lnTo>
                      <a:pt x="2092854" y="597959"/>
                    </a:lnTo>
                    <a:lnTo>
                      <a:pt x="2076979" y="605896"/>
                    </a:lnTo>
                    <a:lnTo>
                      <a:pt x="2074333" y="608542"/>
                    </a:lnTo>
                    <a:lnTo>
                      <a:pt x="2071688" y="608542"/>
                    </a:lnTo>
                    <a:lnTo>
                      <a:pt x="2066396" y="605896"/>
                    </a:lnTo>
                    <a:lnTo>
                      <a:pt x="2061104" y="603251"/>
                    </a:lnTo>
                    <a:lnTo>
                      <a:pt x="2058458" y="605896"/>
                    </a:lnTo>
                    <a:lnTo>
                      <a:pt x="2055813" y="611188"/>
                    </a:lnTo>
                    <a:lnTo>
                      <a:pt x="2053167" y="616480"/>
                    </a:lnTo>
                    <a:lnTo>
                      <a:pt x="2050521" y="613834"/>
                    </a:lnTo>
                    <a:lnTo>
                      <a:pt x="2050521" y="608542"/>
                    </a:lnTo>
                    <a:lnTo>
                      <a:pt x="2047875" y="605896"/>
                    </a:lnTo>
                    <a:lnTo>
                      <a:pt x="2047875" y="608542"/>
                    </a:lnTo>
                    <a:lnTo>
                      <a:pt x="2039938" y="619126"/>
                    </a:lnTo>
                    <a:lnTo>
                      <a:pt x="2037292" y="621771"/>
                    </a:lnTo>
                    <a:lnTo>
                      <a:pt x="2032000" y="619126"/>
                    </a:lnTo>
                    <a:lnTo>
                      <a:pt x="2026708" y="621771"/>
                    </a:lnTo>
                    <a:lnTo>
                      <a:pt x="2018771" y="624417"/>
                    </a:lnTo>
                    <a:lnTo>
                      <a:pt x="2013479" y="624417"/>
                    </a:lnTo>
                    <a:lnTo>
                      <a:pt x="2005542" y="627063"/>
                    </a:lnTo>
                    <a:lnTo>
                      <a:pt x="1997604" y="635001"/>
                    </a:lnTo>
                    <a:lnTo>
                      <a:pt x="1989667" y="645584"/>
                    </a:lnTo>
                    <a:lnTo>
                      <a:pt x="1981729" y="650876"/>
                    </a:lnTo>
                    <a:lnTo>
                      <a:pt x="1976438" y="661459"/>
                    </a:lnTo>
                    <a:lnTo>
                      <a:pt x="1973792" y="664105"/>
                    </a:lnTo>
                    <a:lnTo>
                      <a:pt x="1976438" y="672042"/>
                    </a:lnTo>
                    <a:lnTo>
                      <a:pt x="1979083" y="674688"/>
                    </a:lnTo>
                    <a:lnTo>
                      <a:pt x="1981729" y="674688"/>
                    </a:lnTo>
                    <a:lnTo>
                      <a:pt x="1987021" y="674688"/>
                    </a:lnTo>
                    <a:lnTo>
                      <a:pt x="1984375" y="682626"/>
                    </a:lnTo>
                    <a:lnTo>
                      <a:pt x="1981729" y="679980"/>
                    </a:lnTo>
                    <a:lnTo>
                      <a:pt x="1979083" y="679980"/>
                    </a:lnTo>
                    <a:lnTo>
                      <a:pt x="1971146" y="682626"/>
                    </a:lnTo>
                    <a:lnTo>
                      <a:pt x="1965854" y="685271"/>
                    </a:lnTo>
                    <a:lnTo>
                      <a:pt x="1963208" y="685271"/>
                    </a:lnTo>
                    <a:lnTo>
                      <a:pt x="1960563" y="679980"/>
                    </a:lnTo>
                    <a:lnTo>
                      <a:pt x="1957917" y="685271"/>
                    </a:lnTo>
                    <a:lnTo>
                      <a:pt x="1952625" y="687917"/>
                    </a:lnTo>
                    <a:lnTo>
                      <a:pt x="1947333" y="690563"/>
                    </a:lnTo>
                    <a:lnTo>
                      <a:pt x="1939396" y="690563"/>
                    </a:lnTo>
                    <a:lnTo>
                      <a:pt x="1934104" y="690563"/>
                    </a:lnTo>
                    <a:lnTo>
                      <a:pt x="1931458" y="693209"/>
                    </a:lnTo>
                    <a:lnTo>
                      <a:pt x="1918229" y="693209"/>
                    </a:lnTo>
                    <a:lnTo>
                      <a:pt x="1907646" y="695855"/>
                    </a:lnTo>
                    <a:lnTo>
                      <a:pt x="1899708" y="701146"/>
                    </a:lnTo>
                    <a:lnTo>
                      <a:pt x="1894417" y="703792"/>
                    </a:lnTo>
                    <a:lnTo>
                      <a:pt x="1889125" y="706438"/>
                    </a:lnTo>
                    <a:lnTo>
                      <a:pt x="1886479" y="709084"/>
                    </a:lnTo>
                    <a:lnTo>
                      <a:pt x="1883833" y="709084"/>
                    </a:lnTo>
                    <a:lnTo>
                      <a:pt x="1881188" y="714376"/>
                    </a:lnTo>
                    <a:lnTo>
                      <a:pt x="1881188" y="717021"/>
                    </a:lnTo>
                    <a:lnTo>
                      <a:pt x="1883833" y="717021"/>
                    </a:lnTo>
                    <a:lnTo>
                      <a:pt x="1878542" y="722313"/>
                    </a:lnTo>
                    <a:lnTo>
                      <a:pt x="1870604" y="730251"/>
                    </a:lnTo>
                    <a:lnTo>
                      <a:pt x="1865313" y="735542"/>
                    </a:lnTo>
                    <a:lnTo>
                      <a:pt x="1862667" y="738188"/>
                    </a:lnTo>
                    <a:lnTo>
                      <a:pt x="1860021" y="738188"/>
                    </a:lnTo>
                    <a:lnTo>
                      <a:pt x="1849438" y="732896"/>
                    </a:lnTo>
                    <a:lnTo>
                      <a:pt x="1852083" y="735542"/>
                    </a:lnTo>
                    <a:lnTo>
                      <a:pt x="1860021" y="740834"/>
                    </a:lnTo>
                    <a:lnTo>
                      <a:pt x="1854729" y="743480"/>
                    </a:lnTo>
                    <a:lnTo>
                      <a:pt x="1852083" y="743480"/>
                    </a:lnTo>
                    <a:lnTo>
                      <a:pt x="1849438" y="743480"/>
                    </a:lnTo>
                    <a:lnTo>
                      <a:pt x="1846792" y="746126"/>
                    </a:lnTo>
                    <a:lnTo>
                      <a:pt x="1844146" y="751417"/>
                    </a:lnTo>
                    <a:lnTo>
                      <a:pt x="1841500" y="751417"/>
                    </a:lnTo>
                    <a:lnTo>
                      <a:pt x="1836208" y="754063"/>
                    </a:lnTo>
                    <a:lnTo>
                      <a:pt x="1830917" y="759355"/>
                    </a:lnTo>
                    <a:lnTo>
                      <a:pt x="1825625" y="767292"/>
                    </a:lnTo>
                    <a:lnTo>
                      <a:pt x="1822979" y="762000"/>
                    </a:lnTo>
                    <a:lnTo>
                      <a:pt x="1822979" y="756709"/>
                    </a:lnTo>
                    <a:lnTo>
                      <a:pt x="1820333" y="754063"/>
                    </a:lnTo>
                    <a:lnTo>
                      <a:pt x="1815042" y="751417"/>
                    </a:lnTo>
                    <a:lnTo>
                      <a:pt x="1812396" y="746126"/>
                    </a:lnTo>
                    <a:lnTo>
                      <a:pt x="1812396" y="751417"/>
                    </a:lnTo>
                    <a:lnTo>
                      <a:pt x="1812396" y="754063"/>
                    </a:lnTo>
                    <a:lnTo>
                      <a:pt x="1817688" y="756709"/>
                    </a:lnTo>
                    <a:lnTo>
                      <a:pt x="1820333" y="759355"/>
                    </a:lnTo>
                    <a:lnTo>
                      <a:pt x="1820333" y="762000"/>
                    </a:lnTo>
                    <a:lnTo>
                      <a:pt x="1820333" y="764646"/>
                    </a:lnTo>
                    <a:lnTo>
                      <a:pt x="1822979" y="767292"/>
                    </a:lnTo>
                    <a:lnTo>
                      <a:pt x="1825625" y="769938"/>
                    </a:lnTo>
                    <a:lnTo>
                      <a:pt x="1825625" y="772584"/>
                    </a:lnTo>
                    <a:lnTo>
                      <a:pt x="1822979" y="780521"/>
                    </a:lnTo>
                    <a:lnTo>
                      <a:pt x="1812396" y="796396"/>
                    </a:lnTo>
                    <a:lnTo>
                      <a:pt x="1817688" y="785813"/>
                    </a:lnTo>
                    <a:lnTo>
                      <a:pt x="1820333" y="780521"/>
                    </a:lnTo>
                    <a:lnTo>
                      <a:pt x="1820333" y="777875"/>
                    </a:lnTo>
                    <a:lnTo>
                      <a:pt x="1817688" y="780521"/>
                    </a:lnTo>
                    <a:lnTo>
                      <a:pt x="1812396" y="785813"/>
                    </a:lnTo>
                    <a:lnTo>
                      <a:pt x="1807104" y="796396"/>
                    </a:lnTo>
                    <a:lnTo>
                      <a:pt x="1804458" y="804334"/>
                    </a:lnTo>
                    <a:lnTo>
                      <a:pt x="1799167" y="809625"/>
                    </a:lnTo>
                    <a:lnTo>
                      <a:pt x="1793875" y="809625"/>
                    </a:lnTo>
                    <a:lnTo>
                      <a:pt x="1791229" y="809625"/>
                    </a:lnTo>
                    <a:lnTo>
                      <a:pt x="1799167" y="799042"/>
                    </a:lnTo>
                    <a:lnTo>
                      <a:pt x="1799167" y="793750"/>
                    </a:lnTo>
                    <a:lnTo>
                      <a:pt x="1796521" y="791105"/>
                    </a:lnTo>
                    <a:lnTo>
                      <a:pt x="1793875" y="785813"/>
                    </a:lnTo>
                    <a:lnTo>
                      <a:pt x="1796521" y="783167"/>
                    </a:lnTo>
                    <a:lnTo>
                      <a:pt x="1796521" y="777875"/>
                    </a:lnTo>
                    <a:lnTo>
                      <a:pt x="1793875" y="775230"/>
                    </a:lnTo>
                    <a:lnTo>
                      <a:pt x="1793875" y="772584"/>
                    </a:lnTo>
                    <a:lnTo>
                      <a:pt x="1793875" y="769938"/>
                    </a:lnTo>
                    <a:lnTo>
                      <a:pt x="1796521" y="764646"/>
                    </a:lnTo>
                    <a:lnTo>
                      <a:pt x="1793875" y="764646"/>
                    </a:lnTo>
                    <a:lnTo>
                      <a:pt x="1793875" y="762000"/>
                    </a:lnTo>
                    <a:lnTo>
                      <a:pt x="1799167" y="759355"/>
                    </a:lnTo>
                    <a:lnTo>
                      <a:pt x="1804458" y="754063"/>
                    </a:lnTo>
                    <a:lnTo>
                      <a:pt x="1801813" y="754063"/>
                    </a:lnTo>
                    <a:lnTo>
                      <a:pt x="1788583" y="759355"/>
                    </a:lnTo>
                    <a:lnTo>
                      <a:pt x="1783292" y="764646"/>
                    </a:lnTo>
                    <a:lnTo>
                      <a:pt x="1783292" y="769938"/>
                    </a:lnTo>
                    <a:lnTo>
                      <a:pt x="1783292" y="772584"/>
                    </a:lnTo>
                    <a:lnTo>
                      <a:pt x="1780646" y="772584"/>
                    </a:lnTo>
                    <a:lnTo>
                      <a:pt x="1783292" y="777875"/>
                    </a:lnTo>
                    <a:lnTo>
                      <a:pt x="1780646" y="780521"/>
                    </a:lnTo>
                    <a:lnTo>
                      <a:pt x="1772708" y="777875"/>
                    </a:lnTo>
                    <a:lnTo>
                      <a:pt x="1780646" y="783167"/>
                    </a:lnTo>
                    <a:lnTo>
                      <a:pt x="1780646" y="785813"/>
                    </a:lnTo>
                    <a:lnTo>
                      <a:pt x="1783292" y="788459"/>
                    </a:lnTo>
                    <a:lnTo>
                      <a:pt x="1785938" y="793750"/>
                    </a:lnTo>
                    <a:lnTo>
                      <a:pt x="1780646" y="793750"/>
                    </a:lnTo>
                    <a:lnTo>
                      <a:pt x="1772708" y="793750"/>
                    </a:lnTo>
                    <a:lnTo>
                      <a:pt x="1775354" y="796396"/>
                    </a:lnTo>
                    <a:lnTo>
                      <a:pt x="1780646" y="799042"/>
                    </a:lnTo>
                    <a:lnTo>
                      <a:pt x="1783292" y="801688"/>
                    </a:lnTo>
                    <a:lnTo>
                      <a:pt x="1778000" y="806980"/>
                    </a:lnTo>
                    <a:lnTo>
                      <a:pt x="1780646" y="806980"/>
                    </a:lnTo>
                    <a:lnTo>
                      <a:pt x="1783292" y="806980"/>
                    </a:lnTo>
                    <a:lnTo>
                      <a:pt x="1785938" y="812271"/>
                    </a:lnTo>
                    <a:lnTo>
                      <a:pt x="1785938" y="820209"/>
                    </a:lnTo>
                    <a:lnTo>
                      <a:pt x="1785938" y="828146"/>
                    </a:lnTo>
                    <a:lnTo>
                      <a:pt x="1788583" y="844021"/>
                    </a:lnTo>
                    <a:lnTo>
                      <a:pt x="1785938" y="849313"/>
                    </a:lnTo>
                    <a:lnTo>
                      <a:pt x="1783292" y="851959"/>
                    </a:lnTo>
                    <a:lnTo>
                      <a:pt x="1772708" y="851959"/>
                    </a:lnTo>
                    <a:lnTo>
                      <a:pt x="1767417" y="851959"/>
                    </a:lnTo>
                    <a:lnTo>
                      <a:pt x="1764771" y="846667"/>
                    </a:lnTo>
                    <a:lnTo>
                      <a:pt x="1762125" y="854605"/>
                    </a:lnTo>
                    <a:lnTo>
                      <a:pt x="1764771" y="854605"/>
                    </a:lnTo>
                    <a:lnTo>
                      <a:pt x="1770063" y="854605"/>
                    </a:lnTo>
                    <a:lnTo>
                      <a:pt x="1775354" y="857250"/>
                    </a:lnTo>
                    <a:lnTo>
                      <a:pt x="1778000" y="857250"/>
                    </a:lnTo>
                    <a:lnTo>
                      <a:pt x="1780646" y="854605"/>
                    </a:lnTo>
                    <a:lnTo>
                      <a:pt x="1783292" y="857250"/>
                    </a:lnTo>
                    <a:lnTo>
                      <a:pt x="1783292" y="859896"/>
                    </a:lnTo>
                    <a:lnTo>
                      <a:pt x="1780646" y="865188"/>
                    </a:lnTo>
                    <a:lnTo>
                      <a:pt x="1775354" y="870480"/>
                    </a:lnTo>
                    <a:lnTo>
                      <a:pt x="1762125" y="867834"/>
                    </a:lnTo>
                    <a:lnTo>
                      <a:pt x="1756833" y="865188"/>
                    </a:lnTo>
                    <a:lnTo>
                      <a:pt x="1759479" y="870480"/>
                    </a:lnTo>
                    <a:lnTo>
                      <a:pt x="1762125" y="870480"/>
                    </a:lnTo>
                    <a:lnTo>
                      <a:pt x="1759479" y="873125"/>
                    </a:lnTo>
                    <a:lnTo>
                      <a:pt x="1756833" y="875771"/>
                    </a:lnTo>
                    <a:lnTo>
                      <a:pt x="1759479" y="875771"/>
                    </a:lnTo>
                    <a:lnTo>
                      <a:pt x="1764771" y="875771"/>
                    </a:lnTo>
                    <a:lnTo>
                      <a:pt x="1762125" y="881063"/>
                    </a:lnTo>
                    <a:lnTo>
                      <a:pt x="1759479" y="883709"/>
                    </a:lnTo>
                    <a:lnTo>
                      <a:pt x="1754188" y="886355"/>
                    </a:lnTo>
                    <a:lnTo>
                      <a:pt x="1746250" y="889000"/>
                    </a:lnTo>
                    <a:lnTo>
                      <a:pt x="1738313" y="891646"/>
                    </a:lnTo>
                    <a:lnTo>
                      <a:pt x="1733021" y="896938"/>
                    </a:lnTo>
                    <a:lnTo>
                      <a:pt x="1727729" y="902230"/>
                    </a:lnTo>
                    <a:lnTo>
                      <a:pt x="1725083" y="902230"/>
                    </a:lnTo>
                    <a:lnTo>
                      <a:pt x="1719792" y="904875"/>
                    </a:lnTo>
                    <a:lnTo>
                      <a:pt x="1711854" y="910167"/>
                    </a:lnTo>
                    <a:lnTo>
                      <a:pt x="1703917" y="918105"/>
                    </a:lnTo>
                    <a:lnTo>
                      <a:pt x="1701271" y="920750"/>
                    </a:lnTo>
                    <a:lnTo>
                      <a:pt x="1695979" y="920750"/>
                    </a:lnTo>
                    <a:lnTo>
                      <a:pt x="1690687" y="920750"/>
                    </a:lnTo>
                    <a:lnTo>
                      <a:pt x="1682750" y="923396"/>
                    </a:lnTo>
                    <a:lnTo>
                      <a:pt x="1672167" y="931334"/>
                    </a:lnTo>
                    <a:lnTo>
                      <a:pt x="1666875" y="939271"/>
                    </a:lnTo>
                    <a:lnTo>
                      <a:pt x="1664229" y="941917"/>
                    </a:lnTo>
                    <a:lnTo>
                      <a:pt x="1661583" y="941917"/>
                    </a:lnTo>
                    <a:lnTo>
                      <a:pt x="1658937" y="944563"/>
                    </a:lnTo>
                    <a:lnTo>
                      <a:pt x="1645708" y="955146"/>
                    </a:lnTo>
                    <a:lnTo>
                      <a:pt x="1640417" y="955146"/>
                    </a:lnTo>
                    <a:lnTo>
                      <a:pt x="1640417" y="952500"/>
                    </a:lnTo>
                    <a:lnTo>
                      <a:pt x="1637771" y="952500"/>
                    </a:lnTo>
                    <a:lnTo>
                      <a:pt x="1635125" y="955146"/>
                    </a:lnTo>
                    <a:lnTo>
                      <a:pt x="1632479" y="957792"/>
                    </a:lnTo>
                    <a:lnTo>
                      <a:pt x="1624542" y="955146"/>
                    </a:lnTo>
                    <a:lnTo>
                      <a:pt x="1621896" y="952500"/>
                    </a:lnTo>
                    <a:lnTo>
                      <a:pt x="1621896" y="955146"/>
                    </a:lnTo>
                    <a:lnTo>
                      <a:pt x="1624542" y="960438"/>
                    </a:lnTo>
                    <a:lnTo>
                      <a:pt x="1624542" y="963084"/>
                    </a:lnTo>
                    <a:lnTo>
                      <a:pt x="1621896" y="965730"/>
                    </a:lnTo>
                    <a:lnTo>
                      <a:pt x="1621896" y="968375"/>
                    </a:lnTo>
                    <a:lnTo>
                      <a:pt x="1621896" y="971021"/>
                    </a:lnTo>
                    <a:lnTo>
                      <a:pt x="1619250" y="971021"/>
                    </a:lnTo>
                    <a:lnTo>
                      <a:pt x="1616604" y="973667"/>
                    </a:lnTo>
                    <a:lnTo>
                      <a:pt x="1608667" y="978959"/>
                    </a:lnTo>
                    <a:lnTo>
                      <a:pt x="1592792" y="1000125"/>
                    </a:lnTo>
                    <a:lnTo>
                      <a:pt x="1587500" y="1013355"/>
                    </a:lnTo>
                    <a:lnTo>
                      <a:pt x="1587500" y="1018646"/>
                    </a:lnTo>
                    <a:lnTo>
                      <a:pt x="1584854" y="1023938"/>
                    </a:lnTo>
                    <a:lnTo>
                      <a:pt x="1582208" y="1031875"/>
                    </a:lnTo>
                    <a:lnTo>
                      <a:pt x="1582208" y="1045105"/>
                    </a:lnTo>
                    <a:lnTo>
                      <a:pt x="1587500" y="1071563"/>
                    </a:lnTo>
                    <a:lnTo>
                      <a:pt x="1587500" y="1076855"/>
                    </a:lnTo>
                    <a:lnTo>
                      <a:pt x="1590146" y="1076855"/>
                    </a:lnTo>
                    <a:lnTo>
                      <a:pt x="1590146" y="1079500"/>
                    </a:lnTo>
                    <a:lnTo>
                      <a:pt x="1592792" y="1100667"/>
                    </a:lnTo>
                    <a:lnTo>
                      <a:pt x="1592792" y="1108605"/>
                    </a:lnTo>
                    <a:lnTo>
                      <a:pt x="1592792" y="1111250"/>
                    </a:lnTo>
                    <a:lnTo>
                      <a:pt x="1590146" y="1108605"/>
                    </a:lnTo>
                    <a:lnTo>
                      <a:pt x="1587500" y="1098021"/>
                    </a:lnTo>
                    <a:lnTo>
                      <a:pt x="1587500" y="1111250"/>
                    </a:lnTo>
                    <a:lnTo>
                      <a:pt x="1592792" y="1119188"/>
                    </a:lnTo>
                    <a:lnTo>
                      <a:pt x="1595437" y="1127125"/>
                    </a:lnTo>
                    <a:lnTo>
                      <a:pt x="1595437" y="1132417"/>
                    </a:lnTo>
                    <a:lnTo>
                      <a:pt x="1598083" y="1137709"/>
                    </a:lnTo>
                    <a:lnTo>
                      <a:pt x="1598083" y="1148292"/>
                    </a:lnTo>
                    <a:lnTo>
                      <a:pt x="1587500" y="1172104"/>
                    </a:lnTo>
                    <a:lnTo>
                      <a:pt x="1584854" y="1180042"/>
                    </a:lnTo>
                    <a:lnTo>
                      <a:pt x="1584854" y="1182688"/>
                    </a:lnTo>
                    <a:lnTo>
                      <a:pt x="1584854" y="1185334"/>
                    </a:lnTo>
                    <a:lnTo>
                      <a:pt x="1579562" y="1187979"/>
                    </a:lnTo>
                    <a:lnTo>
                      <a:pt x="1576917" y="1187979"/>
                    </a:lnTo>
                    <a:lnTo>
                      <a:pt x="1574271" y="1187979"/>
                    </a:lnTo>
                    <a:lnTo>
                      <a:pt x="1574271" y="1190625"/>
                    </a:lnTo>
                    <a:lnTo>
                      <a:pt x="1571625" y="1190625"/>
                    </a:lnTo>
                    <a:lnTo>
                      <a:pt x="1568979" y="1190625"/>
                    </a:lnTo>
                    <a:lnTo>
                      <a:pt x="1566333" y="1193271"/>
                    </a:lnTo>
                    <a:lnTo>
                      <a:pt x="1558396" y="1193271"/>
                    </a:lnTo>
                    <a:lnTo>
                      <a:pt x="1553104" y="1190625"/>
                    </a:lnTo>
                    <a:lnTo>
                      <a:pt x="1553104" y="1185334"/>
                    </a:lnTo>
                    <a:lnTo>
                      <a:pt x="1555750" y="1185334"/>
                    </a:lnTo>
                    <a:lnTo>
                      <a:pt x="1558396" y="1187979"/>
                    </a:lnTo>
                    <a:lnTo>
                      <a:pt x="1558396" y="1185334"/>
                    </a:lnTo>
                    <a:lnTo>
                      <a:pt x="1558396" y="1182688"/>
                    </a:lnTo>
                    <a:lnTo>
                      <a:pt x="1561042" y="1180042"/>
                    </a:lnTo>
                    <a:lnTo>
                      <a:pt x="1563687" y="1180042"/>
                    </a:lnTo>
                    <a:lnTo>
                      <a:pt x="1561042" y="1177396"/>
                    </a:lnTo>
                    <a:lnTo>
                      <a:pt x="1555750" y="1174750"/>
                    </a:lnTo>
                    <a:lnTo>
                      <a:pt x="1553104" y="1169459"/>
                    </a:lnTo>
                    <a:lnTo>
                      <a:pt x="1550458" y="1166813"/>
                    </a:lnTo>
                    <a:lnTo>
                      <a:pt x="1545167" y="1166813"/>
                    </a:lnTo>
                    <a:lnTo>
                      <a:pt x="1542521" y="1164167"/>
                    </a:lnTo>
                    <a:lnTo>
                      <a:pt x="1542521" y="1153584"/>
                    </a:lnTo>
                    <a:lnTo>
                      <a:pt x="1539875" y="1145646"/>
                    </a:lnTo>
                    <a:lnTo>
                      <a:pt x="1539875" y="1143000"/>
                    </a:lnTo>
                    <a:lnTo>
                      <a:pt x="1542521" y="1137709"/>
                    </a:lnTo>
                    <a:lnTo>
                      <a:pt x="1542521" y="1135063"/>
                    </a:lnTo>
                    <a:lnTo>
                      <a:pt x="1537229" y="1135063"/>
                    </a:lnTo>
                    <a:lnTo>
                      <a:pt x="1531937" y="1119188"/>
                    </a:lnTo>
                    <a:lnTo>
                      <a:pt x="1531937" y="1111250"/>
                    </a:lnTo>
                    <a:lnTo>
                      <a:pt x="1531937" y="1108605"/>
                    </a:lnTo>
                    <a:lnTo>
                      <a:pt x="1531937" y="1103313"/>
                    </a:lnTo>
                    <a:lnTo>
                      <a:pt x="1531937" y="1100667"/>
                    </a:lnTo>
                    <a:lnTo>
                      <a:pt x="1531937" y="1095375"/>
                    </a:lnTo>
                    <a:lnTo>
                      <a:pt x="1539875" y="1082146"/>
                    </a:lnTo>
                    <a:lnTo>
                      <a:pt x="1542521" y="1071563"/>
                    </a:lnTo>
                    <a:lnTo>
                      <a:pt x="1542521" y="1066271"/>
                    </a:lnTo>
                    <a:lnTo>
                      <a:pt x="1539875" y="1063625"/>
                    </a:lnTo>
                    <a:lnTo>
                      <a:pt x="1534583" y="1058334"/>
                    </a:lnTo>
                    <a:lnTo>
                      <a:pt x="1534583" y="1053042"/>
                    </a:lnTo>
                    <a:lnTo>
                      <a:pt x="1531937" y="1047750"/>
                    </a:lnTo>
                    <a:lnTo>
                      <a:pt x="1526646" y="1045105"/>
                    </a:lnTo>
                    <a:lnTo>
                      <a:pt x="1521354" y="1042459"/>
                    </a:lnTo>
                    <a:lnTo>
                      <a:pt x="1518708" y="1037167"/>
                    </a:lnTo>
                    <a:lnTo>
                      <a:pt x="1513417" y="1037167"/>
                    </a:lnTo>
                    <a:lnTo>
                      <a:pt x="1505479" y="1039813"/>
                    </a:lnTo>
                    <a:lnTo>
                      <a:pt x="1494896" y="1045105"/>
                    </a:lnTo>
                    <a:lnTo>
                      <a:pt x="1489604" y="1045105"/>
                    </a:lnTo>
                    <a:lnTo>
                      <a:pt x="1486958" y="1045105"/>
                    </a:lnTo>
                    <a:lnTo>
                      <a:pt x="1484312" y="1045105"/>
                    </a:lnTo>
                    <a:lnTo>
                      <a:pt x="1479021" y="1047750"/>
                    </a:lnTo>
                    <a:lnTo>
                      <a:pt x="1476375" y="1047750"/>
                    </a:lnTo>
                    <a:lnTo>
                      <a:pt x="1473729" y="1045105"/>
                    </a:lnTo>
                    <a:lnTo>
                      <a:pt x="1476375" y="1042459"/>
                    </a:lnTo>
                    <a:lnTo>
                      <a:pt x="1479021" y="1039813"/>
                    </a:lnTo>
                    <a:lnTo>
                      <a:pt x="1476375" y="1037167"/>
                    </a:lnTo>
                    <a:lnTo>
                      <a:pt x="1447271" y="1031875"/>
                    </a:lnTo>
                    <a:lnTo>
                      <a:pt x="1439333" y="1026584"/>
                    </a:lnTo>
                    <a:lnTo>
                      <a:pt x="1447271" y="1026584"/>
                    </a:lnTo>
                    <a:lnTo>
                      <a:pt x="1457854" y="1023938"/>
                    </a:lnTo>
                    <a:lnTo>
                      <a:pt x="1441979" y="1023938"/>
                    </a:lnTo>
                    <a:lnTo>
                      <a:pt x="1436687" y="1023938"/>
                    </a:lnTo>
                    <a:lnTo>
                      <a:pt x="1434042" y="1023938"/>
                    </a:lnTo>
                    <a:lnTo>
                      <a:pt x="1434042" y="1026584"/>
                    </a:lnTo>
                    <a:lnTo>
                      <a:pt x="1436687" y="1026584"/>
                    </a:lnTo>
                    <a:lnTo>
                      <a:pt x="1434042" y="1029230"/>
                    </a:lnTo>
                    <a:lnTo>
                      <a:pt x="1426104" y="1029230"/>
                    </a:lnTo>
                    <a:lnTo>
                      <a:pt x="1418167" y="1029230"/>
                    </a:lnTo>
                    <a:lnTo>
                      <a:pt x="1410229" y="1023938"/>
                    </a:lnTo>
                    <a:lnTo>
                      <a:pt x="1410229" y="1026584"/>
                    </a:lnTo>
                    <a:lnTo>
                      <a:pt x="1399646" y="1031875"/>
                    </a:lnTo>
                    <a:lnTo>
                      <a:pt x="1394354" y="1031875"/>
                    </a:lnTo>
                    <a:lnTo>
                      <a:pt x="1391708" y="1029230"/>
                    </a:lnTo>
                    <a:lnTo>
                      <a:pt x="1391708" y="1021292"/>
                    </a:lnTo>
                    <a:lnTo>
                      <a:pt x="1389062" y="1031875"/>
                    </a:lnTo>
                    <a:lnTo>
                      <a:pt x="1389062" y="1034521"/>
                    </a:lnTo>
                    <a:lnTo>
                      <a:pt x="1383771" y="1034521"/>
                    </a:lnTo>
                    <a:lnTo>
                      <a:pt x="1370542" y="1034521"/>
                    </a:lnTo>
                    <a:lnTo>
                      <a:pt x="1365250" y="1034521"/>
                    </a:lnTo>
                    <a:lnTo>
                      <a:pt x="1359958" y="1034521"/>
                    </a:lnTo>
                    <a:lnTo>
                      <a:pt x="1352021" y="1031875"/>
                    </a:lnTo>
                    <a:lnTo>
                      <a:pt x="1346729" y="1029230"/>
                    </a:lnTo>
                    <a:lnTo>
                      <a:pt x="1344083" y="1031875"/>
                    </a:lnTo>
                    <a:lnTo>
                      <a:pt x="1344083" y="1037167"/>
                    </a:lnTo>
                    <a:lnTo>
                      <a:pt x="1344083" y="1039813"/>
                    </a:lnTo>
                    <a:lnTo>
                      <a:pt x="1352021" y="1039813"/>
                    </a:lnTo>
                    <a:lnTo>
                      <a:pt x="1359958" y="1042459"/>
                    </a:lnTo>
                    <a:lnTo>
                      <a:pt x="1359958" y="1045105"/>
                    </a:lnTo>
                    <a:lnTo>
                      <a:pt x="1359958" y="1047750"/>
                    </a:lnTo>
                    <a:lnTo>
                      <a:pt x="1359958" y="1050396"/>
                    </a:lnTo>
                    <a:lnTo>
                      <a:pt x="1362604" y="1053042"/>
                    </a:lnTo>
                    <a:lnTo>
                      <a:pt x="1365250" y="1053042"/>
                    </a:lnTo>
                    <a:lnTo>
                      <a:pt x="1365250" y="1055688"/>
                    </a:lnTo>
                    <a:lnTo>
                      <a:pt x="1365250" y="1058334"/>
                    </a:lnTo>
                    <a:lnTo>
                      <a:pt x="1367896" y="1060980"/>
                    </a:lnTo>
                    <a:lnTo>
                      <a:pt x="1370542" y="1063625"/>
                    </a:lnTo>
                    <a:lnTo>
                      <a:pt x="1367896" y="1066271"/>
                    </a:lnTo>
                    <a:lnTo>
                      <a:pt x="1359958" y="1066271"/>
                    </a:lnTo>
                    <a:lnTo>
                      <a:pt x="1357312" y="1063625"/>
                    </a:lnTo>
                    <a:lnTo>
                      <a:pt x="1354667" y="1060980"/>
                    </a:lnTo>
                    <a:lnTo>
                      <a:pt x="1352021" y="1063625"/>
                    </a:lnTo>
                    <a:lnTo>
                      <a:pt x="1349375" y="1066271"/>
                    </a:lnTo>
                    <a:lnTo>
                      <a:pt x="1344083" y="1063625"/>
                    </a:lnTo>
                    <a:lnTo>
                      <a:pt x="1338792" y="1060980"/>
                    </a:lnTo>
                    <a:lnTo>
                      <a:pt x="1330854" y="1060980"/>
                    </a:lnTo>
                    <a:lnTo>
                      <a:pt x="1322917" y="1058334"/>
                    </a:lnTo>
                    <a:lnTo>
                      <a:pt x="1320271" y="1055688"/>
                    </a:lnTo>
                    <a:lnTo>
                      <a:pt x="1317625" y="1053042"/>
                    </a:lnTo>
                    <a:lnTo>
                      <a:pt x="1317625" y="1055688"/>
                    </a:lnTo>
                    <a:lnTo>
                      <a:pt x="1314979" y="1055688"/>
                    </a:lnTo>
                    <a:lnTo>
                      <a:pt x="1312333" y="1053042"/>
                    </a:lnTo>
                    <a:lnTo>
                      <a:pt x="1309687" y="1047750"/>
                    </a:lnTo>
                    <a:lnTo>
                      <a:pt x="1307042" y="1047750"/>
                    </a:lnTo>
                    <a:lnTo>
                      <a:pt x="1304396" y="1050396"/>
                    </a:lnTo>
                    <a:lnTo>
                      <a:pt x="1299104" y="1053042"/>
                    </a:lnTo>
                    <a:lnTo>
                      <a:pt x="1293812" y="1053042"/>
                    </a:lnTo>
                    <a:lnTo>
                      <a:pt x="1288521" y="1053042"/>
                    </a:lnTo>
                    <a:lnTo>
                      <a:pt x="1277937" y="1047750"/>
                    </a:lnTo>
                    <a:lnTo>
                      <a:pt x="1272646" y="1045105"/>
                    </a:lnTo>
                    <a:lnTo>
                      <a:pt x="1267354" y="1042459"/>
                    </a:lnTo>
                    <a:lnTo>
                      <a:pt x="1259417" y="1045105"/>
                    </a:lnTo>
                    <a:lnTo>
                      <a:pt x="1248833" y="1050396"/>
                    </a:lnTo>
                    <a:lnTo>
                      <a:pt x="1232958" y="1060980"/>
                    </a:lnTo>
                    <a:lnTo>
                      <a:pt x="1227667" y="1063625"/>
                    </a:lnTo>
                    <a:lnTo>
                      <a:pt x="1230312" y="1060980"/>
                    </a:lnTo>
                    <a:lnTo>
                      <a:pt x="1230312" y="1058334"/>
                    </a:lnTo>
                    <a:lnTo>
                      <a:pt x="1230312" y="1055688"/>
                    </a:lnTo>
                    <a:lnTo>
                      <a:pt x="1230312" y="1050396"/>
                    </a:lnTo>
                    <a:lnTo>
                      <a:pt x="1235604" y="1045105"/>
                    </a:lnTo>
                    <a:lnTo>
                      <a:pt x="1225021" y="1050396"/>
                    </a:lnTo>
                    <a:lnTo>
                      <a:pt x="1225021" y="1053042"/>
                    </a:lnTo>
                    <a:lnTo>
                      <a:pt x="1225021" y="1055688"/>
                    </a:lnTo>
                    <a:lnTo>
                      <a:pt x="1222375" y="1058334"/>
                    </a:lnTo>
                    <a:lnTo>
                      <a:pt x="1222375" y="1060980"/>
                    </a:lnTo>
                    <a:lnTo>
                      <a:pt x="1225021" y="1063625"/>
                    </a:lnTo>
                    <a:lnTo>
                      <a:pt x="1222375" y="1066271"/>
                    </a:lnTo>
                    <a:lnTo>
                      <a:pt x="1214437" y="1068917"/>
                    </a:lnTo>
                    <a:lnTo>
                      <a:pt x="1209146" y="1071563"/>
                    </a:lnTo>
                    <a:lnTo>
                      <a:pt x="1203854" y="1076855"/>
                    </a:lnTo>
                    <a:lnTo>
                      <a:pt x="1198562" y="1079500"/>
                    </a:lnTo>
                    <a:lnTo>
                      <a:pt x="1195917" y="1079500"/>
                    </a:lnTo>
                    <a:lnTo>
                      <a:pt x="1193271" y="1079500"/>
                    </a:lnTo>
                    <a:lnTo>
                      <a:pt x="1190625" y="1079500"/>
                    </a:lnTo>
                    <a:lnTo>
                      <a:pt x="1187979" y="1082146"/>
                    </a:lnTo>
                    <a:lnTo>
                      <a:pt x="1185333" y="1082146"/>
                    </a:lnTo>
                    <a:lnTo>
                      <a:pt x="1180042" y="1079500"/>
                    </a:lnTo>
                    <a:lnTo>
                      <a:pt x="1180042" y="1082146"/>
                    </a:lnTo>
                    <a:lnTo>
                      <a:pt x="1180042" y="1084792"/>
                    </a:lnTo>
                    <a:lnTo>
                      <a:pt x="1177396" y="1084792"/>
                    </a:lnTo>
                    <a:lnTo>
                      <a:pt x="1177396" y="1087438"/>
                    </a:lnTo>
                    <a:lnTo>
                      <a:pt x="1177396" y="1092730"/>
                    </a:lnTo>
                    <a:lnTo>
                      <a:pt x="1174750" y="1095375"/>
                    </a:lnTo>
                    <a:lnTo>
                      <a:pt x="1169458" y="1092730"/>
                    </a:lnTo>
                    <a:lnTo>
                      <a:pt x="1169458" y="1095375"/>
                    </a:lnTo>
                    <a:lnTo>
                      <a:pt x="1166812" y="1100667"/>
                    </a:lnTo>
                    <a:lnTo>
                      <a:pt x="1164167" y="1105959"/>
                    </a:lnTo>
                    <a:lnTo>
                      <a:pt x="1158875" y="1108605"/>
                    </a:lnTo>
                    <a:lnTo>
                      <a:pt x="1156229" y="1111250"/>
                    </a:lnTo>
                    <a:lnTo>
                      <a:pt x="1150937" y="1113896"/>
                    </a:lnTo>
                    <a:lnTo>
                      <a:pt x="1148292" y="1119188"/>
                    </a:lnTo>
                    <a:lnTo>
                      <a:pt x="1145646" y="1119188"/>
                    </a:lnTo>
                    <a:lnTo>
                      <a:pt x="1143000" y="1119188"/>
                    </a:lnTo>
                    <a:lnTo>
                      <a:pt x="1143000" y="1121834"/>
                    </a:lnTo>
                    <a:lnTo>
                      <a:pt x="1140354" y="1121834"/>
                    </a:lnTo>
                    <a:lnTo>
                      <a:pt x="1135062" y="1121834"/>
                    </a:lnTo>
                    <a:lnTo>
                      <a:pt x="1135062" y="1124480"/>
                    </a:lnTo>
                    <a:lnTo>
                      <a:pt x="1135062" y="1127125"/>
                    </a:lnTo>
                    <a:lnTo>
                      <a:pt x="1135062" y="1135063"/>
                    </a:lnTo>
                    <a:lnTo>
                      <a:pt x="1132417" y="1143000"/>
                    </a:lnTo>
                    <a:lnTo>
                      <a:pt x="1129771" y="1145646"/>
                    </a:lnTo>
                    <a:lnTo>
                      <a:pt x="1127125" y="1148292"/>
                    </a:lnTo>
                    <a:lnTo>
                      <a:pt x="1127125" y="1153584"/>
                    </a:lnTo>
                    <a:lnTo>
                      <a:pt x="1129771" y="1156229"/>
                    </a:lnTo>
                    <a:lnTo>
                      <a:pt x="1127125" y="1158875"/>
                    </a:lnTo>
                    <a:lnTo>
                      <a:pt x="1127125" y="1164167"/>
                    </a:lnTo>
                    <a:lnTo>
                      <a:pt x="1124479" y="1172104"/>
                    </a:lnTo>
                    <a:lnTo>
                      <a:pt x="1098021" y="1166813"/>
                    </a:lnTo>
                    <a:lnTo>
                      <a:pt x="1084791" y="1161521"/>
                    </a:lnTo>
                    <a:lnTo>
                      <a:pt x="1082146" y="1158875"/>
                    </a:lnTo>
                    <a:lnTo>
                      <a:pt x="1079500" y="1156229"/>
                    </a:lnTo>
                    <a:lnTo>
                      <a:pt x="1079500" y="1145646"/>
                    </a:lnTo>
                    <a:lnTo>
                      <a:pt x="1076854" y="1135063"/>
                    </a:lnTo>
                    <a:lnTo>
                      <a:pt x="1074208" y="1129771"/>
                    </a:lnTo>
                    <a:lnTo>
                      <a:pt x="1068916" y="1119188"/>
                    </a:lnTo>
                    <a:lnTo>
                      <a:pt x="1063625" y="1092730"/>
                    </a:lnTo>
                    <a:lnTo>
                      <a:pt x="1058333" y="1071563"/>
                    </a:lnTo>
                    <a:lnTo>
                      <a:pt x="1050396" y="1060980"/>
                    </a:lnTo>
                    <a:lnTo>
                      <a:pt x="1045104" y="1053042"/>
                    </a:lnTo>
                    <a:lnTo>
                      <a:pt x="1034521" y="1050396"/>
                    </a:lnTo>
                    <a:lnTo>
                      <a:pt x="1021291" y="1045105"/>
                    </a:lnTo>
                    <a:lnTo>
                      <a:pt x="1018646" y="1045105"/>
                    </a:lnTo>
                    <a:lnTo>
                      <a:pt x="1016000" y="1045105"/>
                    </a:lnTo>
                    <a:lnTo>
                      <a:pt x="1013354" y="1047750"/>
                    </a:lnTo>
                    <a:lnTo>
                      <a:pt x="1008062" y="1047750"/>
                    </a:lnTo>
                    <a:lnTo>
                      <a:pt x="1005416" y="1050396"/>
                    </a:lnTo>
                    <a:lnTo>
                      <a:pt x="1000125" y="1055688"/>
                    </a:lnTo>
                    <a:lnTo>
                      <a:pt x="994833" y="1063625"/>
                    </a:lnTo>
                    <a:lnTo>
                      <a:pt x="989541" y="1063625"/>
                    </a:lnTo>
                    <a:lnTo>
                      <a:pt x="981604" y="1060980"/>
                    </a:lnTo>
                    <a:lnTo>
                      <a:pt x="971021" y="1053042"/>
                    </a:lnTo>
                    <a:lnTo>
                      <a:pt x="965729" y="1047750"/>
                    </a:lnTo>
                    <a:lnTo>
                      <a:pt x="965729" y="1045105"/>
                    </a:lnTo>
                    <a:lnTo>
                      <a:pt x="965729" y="1034521"/>
                    </a:lnTo>
                    <a:lnTo>
                      <a:pt x="965729" y="1026584"/>
                    </a:lnTo>
                    <a:lnTo>
                      <a:pt x="963083" y="1021292"/>
                    </a:lnTo>
                    <a:lnTo>
                      <a:pt x="957791" y="1016000"/>
                    </a:lnTo>
                    <a:lnTo>
                      <a:pt x="952500" y="1010709"/>
                    </a:lnTo>
                    <a:lnTo>
                      <a:pt x="949854" y="1008063"/>
                    </a:lnTo>
                    <a:lnTo>
                      <a:pt x="949854" y="1005417"/>
                    </a:lnTo>
                    <a:lnTo>
                      <a:pt x="944562" y="1000125"/>
                    </a:lnTo>
                    <a:lnTo>
                      <a:pt x="933979" y="992188"/>
                    </a:lnTo>
                    <a:lnTo>
                      <a:pt x="931333" y="989542"/>
                    </a:lnTo>
                    <a:lnTo>
                      <a:pt x="889000" y="989542"/>
                    </a:lnTo>
                    <a:lnTo>
                      <a:pt x="881062" y="1000125"/>
                    </a:lnTo>
                    <a:lnTo>
                      <a:pt x="817562" y="1000125"/>
                    </a:lnTo>
                    <a:lnTo>
                      <a:pt x="732896" y="965730"/>
                    </a:lnTo>
                    <a:lnTo>
                      <a:pt x="732896" y="960438"/>
                    </a:lnTo>
                    <a:lnTo>
                      <a:pt x="706437" y="960438"/>
                    </a:lnTo>
                    <a:lnTo>
                      <a:pt x="672041" y="960438"/>
                    </a:lnTo>
                    <a:lnTo>
                      <a:pt x="674687" y="955146"/>
                    </a:lnTo>
                    <a:lnTo>
                      <a:pt x="672041" y="952500"/>
                    </a:lnTo>
                    <a:lnTo>
                      <a:pt x="669396" y="952500"/>
                    </a:lnTo>
                    <a:lnTo>
                      <a:pt x="672041" y="947209"/>
                    </a:lnTo>
                    <a:lnTo>
                      <a:pt x="674687" y="944563"/>
                    </a:lnTo>
                    <a:lnTo>
                      <a:pt x="672041" y="939271"/>
                    </a:lnTo>
                    <a:lnTo>
                      <a:pt x="656166" y="926042"/>
                    </a:lnTo>
                    <a:lnTo>
                      <a:pt x="648229" y="920750"/>
                    </a:lnTo>
                    <a:lnTo>
                      <a:pt x="642937" y="918105"/>
                    </a:lnTo>
                    <a:lnTo>
                      <a:pt x="637646" y="915459"/>
                    </a:lnTo>
                    <a:lnTo>
                      <a:pt x="637646" y="912813"/>
                    </a:lnTo>
                    <a:lnTo>
                      <a:pt x="635000" y="907521"/>
                    </a:lnTo>
                    <a:lnTo>
                      <a:pt x="629708" y="904875"/>
                    </a:lnTo>
                    <a:lnTo>
                      <a:pt x="619125" y="902230"/>
                    </a:lnTo>
                    <a:lnTo>
                      <a:pt x="611187" y="899584"/>
                    </a:lnTo>
                    <a:lnTo>
                      <a:pt x="608541" y="896938"/>
                    </a:lnTo>
                    <a:lnTo>
                      <a:pt x="608541" y="891646"/>
                    </a:lnTo>
                    <a:lnTo>
                      <a:pt x="611187" y="886355"/>
                    </a:lnTo>
                    <a:lnTo>
                      <a:pt x="608541" y="883709"/>
                    </a:lnTo>
                    <a:lnTo>
                      <a:pt x="608541" y="881063"/>
                    </a:lnTo>
                    <a:lnTo>
                      <a:pt x="608541" y="878417"/>
                    </a:lnTo>
                    <a:lnTo>
                      <a:pt x="608541" y="875771"/>
                    </a:lnTo>
                    <a:lnTo>
                      <a:pt x="605896" y="873125"/>
                    </a:lnTo>
                    <a:lnTo>
                      <a:pt x="603250" y="870480"/>
                    </a:lnTo>
                    <a:lnTo>
                      <a:pt x="605896" y="867834"/>
                    </a:lnTo>
                    <a:lnTo>
                      <a:pt x="608541" y="862542"/>
                    </a:lnTo>
                    <a:lnTo>
                      <a:pt x="608541" y="859896"/>
                    </a:lnTo>
                    <a:lnTo>
                      <a:pt x="603250" y="851959"/>
                    </a:lnTo>
                    <a:lnTo>
                      <a:pt x="600604" y="844021"/>
                    </a:lnTo>
                    <a:lnTo>
                      <a:pt x="600604" y="841375"/>
                    </a:lnTo>
                    <a:lnTo>
                      <a:pt x="605896" y="838730"/>
                    </a:lnTo>
                    <a:lnTo>
                      <a:pt x="608541" y="833438"/>
                    </a:lnTo>
                    <a:lnTo>
                      <a:pt x="608541" y="830792"/>
                    </a:lnTo>
                    <a:lnTo>
                      <a:pt x="603250" y="822855"/>
                    </a:lnTo>
                    <a:lnTo>
                      <a:pt x="597958" y="812271"/>
                    </a:lnTo>
                    <a:lnTo>
                      <a:pt x="597958" y="809625"/>
                    </a:lnTo>
                    <a:lnTo>
                      <a:pt x="603250" y="806980"/>
                    </a:lnTo>
                    <a:lnTo>
                      <a:pt x="611187" y="801688"/>
                    </a:lnTo>
                    <a:lnTo>
                      <a:pt x="613833" y="799042"/>
                    </a:lnTo>
                    <a:lnTo>
                      <a:pt x="616479" y="796396"/>
                    </a:lnTo>
                    <a:lnTo>
                      <a:pt x="613833" y="796396"/>
                    </a:lnTo>
                    <a:lnTo>
                      <a:pt x="608541" y="799042"/>
                    </a:lnTo>
                    <a:lnTo>
                      <a:pt x="605896" y="801688"/>
                    </a:lnTo>
                    <a:lnTo>
                      <a:pt x="603250" y="801688"/>
                    </a:lnTo>
                    <a:lnTo>
                      <a:pt x="600604" y="799042"/>
                    </a:lnTo>
                    <a:lnTo>
                      <a:pt x="597958" y="793750"/>
                    </a:lnTo>
                    <a:lnTo>
                      <a:pt x="597958" y="788459"/>
                    </a:lnTo>
                    <a:lnTo>
                      <a:pt x="597958" y="783167"/>
                    </a:lnTo>
                    <a:lnTo>
                      <a:pt x="600604" y="777875"/>
                    </a:lnTo>
                    <a:lnTo>
                      <a:pt x="600604" y="769938"/>
                    </a:lnTo>
                    <a:lnTo>
                      <a:pt x="600604" y="756709"/>
                    </a:lnTo>
                    <a:lnTo>
                      <a:pt x="605896" y="743480"/>
                    </a:lnTo>
                    <a:lnTo>
                      <a:pt x="605896" y="738188"/>
                    </a:lnTo>
                    <a:lnTo>
                      <a:pt x="605896" y="735542"/>
                    </a:lnTo>
                    <a:lnTo>
                      <a:pt x="603250" y="730251"/>
                    </a:lnTo>
                    <a:lnTo>
                      <a:pt x="603250" y="727605"/>
                    </a:lnTo>
                    <a:lnTo>
                      <a:pt x="603250" y="722313"/>
                    </a:lnTo>
                    <a:lnTo>
                      <a:pt x="605896" y="717021"/>
                    </a:lnTo>
                    <a:lnTo>
                      <a:pt x="613833" y="711730"/>
                    </a:lnTo>
                    <a:lnTo>
                      <a:pt x="619125" y="706438"/>
                    </a:lnTo>
                    <a:lnTo>
                      <a:pt x="616479" y="703792"/>
                    </a:lnTo>
                    <a:lnTo>
                      <a:pt x="619125" y="701146"/>
                    </a:lnTo>
                    <a:lnTo>
                      <a:pt x="629708" y="695855"/>
                    </a:lnTo>
                    <a:lnTo>
                      <a:pt x="629708" y="690563"/>
                    </a:lnTo>
                    <a:lnTo>
                      <a:pt x="629708" y="674688"/>
                    </a:lnTo>
                    <a:lnTo>
                      <a:pt x="632354" y="669396"/>
                    </a:lnTo>
                    <a:lnTo>
                      <a:pt x="635000" y="661459"/>
                    </a:lnTo>
                    <a:lnTo>
                      <a:pt x="640291" y="653521"/>
                    </a:lnTo>
                    <a:lnTo>
                      <a:pt x="648229" y="648230"/>
                    </a:lnTo>
                    <a:lnTo>
                      <a:pt x="677333" y="616480"/>
                    </a:lnTo>
                    <a:lnTo>
                      <a:pt x="695854" y="590021"/>
                    </a:lnTo>
                    <a:lnTo>
                      <a:pt x="711729" y="568855"/>
                    </a:lnTo>
                    <a:lnTo>
                      <a:pt x="727604" y="571501"/>
                    </a:lnTo>
                    <a:lnTo>
                      <a:pt x="735541" y="574146"/>
                    </a:lnTo>
                    <a:lnTo>
                      <a:pt x="730250" y="568855"/>
                    </a:lnTo>
                    <a:lnTo>
                      <a:pt x="722312" y="566209"/>
                    </a:lnTo>
                    <a:lnTo>
                      <a:pt x="717021" y="563563"/>
                    </a:lnTo>
                    <a:lnTo>
                      <a:pt x="714375" y="560917"/>
                    </a:lnTo>
                    <a:lnTo>
                      <a:pt x="717021" y="558271"/>
                    </a:lnTo>
                    <a:lnTo>
                      <a:pt x="727604" y="542396"/>
                    </a:lnTo>
                    <a:lnTo>
                      <a:pt x="730250" y="534459"/>
                    </a:lnTo>
                    <a:lnTo>
                      <a:pt x="732896" y="526521"/>
                    </a:lnTo>
                    <a:lnTo>
                      <a:pt x="732896" y="518584"/>
                    </a:lnTo>
                    <a:lnTo>
                      <a:pt x="735541" y="508001"/>
                    </a:lnTo>
                    <a:lnTo>
                      <a:pt x="740833" y="502709"/>
                    </a:lnTo>
                    <a:lnTo>
                      <a:pt x="746125" y="502709"/>
                    </a:lnTo>
                    <a:lnTo>
                      <a:pt x="751416" y="505355"/>
                    </a:lnTo>
                    <a:lnTo>
                      <a:pt x="762000" y="508001"/>
                    </a:lnTo>
                    <a:lnTo>
                      <a:pt x="772583" y="508001"/>
                    </a:lnTo>
                    <a:lnTo>
                      <a:pt x="780521" y="508001"/>
                    </a:lnTo>
                    <a:lnTo>
                      <a:pt x="783166" y="510646"/>
                    </a:lnTo>
                    <a:lnTo>
                      <a:pt x="783166" y="513292"/>
                    </a:lnTo>
                    <a:lnTo>
                      <a:pt x="780521" y="518584"/>
                    </a:lnTo>
                    <a:lnTo>
                      <a:pt x="780521" y="523876"/>
                    </a:lnTo>
                    <a:lnTo>
                      <a:pt x="783166" y="526521"/>
                    </a:lnTo>
                    <a:lnTo>
                      <a:pt x="788458" y="515938"/>
                    </a:lnTo>
                    <a:lnTo>
                      <a:pt x="793750" y="510646"/>
                    </a:lnTo>
                    <a:lnTo>
                      <a:pt x="796396" y="508001"/>
                    </a:lnTo>
                    <a:lnTo>
                      <a:pt x="804333" y="505355"/>
                    </a:lnTo>
                    <a:lnTo>
                      <a:pt x="806979" y="505355"/>
                    </a:lnTo>
                    <a:lnTo>
                      <a:pt x="801687" y="500063"/>
                    </a:lnTo>
                    <a:lnTo>
                      <a:pt x="799041" y="494771"/>
                    </a:lnTo>
                    <a:lnTo>
                      <a:pt x="801687" y="494771"/>
                    </a:lnTo>
                    <a:lnTo>
                      <a:pt x="806979" y="492126"/>
                    </a:lnTo>
                    <a:lnTo>
                      <a:pt x="801687" y="486834"/>
                    </a:lnTo>
                    <a:lnTo>
                      <a:pt x="1444625" y="486834"/>
                    </a:lnTo>
                    <a:lnTo>
                      <a:pt x="1452562" y="484188"/>
                    </a:lnTo>
                    <a:lnTo>
                      <a:pt x="1457854" y="476251"/>
                    </a:lnTo>
                    <a:lnTo>
                      <a:pt x="1463146" y="470959"/>
                    </a:lnTo>
                    <a:lnTo>
                      <a:pt x="1465792" y="470959"/>
                    </a:lnTo>
                    <a:close/>
                    <a:moveTo>
                      <a:pt x="296333" y="272521"/>
                    </a:moveTo>
                    <a:lnTo>
                      <a:pt x="301625" y="275167"/>
                    </a:lnTo>
                    <a:lnTo>
                      <a:pt x="306916" y="277813"/>
                    </a:lnTo>
                    <a:lnTo>
                      <a:pt x="312208" y="277813"/>
                    </a:lnTo>
                    <a:lnTo>
                      <a:pt x="317500" y="277813"/>
                    </a:lnTo>
                    <a:lnTo>
                      <a:pt x="317500" y="280459"/>
                    </a:lnTo>
                    <a:lnTo>
                      <a:pt x="320145" y="283105"/>
                    </a:lnTo>
                    <a:lnTo>
                      <a:pt x="322791" y="285750"/>
                    </a:lnTo>
                    <a:lnTo>
                      <a:pt x="325437" y="285750"/>
                    </a:lnTo>
                    <a:lnTo>
                      <a:pt x="322791" y="288396"/>
                    </a:lnTo>
                    <a:lnTo>
                      <a:pt x="320145" y="288396"/>
                    </a:lnTo>
                    <a:lnTo>
                      <a:pt x="320145" y="291042"/>
                    </a:lnTo>
                    <a:lnTo>
                      <a:pt x="322791" y="296334"/>
                    </a:lnTo>
                    <a:lnTo>
                      <a:pt x="322791" y="298980"/>
                    </a:lnTo>
                    <a:lnTo>
                      <a:pt x="317500" y="298980"/>
                    </a:lnTo>
                    <a:lnTo>
                      <a:pt x="304270" y="298980"/>
                    </a:lnTo>
                    <a:lnTo>
                      <a:pt x="312208" y="301626"/>
                    </a:lnTo>
                    <a:lnTo>
                      <a:pt x="309562" y="304271"/>
                    </a:lnTo>
                    <a:lnTo>
                      <a:pt x="304270" y="306917"/>
                    </a:lnTo>
                    <a:lnTo>
                      <a:pt x="296333" y="306917"/>
                    </a:lnTo>
                    <a:lnTo>
                      <a:pt x="291041" y="306917"/>
                    </a:lnTo>
                    <a:lnTo>
                      <a:pt x="285750" y="306917"/>
                    </a:lnTo>
                    <a:lnTo>
                      <a:pt x="283104" y="306917"/>
                    </a:lnTo>
                    <a:lnTo>
                      <a:pt x="269875" y="312209"/>
                    </a:lnTo>
                    <a:lnTo>
                      <a:pt x="256646" y="312209"/>
                    </a:lnTo>
                    <a:lnTo>
                      <a:pt x="251354" y="312209"/>
                    </a:lnTo>
                    <a:lnTo>
                      <a:pt x="259291" y="309563"/>
                    </a:lnTo>
                    <a:lnTo>
                      <a:pt x="264583" y="304271"/>
                    </a:lnTo>
                    <a:lnTo>
                      <a:pt x="256646" y="306917"/>
                    </a:lnTo>
                    <a:lnTo>
                      <a:pt x="246062" y="306917"/>
                    </a:lnTo>
                    <a:lnTo>
                      <a:pt x="246062" y="304271"/>
                    </a:lnTo>
                    <a:lnTo>
                      <a:pt x="246062" y="301626"/>
                    </a:lnTo>
                    <a:lnTo>
                      <a:pt x="243417" y="298980"/>
                    </a:lnTo>
                    <a:lnTo>
                      <a:pt x="238125" y="296334"/>
                    </a:lnTo>
                    <a:lnTo>
                      <a:pt x="235479" y="293688"/>
                    </a:lnTo>
                    <a:lnTo>
                      <a:pt x="238125" y="293688"/>
                    </a:lnTo>
                    <a:lnTo>
                      <a:pt x="246062" y="288396"/>
                    </a:lnTo>
                    <a:lnTo>
                      <a:pt x="267229" y="285750"/>
                    </a:lnTo>
                    <a:lnTo>
                      <a:pt x="269875" y="285750"/>
                    </a:lnTo>
                    <a:lnTo>
                      <a:pt x="272521" y="285750"/>
                    </a:lnTo>
                    <a:lnTo>
                      <a:pt x="272521" y="288396"/>
                    </a:lnTo>
                    <a:lnTo>
                      <a:pt x="275166" y="288396"/>
                    </a:lnTo>
                    <a:lnTo>
                      <a:pt x="277812" y="285750"/>
                    </a:lnTo>
                    <a:lnTo>
                      <a:pt x="275166" y="285750"/>
                    </a:lnTo>
                    <a:lnTo>
                      <a:pt x="275166" y="283105"/>
                    </a:lnTo>
                    <a:lnTo>
                      <a:pt x="275166" y="280459"/>
                    </a:lnTo>
                    <a:lnTo>
                      <a:pt x="280458" y="280459"/>
                    </a:lnTo>
                    <a:lnTo>
                      <a:pt x="283104" y="280459"/>
                    </a:lnTo>
                    <a:lnTo>
                      <a:pt x="283104" y="283105"/>
                    </a:lnTo>
                    <a:lnTo>
                      <a:pt x="285750" y="280459"/>
                    </a:lnTo>
                    <a:lnTo>
                      <a:pt x="291041" y="275167"/>
                    </a:lnTo>
                    <a:close/>
                    <a:moveTo>
                      <a:pt x="669396" y="0"/>
                    </a:moveTo>
                    <a:lnTo>
                      <a:pt x="693208" y="0"/>
                    </a:lnTo>
                    <a:lnTo>
                      <a:pt x="706437" y="0"/>
                    </a:lnTo>
                    <a:lnTo>
                      <a:pt x="706437" y="2646"/>
                    </a:lnTo>
                    <a:lnTo>
                      <a:pt x="703792" y="2646"/>
                    </a:lnTo>
                    <a:lnTo>
                      <a:pt x="701146" y="7937"/>
                    </a:lnTo>
                    <a:lnTo>
                      <a:pt x="706437" y="7937"/>
                    </a:lnTo>
                    <a:lnTo>
                      <a:pt x="717021" y="5292"/>
                    </a:lnTo>
                    <a:lnTo>
                      <a:pt x="714375" y="2646"/>
                    </a:lnTo>
                    <a:lnTo>
                      <a:pt x="711729" y="0"/>
                    </a:lnTo>
                    <a:lnTo>
                      <a:pt x="714375" y="0"/>
                    </a:lnTo>
                    <a:lnTo>
                      <a:pt x="722312" y="0"/>
                    </a:lnTo>
                    <a:lnTo>
                      <a:pt x="727604" y="2646"/>
                    </a:lnTo>
                    <a:lnTo>
                      <a:pt x="732896" y="2646"/>
                    </a:lnTo>
                    <a:lnTo>
                      <a:pt x="748771" y="2646"/>
                    </a:lnTo>
                    <a:lnTo>
                      <a:pt x="764646" y="2646"/>
                    </a:lnTo>
                    <a:lnTo>
                      <a:pt x="767292" y="2646"/>
                    </a:lnTo>
                    <a:lnTo>
                      <a:pt x="767292" y="5292"/>
                    </a:lnTo>
                    <a:lnTo>
                      <a:pt x="762000" y="7937"/>
                    </a:lnTo>
                    <a:lnTo>
                      <a:pt x="751417" y="13229"/>
                    </a:lnTo>
                    <a:lnTo>
                      <a:pt x="762000" y="15875"/>
                    </a:lnTo>
                    <a:lnTo>
                      <a:pt x="769937" y="15875"/>
                    </a:lnTo>
                    <a:lnTo>
                      <a:pt x="780521" y="13229"/>
                    </a:lnTo>
                    <a:lnTo>
                      <a:pt x="788458" y="10583"/>
                    </a:lnTo>
                    <a:lnTo>
                      <a:pt x="791104" y="10583"/>
                    </a:lnTo>
                    <a:lnTo>
                      <a:pt x="796396" y="10583"/>
                    </a:lnTo>
                    <a:lnTo>
                      <a:pt x="804333" y="13229"/>
                    </a:lnTo>
                    <a:lnTo>
                      <a:pt x="809625" y="13229"/>
                    </a:lnTo>
                    <a:lnTo>
                      <a:pt x="814917" y="13229"/>
                    </a:lnTo>
                    <a:lnTo>
                      <a:pt x="825500" y="13229"/>
                    </a:lnTo>
                    <a:lnTo>
                      <a:pt x="833437" y="13229"/>
                    </a:lnTo>
                    <a:lnTo>
                      <a:pt x="844021" y="13229"/>
                    </a:lnTo>
                    <a:lnTo>
                      <a:pt x="859896" y="13229"/>
                    </a:lnTo>
                    <a:lnTo>
                      <a:pt x="889000" y="23812"/>
                    </a:lnTo>
                    <a:lnTo>
                      <a:pt x="891646" y="18521"/>
                    </a:lnTo>
                    <a:lnTo>
                      <a:pt x="894291" y="13229"/>
                    </a:lnTo>
                    <a:lnTo>
                      <a:pt x="899583" y="10583"/>
                    </a:lnTo>
                    <a:lnTo>
                      <a:pt x="902229" y="10583"/>
                    </a:lnTo>
                    <a:lnTo>
                      <a:pt x="907521" y="10583"/>
                    </a:lnTo>
                    <a:lnTo>
                      <a:pt x="912812" y="13229"/>
                    </a:lnTo>
                    <a:lnTo>
                      <a:pt x="915458" y="18521"/>
                    </a:lnTo>
                    <a:lnTo>
                      <a:pt x="920750" y="18521"/>
                    </a:lnTo>
                    <a:lnTo>
                      <a:pt x="928687" y="18521"/>
                    </a:lnTo>
                    <a:lnTo>
                      <a:pt x="939271" y="21167"/>
                    </a:lnTo>
                    <a:lnTo>
                      <a:pt x="941916" y="21167"/>
                    </a:lnTo>
                    <a:lnTo>
                      <a:pt x="947208" y="26458"/>
                    </a:lnTo>
                    <a:lnTo>
                      <a:pt x="886354" y="60854"/>
                    </a:lnTo>
                    <a:lnTo>
                      <a:pt x="817562" y="103188"/>
                    </a:lnTo>
                    <a:lnTo>
                      <a:pt x="738187" y="156104"/>
                    </a:lnTo>
                    <a:lnTo>
                      <a:pt x="695854" y="185209"/>
                    </a:lnTo>
                    <a:lnTo>
                      <a:pt x="653521" y="216959"/>
                    </a:lnTo>
                    <a:lnTo>
                      <a:pt x="661458" y="216959"/>
                    </a:lnTo>
                    <a:lnTo>
                      <a:pt x="669396" y="216959"/>
                    </a:lnTo>
                    <a:lnTo>
                      <a:pt x="677333" y="219604"/>
                    </a:lnTo>
                    <a:lnTo>
                      <a:pt x="679979" y="219604"/>
                    </a:lnTo>
                    <a:lnTo>
                      <a:pt x="685271" y="219604"/>
                    </a:lnTo>
                    <a:lnTo>
                      <a:pt x="687917" y="219604"/>
                    </a:lnTo>
                    <a:lnTo>
                      <a:pt x="690562" y="230188"/>
                    </a:lnTo>
                    <a:lnTo>
                      <a:pt x="695854" y="235479"/>
                    </a:lnTo>
                    <a:lnTo>
                      <a:pt x="701146" y="238125"/>
                    </a:lnTo>
                    <a:lnTo>
                      <a:pt x="711729" y="238125"/>
                    </a:lnTo>
                    <a:lnTo>
                      <a:pt x="717021" y="235479"/>
                    </a:lnTo>
                    <a:lnTo>
                      <a:pt x="722312" y="232834"/>
                    </a:lnTo>
                    <a:lnTo>
                      <a:pt x="730250" y="232834"/>
                    </a:lnTo>
                    <a:lnTo>
                      <a:pt x="738187" y="232834"/>
                    </a:lnTo>
                    <a:lnTo>
                      <a:pt x="738187" y="230188"/>
                    </a:lnTo>
                    <a:lnTo>
                      <a:pt x="740833" y="227542"/>
                    </a:lnTo>
                    <a:lnTo>
                      <a:pt x="748771" y="224896"/>
                    </a:lnTo>
                    <a:lnTo>
                      <a:pt x="764646" y="224896"/>
                    </a:lnTo>
                    <a:lnTo>
                      <a:pt x="759354" y="230188"/>
                    </a:lnTo>
                    <a:lnTo>
                      <a:pt x="759354" y="232834"/>
                    </a:lnTo>
                    <a:lnTo>
                      <a:pt x="759354" y="238125"/>
                    </a:lnTo>
                    <a:lnTo>
                      <a:pt x="762000" y="254000"/>
                    </a:lnTo>
                    <a:lnTo>
                      <a:pt x="762000" y="272521"/>
                    </a:lnTo>
                    <a:lnTo>
                      <a:pt x="762000" y="280459"/>
                    </a:lnTo>
                    <a:lnTo>
                      <a:pt x="759354" y="288396"/>
                    </a:lnTo>
                    <a:lnTo>
                      <a:pt x="759354" y="293688"/>
                    </a:lnTo>
                    <a:lnTo>
                      <a:pt x="762000" y="293688"/>
                    </a:lnTo>
                    <a:lnTo>
                      <a:pt x="762000" y="296334"/>
                    </a:lnTo>
                    <a:lnTo>
                      <a:pt x="759354" y="298980"/>
                    </a:lnTo>
                    <a:lnTo>
                      <a:pt x="759354" y="301625"/>
                    </a:lnTo>
                    <a:lnTo>
                      <a:pt x="759354" y="304271"/>
                    </a:lnTo>
                    <a:lnTo>
                      <a:pt x="764646" y="309563"/>
                    </a:lnTo>
                    <a:lnTo>
                      <a:pt x="769937" y="314855"/>
                    </a:lnTo>
                    <a:lnTo>
                      <a:pt x="769937" y="317500"/>
                    </a:lnTo>
                    <a:lnTo>
                      <a:pt x="767292" y="320146"/>
                    </a:lnTo>
                    <a:lnTo>
                      <a:pt x="762000" y="325438"/>
                    </a:lnTo>
                    <a:lnTo>
                      <a:pt x="759354" y="328084"/>
                    </a:lnTo>
                    <a:lnTo>
                      <a:pt x="756708" y="333375"/>
                    </a:lnTo>
                    <a:lnTo>
                      <a:pt x="748771" y="336021"/>
                    </a:lnTo>
                    <a:lnTo>
                      <a:pt x="751417" y="328084"/>
                    </a:lnTo>
                    <a:lnTo>
                      <a:pt x="754062" y="322792"/>
                    </a:lnTo>
                    <a:lnTo>
                      <a:pt x="751417" y="320146"/>
                    </a:lnTo>
                    <a:lnTo>
                      <a:pt x="748771" y="320146"/>
                    </a:lnTo>
                    <a:lnTo>
                      <a:pt x="746125" y="320146"/>
                    </a:lnTo>
                    <a:lnTo>
                      <a:pt x="746125" y="317500"/>
                    </a:lnTo>
                    <a:lnTo>
                      <a:pt x="746125" y="312209"/>
                    </a:lnTo>
                    <a:lnTo>
                      <a:pt x="748771" y="306917"/>
                    </a:lnTo>
                    <a:lnTo>
                      <a:pt x="751417" y="304271"/>
                    </a:lnTo>
                    <a:lnTo>
                      <a:pt x="751417" y="301625"/>
                    </a:lnTo>
                    <a:lnTo>
                      <a:pt x="746125" y="296334"/>
                    </a:lnTo>
                    <a:lnTo>
                      <a:pt x="743479" y="291042"/>
                    </a:lnTo>
                    <a:lnTo>
                      <a:pt x="746125" y="288396"/>
                    </a:lnTo>
                    <a:lnTo>
                      <a:pt x="748771" y="280459"/>
                    </a:lnTo>
                    <a:lnTo>
                      <a:pt x="748771" y="275167"/>
                    </a:lnTo>
                    <a:lnTo>
                      <a:pt x="746125" y="269875"/>
                    </a:lnTo>
                    <a:lnTo>
                      <a:pt x="743479" y="259292"/>
                    </a:lnTo>
                    <a:lnTo>
                      <a:pt x="746125" y="256646"/>
                    </a:lnTo>
                    <a:lnTo>
                      <a:pt x="748771" y="251354"/>
                    </a:lnTo>
                    <a:lnTo>
                      <a:pt x="754062" y="240771"/>
                    </a:lnTo>
                    <a:lnTo>
                      <a:pt x="751417" y="238125"/>
                    </a:lnTo>
                    <a:lnTo>
                      <a:pt x="743479" y="240771"/>
                    </a:lnTo>
                    <a:lnTo>
                      <a:pt x="732896" y="248709"/>
                    </a:lnTo>
                    <a:lnTo>
                      <a:pt x="727604" y="254000"/>
                    </a:lnTo>
                    <a:lnTo>
                      <a:pt x="724958" y="256646"/>
                    </a:lnTo>
                    <a:lnTo>
                      <a:pt x="719667" y="254000"/>
                    </a:lnTo>
                    <a:lnTo>
                      <a:pt x="719667" y="251354"/>
                    </a:lnTo>
                    <a:lnTo>
                      <a:pt x="717021" y="248709"/>
                    </a:lnTo>
                    <a:lnTo>
                      <a:pt x="714375" y="246063"/>
                    </a:lnTo>
                    <a:lnTo>
                      <a:pt x="709083" y="248709"/>
                    </a:lnTo>
                    <a:lnTo>
                      <a:pt x="701146" y="251354"/>
                    </a:lnTo>
                    <a:lnTo>
                      <a:pt x="693208" y="256646"/>
                    </a:lnTo>
                    <a:lnTo>
                      <a:pt x="687917" y="254000"/>
                    </a:lnTo>
                    <a:lnTo>
                      <a:pt x="682625" y="251354"/>
                    </a:lnTo>
                    <a:lnTo>
                      <a:pt x="682625" y="248709"/>
                    </a:lnTo>
                    <a:lnTo>
                      <a:pt x="685271" y="246063"/>
                    </a:lnTo>
                    <a:lnTo>
                      <a:pt x="687917" y="243417"/>
                    </a:lnTo>
                    <a:lnTo>
                      <a:pt x="685271" y="243417"/>
                    </a:lnTo>
                    <a:lnTo>
                      <a:pt x="682625" y="240771"/>
                    </a:lnTo>
                    <a:lnTo>
                      <a:pt x="677333" y="235479"/>
                    </a:lnTo>
                    <a:lnTo>
                      <a:pt x="679979" y="230188"/>
                    </a:lnTo>
                    <a:lnTo>
                      <a:pt x="682625" y="227542"/>
                    </a:lnTo>
                    <a:lnTo>
                      <a:pt x="674687" y="227542"/>
                    </a:lnTo>
                    <a:lnTo>
                      <a:pt x="650875" y="230188"/>
                    </a:lnTo>
                    <a:lnTo>
                      <a:pt x="629708" y="227542"/>
                    </a:lnTo>
                    <a:lnTo>
                      <a:pt x="616479" y="222250"/>
                    </a:lnTo>
                    <a:lnTo>
                      <a:pt x="605896" y="219604"/>
                    </a:lnTo>
                    <a:lnTo>
                      <a:pt x="587375" y="222250"/>
                    </a:lnTo>
                    <a:lnTo>
                      <a:pt x="568854" y="222250"/>
                    </a:lnTo>
                    <a:lnTo>
                      <a:pt x="560916" y="219604"/>
                    </a:lnTo>
                    <a:lnTo>
                      <a:pt x="558271" y="216959"/>
                    </a:lnTo>
                    <a:lnTo>
                      <a:pt x="550333" y="214313"/>
                    </a:lnTo>
                    <a:lnTo>
                      <a:pt x="542396" y="214313"/>
                    </a:lnTo>
                    <a:lnTo>
                      <a:pt x="539750" y="211667"/>
                    </a:lnTo>
                    <a:lnTo>
                      <a:pt x="539750" y="209021"/>
                    </a:lnTo>
                    <a:lnTo>
                      <a:pt x="542396" y="206375"/>
                    </a:lnTo>
                    <a:lnTo>
                      <a:pt x="550333" y="201084"/>
                    </a:lnTo>
                    <a:lnTo>
                      <a:pt x="545041" y="201084"/>
                    </a:lnTo>
                    <a:lnTo>
                      <a:pt x="539750" y="198438"/>
                    </a:lnTo>
                    <a:lnTo>
                      <a:pt x="537104" y="198438"/>
                    </a:lnTo>
                    <a:lnTo>
                      <a:pt x="531812" y="190500"/>
                    </a:lnTo>
                    <a:lnTo>
                      <a:pt x="529166" y="187854"/>
                    </a:lnTo>
                    <a:lnTo>
                      <a:pt x="526521" y="185209"/>
                    </a:lnTo>
                    <a:lnTo>
                      <a:pt x="523875" y="187854"/>
                    </a:lnTo>
                    <a:lnTo>
                      <a:pt x="508000" y="193146"/>
                    </a:lnTo>
                    <a:lnTo>
                      <a:pt x="497416" y="193146"/>
                    </a:lnTo>
                    <a:lnTo>
                      <a:pt x="489479" y="195792"/>
                    </a:lnTo>
                    <a:lnTo>
                      <a:pt x="484187" y="198438"/>
                    </a:lnTo>
                    <a:lnTo>
                      <a:pt x="481541" y="203729"/>
                    </a:lnTo>
                    <a:lnTo>
                      <a:pt x="481541" y="209021"/>
                    </a:lnTo>
                    <a:lnTo>
                      <a:pt x="481541" y="211667"/>
                    </a:lnTo>
                    <a:lnTo>
                      <a:pt x="481541" y="214313"/>
                    </a:lnTo>
                    <a:lnTo>
                      <a:pt x="486833" y="214313"/>
                    </a:lnTo>
                    <a:lnTo>
                      <a:pt x="500062" y="214313"/>
                    </a:lnTo>
                    <a:lnTo>
                      <a:pt x="518583" y="211667"/>
                    </a:lnTo>
                    <a:lnTo>
                      <a:pt x="505354" y="219604"/>
                    </a:lnTo>
                    <a:lnTo>
                      <a:pt x="494771" y="222250"/>
                    </a:lnTo>
                    <a:lnTo>
                      <a:pt x="481541" y="222250"/>
                    </a:lnTo>
                    <a:lnTo>
                      <a:pt x="473604" y="222250"/>
                    </a:lnTo>
                    <a:lnTo>
                      <a:pt x="468312" y="222250"/>
                    </a:lnTo>
                    <a:lnTo>
                      <a:pt x="463021" y="224896"/>
                    </a:lnTo>
                    <a:lnTo>
                      <a:pt x="460375" y="224896"/>
                    </a:lnTo>
                    <a:lnTo>
                      <a:pt x="452437" y="224896"/>
                    </a:lnTo>
                    <a:lnTo>
                      <a:pt x="441854" y="227542"/>
                    </a:lnTo>
                    <a:lnTo>
                      <a:pt x="425979" y="235479"/>
                    </a:lnTo>
                    <a:lnTo>
                      <a:pt x="412750" y="238125"/>
                    </a:lnTo>
                    <a:lnTo>
                      <a:pt x="402166" y="238125"/>
                    </a:lnTo>
                    <a:lnTo>
                      <a:pt x="402166" y="235479"/>
                    </a:lnTo>
                    <a:lnTo>
                      <a:pt x="399521" y="232834"/>
                    </a:lnTo>
                    <a:lnTo>
                      <a:pt x="402166" y="230188"/>
                    </a:lnTo>
                    <a:lnTo>
                      <a:pt x="404812" y="227542"/>
                    </a:lnTo>
                    <a:lnTo>
                      <a:pt x="418041" y="227542"/>
                    </a:lnTo>
                    <a:lnTo>
                      <a:pt x="428625" y="224896"/>
                    </a:lnTo>
                    <a:lnTo>
                      <a:pt x="433916" y="222250"/>
                    </a:lnTo>
                    <a:lnTo>
                      <a:pt x="439208" y="216959"/>
                    </a:lnTo>
                    <a:lnTo>
                      <a:pt x="412750" y="222250"/>
                    </a:lnTo>
                    <a:lnTo>
                      <a:pt x="404812" y="222250"/>
                    </a:lnTo>
                    <a:lnTo>
                      <a:pt x="404812" y="219604"/>
                    </a:lnTo>
                    <a:lnTo>
                      <a:pt x="407458" y="216959"/>
                    </a:lnTo>
                    <a:lnTo>
                      <a:pt x="415396" y="209021"/>
                    </a:lnTo>
                    <a:lnTo>
                      <a:pt x="431271" y="198438"/>
                    </a:lnTo>
                    <a:lnTo>
                      <a:pt x="447146" y="190500"/>
                    </a:lnTo>
                    <a:lnTo>
                      <a:pt x="457729" y="187854"/>
                    </a:lnTo>
                    <a:lnTo>
                      <a:pt x="465666" y="187854"/>
                    </a:lnTo>
                    <a:lnTo>
                      <a:pt x="457729" y="185209"/>
                    </a:lnTo>
                    <a:lnTo>
                      <a:pt x="457729" y="179917"/>
                    </a:lnTo>
                    <a:lnTo>
                      <a:pt x="460375" y="174625"/>
                    </a:lnTo>
                    <a:lnTo>
                      <a:pt x="468312" y="166688"/>
                    </a:lnTo>
                    <a:lnTo>
                      <a:pt x="444500" y="182563"/>
                    </a:lnTo>
                    <a:lnTo>
                      <a:pt x="428625" y="190500"/>
                    </a:lnTo>
                    <a:lnTo>
                      <a:pt x="418041" y="193146"/>
                    </a:lnTo>
                    <a:lnTo>
                      <a:pt x="402166" y="193146"/>
                    </a:lnTo>
                    <a:lnTo>
                      <a:pt x="399521" y="193146"/>
                    </a:lnTo>
                    <a:lnTo>
                      <a:pt x="412750" y="195792"/>
                    </a:lnTo>
                    <a:lnTo>
                      <a:pt x="418041" y="198438"/>
                    </a:lnTo>
                    <a:lnTo>
                      <a:pt x="415396" y="201084"/>
                    </a:lnTo>
                    <a:lnTo>
                      <a:pt x="407458" y="203729"/>
                    </a:lnTo>
                    <a:lnTo>
                      <a:pt x="386292" y="206375"/>
                    </a:lnTo>
                    <a:lnTo>
                      <a:pt x="381000" y="209021"/>
                    </a:lnTo>
                    <a:lnTo>
                      <a:pt x="383646" y="209021"/>
                    </a:lnTo>
                    <a:lnTo>
                      <a:pt x="391583" y="214313"/>
                    </a:lnTo>
                    <a:lnTo>
                      <a:pt x="396875" y="216959"/>
                    </a:lnTo>
                    <a:lnTo>
                      <a:pt x="396875" y="219604"/>
                    </a:lnTo>
                    <a:lnTo>
                      <a:pt x="388937" y="222250"/>
                    </a:lnTo>
                    <a:lnTo>
                      <a:pt x="373062" y="224896"/>
                    </a:lnTo>
                    <a:lnTo>
                      <a:pt x="349250" y="227542"/>
                    </a:lnTo>
                    <a:lnTo>
                      <a:pt x="336021" y="230188"/>
                    </a:lnTo>
                    <a:lnTo>
                      <a:pt x="325437" y="230188"/>
                    </a:lnTo>
                    <a:lnTo>
                      <a:pt x="320146" y="232834"/>
                    </a:lnTo>
                    <a:lnTo>
                      <a:pt x="317500" y="235479"/>
                    </a:lnTo>
                    <a:lnTo>
                      <a:pt x="320146" y="235479"/>
                    </a:lnTo>
                    <a:lnTo>
                      <a:pt x="336021" y="235479"/>
                    </a:lnTo>
                    <a:lnTo>
                      <a:pt x="346604" y="238125"/>
                    </a:lnTo>
                    <a:lnTo>
                      <a:pt x="349250" y="240771"/>
                    </a:lnTo>
                    <a:lnTo>
                      <a:pt x="343958" y="246063"/>
                    </a:lnTo>
                    <a:lnTo>
                      <a:pt x="338667" y="248709"/>
                    </a:lnTo>
                    <a:lnTo>
                      <a:pt x="336021" y="248709"/>
                    </a:lnTo>
                    <a:lnTo>
                      <a:pt x="328083" y="248709"/>
                    </a:lnTo>
                    <a:lnTo>
                      <a:pt x="322792" y="248709"/>
                    </a:lnTo>
                    <a:lnTo>
                      <a:pt x="320146" y="248709"/>
                    </a:lnTo>
                    <a:lnTo>
                      <a:pt x="322792" y="251354"/>
                    </a:lnTo>
                    <a:lnTo>
                      <a:pt x="320146" y="254000"/>
                    </a:lnTo>
                    <a:lnTo>
                      <a:pt x="320146" y="256646"/>
                    </a:lnTo>
                    <a:lnTo>
                      <a:pt x="312208" y="256646"/>
                    </a:lnTo>
                    <a:lnTo>
                      <a:pt x="304271" y="256646"/>
                    </a:lnTo>
                    <a:lnTo>
                      <a:pt x="301625" y="256646"/>
                    </a:lnTo>
                    <a:lnTo>
                      <a:pt x="301625" y="259292"/>
                    </a:lnTo>
                    <a:lnTo>
                      <a:pt x="298979" y="261938"/>
                    </a:lnTo>
                    <a:lnTo>
                      <a:pt x="288396" y="264584"/>
                    </a:lnTo>
                    <a:lnTo>
                      <a:pt x="277812" y="267229"/>
                    </a:lnTo>
                    <a:lnTo>
                      <a:pt x="272521" y="272521"/>
                    </a:lnTo>
                    <a:lnTo>
                      <a:pt x="269875" y="275167"/>
                    </a:lnTo>
                    <a:lnTo>
                      <a:pt x="267229" y="275167"/>
                    </a:lnTo>
                    <a:lnTo>
                      <a:pt x="256646" y="277813"/>
                    </a:lnTo>
                    <a:lnTo>
                      <a:pt x="246062" y="277813"/>
                    </a:lnTo>
                    <a:lnTo>
                      <a:pt x="243417" y="280459"/>
                    </a:lnTo>
                    <a:lnTo>
                      <a:pt x="238125" y="283104"/>
                    </a:lnTo>
                    <a:lnTo>
                      <a:pt x="238125" y="285750"/>
                    </a:lnTo>
                    <a:lnTo>
                      <a:pt x="235479" y="285750"/>
                    </a:lnTo>
                    <a:lnTo>
                      <a:pt x="230187" y="285750"/>
                    </a:lnTo>
                    <a:lnTo>
                      <a:pt x="224896" y="285750"/>
                    </a:lnTo>
                    <a:lnTo>
                      <a:pt x="222250" y="288396"/>
                    </a:lnTo>
                    <a:lnTo>
                      <a:pt x="222250" y="293688"/>
                    </a:lnTo>
                    <a:lnTo>
                      <a:pt x="216958" y="296334"/>
                    </a:lnTo>
                    <a:lnTo>
                      <a:pt x="206375" y="296334"/>
                    </a:lnTo>
                    <a:lnTo>
                      <a:pt x="195792" y="296334"/>
                    </a:lnTo>
                    <a:lnTo>
                      <a:pt x="190500" y="298980"/>
                    </a:lnTo>
                    <a:lnTo>
                      <a:pt x="187854" y="301625"/>
                    </a:lnTo>
                    <a:lnTo>
                      <a:pt x="185208" y="304271"/>
                    </a:lnTo>
                    <a:lnTo>
                      <a:pt x="179917" y="306917"/>
                    </a:lnTo>
                    <a:lnTo>
                      <a:pt x="171979" y="306917"/>
                    </a:lnTo>
                    <a:lnTo>
                      <a:pt x="161396" y="306917"/>
                    </a:lnTo>
                    <a:lnTo>
                      <a:pt x="156104" y="306917"/>
                    </a:lnTo>
                    <a:lnTo>
                      <a:pt x="148167" y="309563"/>
                    </a:lnTo>
                    <a:lnTo>
                      <a:pt x="137583" y="314855"/>
                    </a:lnTo>
                    <a:lnTo>
                      <a:pt x="132292" y="317500"/>
                    </a:lnTo>
                    <a:lnTo>
                      <a:pt x="116417" y="320146"/>
                    </a:lnTo>
                    <a:lnTo>
                      <a:pt x="103187" y="322792"/>
                    </a:lnTo>
                    <a:lnTo>
                      <a:pt x="97896" y="322792"/>
                    </a:lnTo>
                    <a:lnTo>
                      <a:pt x="89958" y="322792"/>
                    </a:lnTo>
                    <a:lnTo>
                      <a:pt x="79375" y="325438"/>
                    </a:lnTo>
                    <a:lnTo>
                      <a:pt x="55562" y="333375"/>
                    </a:lnTo>
                    <a:lnTo>
                      <a:pt x="29104" y="336021"/>
                    </a:lnTo>
                    <a:lnTo>
                      <a:pt x="5292" y="341313"/>
                    </a:lnTo>
                    <a:lnTo>
                      <a:pt x="0" y="338667"/>
                    </a:lnTo>
                    <a:lnTo>
                      <a:pt x="2646" y="333375"/>
                    </a:lnTo>
                    <a:lnTo>
                      <a:pt x="7937" y="330730"/>
                    </a:lnTo>
                    <a:lnTo>
                      <a:pt x="18521" y="325438"/>
                    </a:lnTo>
                    <a:lnTo>
                      <a:pt x="42333" y="320146"/>
                    </a:lnTo>
                    <a:lnTo>
                      <a:pt x="63500" y="317500"/>
                    </a:lnTo>
                    <a:lnTo>
                      <a:pt x="71437" y="314855"/>
                    </a:lnTo>
                    <a:lnTo>
                      <a:pt x="71437" y="312209"/>
                    </a:lnTo>
                    <a:lnTo>
                      <a:pt x="79375" y="320146"/>
                    </a:lnTo>
                    <a:lnTo>
                      <a:pt x="84667" y="320146"/>
                    </a:lnTo>
                    <a:lnTo>
                      <a:pt x="87312" y="314855"/>
                    </a:lnTo>
                    <a:lnTo>
                      <a:pt x="87312" y="312209"/>
                    </a:lnTo>
                    <a:lnTo>
                      <a:pt x="95250" y="309563"/>
                    </a:lnTo>
                    <a:lnTo>
                      <a:pt x="129646" y="301625"/>
                    </a:lnTo>
                    <a:lnTo>
                      <a:pt x="148167" y="296334"/>
                    </a:lnTo>
                    <a:lnTo>
                      <a:pt x="156104" y="291042"/>
                    </a:lnTo>
                    <a:lnTo>
                      <a:pt x="161396" y="285750"/>
                    </a:lnTo>
                    <a:lnTo>
                      <a:pt x="177271" y="280459"/>
                    </a:lnTo>
                    <a:lnTo>
                      <a:pt x="201083" y="275167"/>
                    </a:lnTo>
                    <a:lnTo>
                      <a:pt x="216958" y="267229"/>
                    </a:lnTo>
                    <a:lnTo>
                      <a:pt x="243417" y="256646"/>
                    </a:lnTo>
                    <a:lnTo>
                      <a:pt x="248708" y="251354"/>
                    </a:lnTo>
                    <a:lnTo>
                      <a:pt x="254000" y="246063"/>
                    </a:lnTo>
                    <a:lnTo>
                      <a:pt x="240771" y="254000"/>
                    </a:lnTo>
                    <a:lnTo>
                      <a:pt x="232833" y="256646"/>
                    </a:lnTo>
                    <a:lnTo>
                      <a:pt x="224896" y="256646"/>
                    </a:lnTo>
                    <a:lnTo>
                      <a:pt x="222250" y="254000"/>
                    </a:lnTo>
                    <a:lnTo>
                      <a:pt x="216958" y="251354"/>
                    </a:lnTo>
                    <a:lnTo>
                      <a:pt x="214312" y="251354"/>
                    </a:lnTo>
                    <a:lnTo>
                      <a:pt x="214312" y="254000"/>
                    </a:lnTo>
                    <a:lnTo>
                      <a:pt x="211667" y="259292"/>
                    </a:lnTo>
                    <a:lnTo>
                      <a:pt x="209021" y="259292"/>
                    </a:lnTo>
                    <a:lnTo>
                      <a:pt x="203729" y="256646"/>
                    </a:lnTo>
                    <a:lnTo>
                      <a:pt x="195792" y="254000"/>
                    </a:lnTo>
                    <a:lnTo>
                      <a:pt x="193146" y="251354"/>
                    </a:lnTo>
                    <a:lnTo>
                      <a:pt x="190500" y="251354"/>
                    </a:lnTo>
                    <a:lnTo>
                      <a:pt x="187854" y="251354"/>
                    </a:lnTo>
                    <a:lnTo>
                      <a:pt x="185208" y="248709"/>
                    </a:lnTo>
                    <a:lnTo>
                      <a:pt x="179917" y="246063"/>
                    </a:lnTo>
                    <a:lnTo>
                      <a:pt x="166687" y="248709"/>
                    </a:lnTo>
                    <a:lnTo>
                      <a:pt x="153458" y="254000"/>
                    </a:lnTo>
                    <a:lnTo>
                      <a:pt x="153458" y="251354"/>
                    </a:lnTo>
                    <a:lnTo>
                      <a:pt x="156104" y="246063"/>
                    </a:lnTo>
                    <a:lnTo>
                      <a:pt x="164042" y="240771"/>
                    </a:lnTo>
                    <a:lnTo>
                      <a:pt x="177271" y="235479"/>
                    </a:lnTo>
                    <a:lnTo>
                      <a:pt x="182562" y="232834"/>
                    </a:lnTo>
                    <a:lnTo>
                      <a:pt x="179917" y="227542"/>
                    </a:lnTo>
                    <a:lnTo>
                      <a:pt x="177271" y="227542"/>
                    </a:lnTo>
                    <a:lnTo>
                      <a:pt x="179917" y="224896"/>
                    </a:lnTo>
                    <a:lnTo>
                      <a:pt x="185208" y="219604"/>
                    </a:lnTo>
                    <a:lnTo>
                      <a:pt x="209021" y="211667"/>
                    </a:lnTo>
                    <a:lnTo>
                      <a:pt x="198437" y="211667"/>
                    </a:lnTo>
                    <a:lnTo>
                      <a:pt x="187854" y="211667"/>
                    </a:lnTo>
                    <a:lnTo>
                      <a:pt x="177271" y="216959"/>
                    </a:lnTo>
                    <a:lnTo>
                      <a:pt x="171979" y="222250"/>
                    </a:lnTo>
                    <a:lnTo>
                      <a:pt x="166687" y="224896"/>
                    </a:lnTo>
                    <a:lnTo>
                      <a:pt x="156104" y="227542"/>
                    </a:lnTo>
                    <a:lnTo>
                      <a:pt x="145521" y="224896"/>
                    </a:lnTo>
                    <a:lnTo>
                      <a:pt x="142875" y="222250"/>
                    </a:lnTo>
                    <a:lnTo>
                      <a:pt x="140229" y="216959"/>
                    </a:lnTo>
                    <a:lnTo>
                      <a:pt x="137583" y="214313"/>
                    </a:lnTo>
                    <a:lnTo>
                      <a:pt x="134937" y="214313"/>
                    </a:lnTo>
                    <a:lnTo>
                      <a:pt x="142875" y="209021"/>
                    </a:lnTo>
                    <a:lnTo>
                      <a:pt x="150812" y="206375"/>
                    </a:lnTo>
                    <a:lnTo>
                      <a:pt x="153458" y="206375"/>
                    </a:lnTo>
                    <a:lnTo>
                      <a:pt x="156104" y="209021"/>
                    </a:lnTo>
                    <a:lnTo>
                      <a:pt x="156104" y="206375"/>
                    </a:lnTo>
                    <a:lnTo>
                      <a:pt x="156104" y="203729"/>
                    </a:lnTo>
                    <a:lnTo>
                      <a:pt x="150812" y="203729"/>
                    </a:lnTo>
                    <a:lnTo>
                      <a:pt x="142875" y="206375"/>
                    </a:lnTo>
                    <a:lnTo>
                      <a:pt x="132292" y="211667"/>
                    </a:lnTo>
                    <a:lnTo>
                      <a:pt x="129646" y="211667"/>
                    </a:lnTo>
                    <a:lnTo>
                      <a:pt x="129646" y="206375"/>
                    </a:lnTo>
                    <a:lnTo>
                      <a:pt x="129646" y="203729"/>
                    </a:lnTo>
                    <a:lnTo>
                      <a:pt x="132292" y="198438"/>
                    </a:lnTo>
                    <a:lnTo>
                      <a:pt x="137583" y="195792"/>
                    </a:lnTo>
                    <a:lnTo>
                      <a:pt x="148167" y="193146"/>
                    </a:lnTo>
                    <a:lnTo>
                      <a:pt x="156104" y="193146"/>
                    </a:lnTo>
                    <a:lnTo>
                      <a:pt x="156104" y="190500"/>
                    </a:lnTo>
                    <a:lnTo>
                      <a:pt x="140229" y="190500"/>
                    </a:lnTo>
                    <a:lnTo>
                      <a:pt x="134937" y="190500"/>
                    </a:lnTo>
                    <a:lnTo>
                      <a:pt x="137583" y="187854"/>
                    </a:lnTo>
                    <a:lnTo>
                      <a:pt x="137583" y="185209"/>
                    </a:lnTo>
                    <a:lnTo>
                      <a:pt x="134937" y="185209"/>
                    </a:lnTo>
                    <a:lnTo>
                      <a:pt x="134937" y="182563"/>
                    </a:lnTo>
                    <a:lnTo>
                      <a:pt x="134937" y="179917"/>
                    </a:lnTo>
                    <a:lnTo>
                      <a:pt x="140229" y="177271"/>
                    </a:lnTo>
                    <a:lnTo>
                      <a:pt x="145521" y="174625"/>
                    </a:lnTo>
                    <a:lnTo>
                      <a:pt x="148167" y="174625"/>
                    </a:lnTo>
                    <a:lnTo>
                      <a:pt x="150812" y="174625"/>
                    </a:lnTo>
                    <a:lnTo>
                      <a:pt x="153458" y="177271"/>
                    </a:lnTo>
                    <a:lnTo>
                      <a:pt x="156104" y="177271"/>
                    </a:lnTo>
                    <a:lnTo>
                      <a:pt x="161396" y="174625"/>
                    </a:lnTo>
                    <a:lnTo>
                      <a:pt x="171979" y="169334"/>
                    </a:lnTo>
                    <a:lnTo>
                      <a:pt x="187854" y="164042"/>
                    </a:lnTo>
                    <a:lnTo>
                      <a:pt x="193146" y="161396"/>
                    </a:lnTo>
                    <a:lnTo>
                      <a:pt x="190500" y="161396"/>
                    </a:lnTo>
                    <a:lnTo>
                      <a:pt x="187854" y="158750"/>
                    </a:lnTo>
                    <a:lnTo>
                      <a:pt x="198437" y="156104"/>
                    </a:lnTo>
                    <a:lnTo>
                      <a:pt x="211667" y="156104"/>
                    </a:lnTo>
                    <a:lnTo>
                      <a:pt x="216958" y="158750"/>
                    </a:lnTo>
                    <a:lnTo>
                      <a:pt x="219604" y="161396"/>
                    </a:lnTo>
                    <a:lnTo>
                      <a:pt x="224896" y="161396"/>
                    </a:lnTo>
                    <a:lnTo>
                      <a:pt x="232833" y="158750"/>
                    </a:lnTo>
                    <a:lnTo>
                      <a:pt x="246062" y="161396"/>
                    </a:lnTo>
                    <a:lnTo>
                      <a:pt x="254000" y="161396"/>
                    </a:lnTo>
                    <a:lnTo>
                      <a:pt x="256646" y="161396"/>
                    </a:lnTo>
                    <a:lnTo>
                      <a:pt x="256646" y="158750"/>
                    </a:lnTo>
                    <a:lnTo>
                      <a:pt x="256646" y="156104"/>
                    </a:lnTo>
                    <a:lnTo>
                      <a:pt x="259292" y="156104"/>
                    </a:lnTo>
                    <a:lnTo>
                      <a:pt x="267229" y="153458"/>
                    </a:lnTo>
                    <a:lnTo>
                      <a:pt x="275167" y="153458"/>
                    </a:lnTo>
                    <a:lnTo>
                      <a:pt x="280458" y="156104"/>
                    </a:lnTo>
                    <a:lnTo>
                      <a:pt x="283104" y="158750"/>
                    </a:lnTo>
                    <a:lnTo>
                      <a:pt x="285750" y="158750"/>
                    </a:lnTo>
                    <a:lnTo>
                      <a:pt x="291042" y="156104"/>
                    </a:lnTo>
                    <a:lnTo>
                      <a:pt x="293687" y="156104"/>
                    </a:lnTo>
                    <a:lnTo>
                      <a:pt x="301625" y="156104"/>
                    </a:lnTo>
                    <a:lnTo>
                      <a:pt x="306917" y="153458"/>
                    </a:lnTo>
                    <a:lnTo>
                      <a:pt x="306917" y="150813"/>
                    </a:lnTo>
                    <a:lnTo>
                      <a:pt x="309562" y="145521"/>
                    </a:lnTo>
                    <a:lnTo>
                      <a:pt x="309562" y="140229"/>
                    </a:lnTo>
                    <a:lnTo>
                      <a:pt x="312208" y="137583"/>
                    </a:lnTo>
                    <a:lnTo>
                      <a:pt x="314854" y="137583"/>
                    </a:lnTo>
                    <a:lnTo>
                      <a:pt x="322792" y="140229"/>
                    </a:lnTo>
                    <a:lnTo>
                      <a:pt x="330729" y="142875"/>
                    </a:lnTo>
                    <a:lnTo>
                      <a:pt x="338667" y="142875"/>
                    </a:lnTo>
                    <a:lnTo>
                      <a:pt x="351896" y="137583"/>
                    </a:lnTo>
                    <a:lnTo>
                      <a:pt x="362479" y="132292"/>
                    </a:lnTo>
                    <a:lnTo>
                      <a:pt x="367771" y="127000"/>
                    </a:lnTo>
                    <a:lnTo>
                      <a:pt x="367771" y="124354"/>
                    </a:lnTo>
                    <a:lnTo>
                      <a:pt x="365125" y="124354"/>
                    </a:lnTo>
                    <a:lnTo>
                      <a:pt x="354542" y="121708"/>
                    </a:lnTo>
                    <a:lnTo>
                      <a:pt x="341312" y="121708"/>
                    </a:lnTo>
                    <a:lnTo>
                      <a:pt x="336021" y="124354"/>
                    </a:lnTo>
                    <a:lnTo>
                      <a:pt x="333375" y="127000"/>
                    </a:lnTo>
                    <a:lnTo>
                      <a:pt x="330729" y="129646"/>
                    </a:lnTo>
                    <a:lnTo>
                      <a:pt x="328083" y="129646"/>
                    </a:lnTo>
                    <a:lnTo>
                      <a:pt x="320146" y="127000"/>
                    </a:lnTo>
                    <a:lnTo>
                      <a:pt x="306917" y="124354"/>
                    </a:lnTo>
                    <a:lnTo>
                      <a:pt x="288396" y="127000"/>
                    </a:lnTo>
                    <a:lnTo>
                      <a:pt x="277812" y="124354"/>
                    </a:lnTo>
                    <a:lnTo>
                      <a:pt x="269875" y="121708"/>
                    </a:lnTo>
                    <a:lnTo>
                      <a:pt x="267229" y="119063"/>
                    </a:lnTo>
                    <a:lnTo>
                      <a:pt x="261937" y="113771"/>
                    </a:lnTo>
                    <a:lnTo>
                      <a:pt x="256646" y="113771"/>
                    </a:lnTo>
                    <a:lnTo>
                      <a:pt x="256646" y="111125"/>
                    </a:lnTo>
                    <a:lnTo>
                      <a:pt x="267229" y="111125"/>
                    </a:lnTo>
                    <a:lnTo>
                      <a:pt x="272521" y="111125"/>
                    </a:lnTo>
                    <a:lnTo>
                      <a:pt x="254000" y="105833"/>
                    </a:lnTo>
                    <a:lnTo>
                      <a:pt x="243417" y="100542"/>
                    </a:lnTo>
                    <a:lnTo>
                      <a:pt x="240771" y="97896"/>
                    </a:lnTo>
                    <a:lnTo>
                      <a:pt x="240771" y="95250"/>
                    </a:lnTo>
                    <a:lnTo>
                      <a:pt x="243417" y="92604"/>
                    </a:lnTo>
                    <a:lnTo>
                      <a:pt x="254000" y="92604"/>
                    </a:lnTo>
                    <a:lnTo>
                      <a:pt x="264583" y="95250"/>
                    </a:lnTo>
                    <a:lnTo>
                      <a:pt x="272521" y="92604"/>
                    </a:lnTo>
                    <a:lnTo>
                      <a:pt x="283104" y="92604"/>
                    </a:lnTo>
                    <a:lnTo>
                      <a:pt x="301625" y="92604"/>
                    </a:lnTo>
                    <a:lnTo>
                      <a:pt x="314854" y="92604"/>
                    </a:lnTo>
                    <a:lnTo>
                      <a:pt x="317500" y="89958"/>
                    </a:lnTo>
                    <a:lnTo>
                      <a:pt x="314854" y="89958"/>
                    </a:lnTo>
                    <a:lnTo>
                      <a:pt x="312208" y="87313"/>
                    </a:lnTo>
                    <a:lnTo>
                      <a:pt x="312208" y="84667"/>
                    </a:lnTo>
                    <a:lnTo>
                      <a:pt x="317500" y="84667"/>
                    </a:lnTo>
                    <a:lnTo>
                      <a:pt x="349250" y="82021"/>
                    </a:lnTo>
                    <a:lnTo>
                      <a:pt x="367771" y="82021"/>
                    </a:lnTo>
                    <a:lnTo>
                      <a:pt x="386292" y="76729"/>
                    </a:lnTo>
                    <a:lnTo>
                      <a:pt x="399521" y="76729"/>
                    </a:lnTo>
                    <a:lnTo>
                      <a:pt x="410104" y="76729"/>
                    </a:lnTo>
                    <a:lnTo>
                      <a:pt x="410104" y="79375"/>
                    </a:lnTo>
                    <a:lnTo>
                      <a:pt x="410104" y="82021"/>
                    </a:lnTo>
                    <a:lnTo>
                      <a:pt x="402166" y="89958"/>
                    </a:lnTo>
                    <a:lnTo>
                      <a:pt x="410104" y="89958"/>
                    </a:lnTo>
                    <a:lnTo>
                      <a:pt x="415396" y="92604"/>
                    </a:lnTo>
                    <a:lnTo>
                      <a:pt x="420687" y="95250"/>
                    </a:lnTo>
                    <a:lnTo>
                      <a:pt x="428625" y="95250"/>
                    </a:lnTo>
                    <a:lnTo>
                      <a:pt x="436562" y="92604"/>
                    </a:lnTo>
                    <a:lnTo>
                      <a:pt x="436562" y="87313"/>
                    </a:lnTo>
                    <a:lnTo>
                      <a:pt x="433916" y="84667"/>
                    </a:lnTo>
                    <a:lnTo>
                      <a:pt x="436562" y="84667"/>
                    </a:lnTo>
                    <a:lnTo>
                      <a:pt x="441854" y="84667"/>
                    </a:lnTo>
                    <a:lnTo>
                      <a:pt x="447146" y="87313"/>
                    </a:lnTo>
                    <a:lnTo>
                      <a:pt x="455083" y="89958"/>
                    </a:lnTo>
                    <a:lnTo>
                      <a:pt x="468312" y="89958"/>
                    </a:lnTo>
                    <a:lnTo>
                      <a:pt x="455083" y="87313"/>
                    </a:lnTo>
                    <a:lnTo>
                      <a:pt x="452437" y="84667"/>
                    </a:lnTo>
                    <a:lnTo>
                      <a:pt x="457729" y="82021"/>
                    </a:lnTo>
                    <a:lnTo>
                      <a:pt x="468312" y="76729"/>
                    </a:lnTo>
                    <a:lnTo>
                      <a:pt x="457729" y="79375"/>
                    </a:lnTo>
                    <a:lnTo>
                      <a:pt x="447146" y="76729"/>
                    </a:lnTo>
                    <a:lnTo>
                      <a:pt x="439208" y="71438"/>
                    </a:lnTo>
                    <a:lnTo>
                      <a:pt x="433916" y="71438"/>
                    </a:lnTo>
                    <a:lnTo>
                      <a:pt x="431271" y="71438"/>
                    </a:lnTo>
                    <a:lnTo>
                      <a:pt x="431271" y="74083"/>
                    </a:lnTo>
                    <a:lnTo>
                      <a:pt x="431271" y="79375"/>
                    </a:lnTo>
                    <a:lnTo>
                      <a:pt x="425979" y="76729"/>
                    </a:lnTo>
                    <a:lnTo>
                      <a:pt x="415396" y="71438"/>
                    </a:lnTo>
                    <a:lnTo>
                      <a:pt x="407458" y="68792"/>
                    </a:lnTo>
                    <a:lnTo>
                      <a:pt x="399521" y="66146"/>
                    </a:lnTo>
                    <a:lnTo>
                      <a:pt x="394229" y="60854"/>
                    </a:lnTo>
                    <a:lnTo>
                      <a:pt x="388937" y="55563"/>
                    </a:lnTo>
                    <a:lnTo>
                      <a:pt x="383646" y="55563"/>
                    </a:lnTo>
                    <a:lnTo>
                      <a:pt x="373062" y="55563"/>
                    </a:lnTo>
                    <a:lnTo>
                      <a:pt x="365125" y="55563"/>
                    </a:lnTo>
                    <a:lnTo>
                      <a:pt x="362479" y="52917"/>
                    </a:lnTo>
                    <a:lnTo>
                      <a:pt x="365125" y="47625"/>
                    </a:lnTo>
                    <a:lnTo>
                      <a:pt x="367771" y="47625"/>
                    </a:lnTo>
                    <a:lnTo>
                      <a:pt x="373062" y="47625"/>
                    </a:lnTo>
                    <a:lnTo>
                      <a:pt x="386292" y="39687"/>
                    </a:lnTo>
                    <a:lnTo>
                      <a:pt x="394229" y="37042"/>
                    </a:lnTo>
                    <a:lnTo>
                      <a:pt x="399521" y="34396"/>
                    </a:lnTo>
                    <a:lnTo>
                      <a:pt x="407458" y="37042"/>
                    </a:lnTo>
                    <a:lnTo>
                      <a:pt x="415396" y="39687"/>
                    </a:lnTo>
                    <a:lnTo>
                      <a:pt x="418041" y="42333"/>
                    </a:lnTo>
                    <a:lnTo>
                      <a:pt x="423333" y="42333"/>
                    </a:lnTo>
                    <a:lnTo>
                      <a:pt x="428625" y="42333"/>
                    </a:lnTo>
                    <a:lnTo>
                      <a:pt x="436562" y="42333"/>
                    </a:lnTo>
                    <a:lnTo>
                      <a:pt x="447146" y="42333"/>
                    </a:lnTo>
                    <a:lnTo>
                      <a:pt x="473604" y="34396"/>
                    </a:lnTo>
                    <a:lnTo>
                      <a:pt x="486833" y="31750"/>
                    </a:lnTo>
                    <a:lnTo>
                      <a:pt x="492125" y="26458"/>
                    </a:lnTo>
                    <a:lnTo>
                      <a:pt x="500062" y="23812"/>
                    </a:lnTo>
                    <a:lnTo>
                      <a:pt x="518583" y="18521"/>
                    </a:lnTo>
                    <a:lnTo>
                      <a:pt x="534458" y="15875"/>
                    </a:lnTo>
                    <a:lnTo>
                      <a:pt x="542396" y="15875"/>
                    </a:lnTo>
                    <a:lnTo>
                      <a:pt x="550333" y="15875"/>
                    </a:lnTo>
                    <a:lnTo>
                      <a:pt x="566208" y="10583"/>
                    </a:lnTo>
                    <a:lnTo>
                      <a:pt x="576791" y="7937"/>
                    </a:lnTo>
                    <a:lnTo>
                      <a:pt x="582083" y="7937"/>
                    </a:lnTo>
                    <a:lnTo>
                      <a:pt x="582083" y="10583"/>
                    </a:lnTo>
                    <a:lnTo>
                      <a:pt x="579437" y="13229"/>
                    </a:lnTo>
                    <a:lnTo>
                      <a:pt x="579437" y="15875"/>
                    </a:lnTo>
                    <a:lnTo>
                      <a:pt x="582083" y="18521"/>
                    </a:lnTo>
                    <a:lnTo>
                      <a:pt x="587375" y="21167"/>
                    </a:lnTo>
                    <a:lnTo>
                      <a:pt x="590021" y="18521"/>
                    </a:lnTo>
                    <a:lnTo>
                      <a:pt x="590021" y="15875"/>
                    </a:lnTo>
                    <a:lnTo>
                      <a:pt x="590021" y="13229"/>
                    </a:lnTo>
                    <a:lnTo>
                      <a:pt x="584729" y="10583"/>
                    </a:lnTo>
                    <a:lnTo>
                      <a:pt x="587375" y="7937"/>
                    </a:lnTo>
                    <a:lnTo>
                      <a:pt x="603250" y="7937"/>
                    </a:lnTo>
                    <a:lnTo>
                      <a:pt x="613833" y="5292"/>
                    </a:lnTo>
                    <a:lnTo>
                      <a:pt x="611187" y="7937"/>
                    </a:lnTo>
                    <a:lnTo>
                      <a:pt x="605896" y="10583"/>
                    </a:lnTo>
                    <a:lnTo>
                      <a:pt x="605896" y="13229"/>
                    </a:lnTo>
                    <a:lnTo>
                      <a:pt x="611187" y="13229"/>
                    </a:lnTo>
                    <a:lnTo>
                      <a:pt x="619125" y="10583"/>
                    </a:lnTo>
                    <a:lnTo>
                      <a:pt x="642937" y="52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4" name="Vietnam">
                <a:extLst>
                  <a:ext uri="{FF2B5EF4-FFF2-40B4-BE49-F238E27FC236}">
                    <a16:creationId xmlns:a16="http://schemas.microsoft.com/office/drawing/2014/main" id="{50D1D608-52F6-4C97-8F73-DFDD4C89D8D5}"/>
                  </a:ext>
                </a:extLst>
              </p:cNvPr>
              <p:cNvSpPr>
                <a:spLocks/>
              </p:cNvSpPr>
              <p:nvPr/>
            </p:nvSpPr>
            <p:spPr bwMode="auto">
              <a:xfrm>
                <a:off x="7025845" y="1757872"/>
                <a:ext cx="305037" cy="530464"/>
              </a:xfrm>
              <a:custGeom>
                <a:avLst/>
                <a:gdLst/>
                <a:ahLst/>
                <a:cxnLst>
                  <a:cxn ang="0">
                    <a:pos x="118" y="330"/>
                  </a:cxn>
                  <a:cxn ang="0">
                    <a:pos x="118" y="356"/>
                  </a:cxn>
                  <a:cxn ang="0">
                    <a:pos x="118" y="364"/>
                  </a:cxn>
                  <a:cxn ang="0">
                    <a:pos x="130" y="362"/>
                  </a:cxn>
                  <a:cxn ang="0">
                    <a:pos x="136" y="354"/>
                  </a:cxn>
                  <a:cxn ang="0">
                    <a:pos x="146" y="350"/>
                  </a:cxn>
                  <a:cxn ang="0">
                    <a:pos x="152" y="344"/>
                  </a:cxn>
                  <a:cxn ang="0">
                    <a:pos x="148" y="332"/>
                  </a:cxn>
                  <a:cxn ang="0">
                    <a:pos x="158" y="344"/>
                  </a:cxn>
                  <a:cxn ang="0">
                    <a:pos x="162" y="330"/>
                  </a:cxn>
                  <a:cxn ang="0">
                    <a:pos x="162" y="326"/>
                  </a:cxn>
                  <a:cxn ang="0">
                    <a:pos x="182" y="312"/>
                  </a:cxn>
                  <a:cxn ang="0">
                    <a:pos x="198" y="300"/>
                  </a:cxn>
                  <a:cxn ang="0">
                    <a:pos x="206" y="290"/>
                  </a:cxn>
                  <a:cxn ang="0">
                    <a:pos x="210" y="280"/>
                  </a:cxn>
                  <a:cxn ang="0">
                    <a:pos x="208" y="274"/>
                  </a:cxn>
                  <a:cxn ang="0">
                    <a:pos x="208" y="260"/>
                  </a:cxn>
                  <a:cxn ang="0">
                    <a:pos x="208" y="254"/>
                  </a:cxn>
                  <a:cxn ang="0">
                    <a:pos x="206" y="242"/>
                  </a:cxn>
                  <a:cxn ang="0">
                    <a:pos x="202" y="230"/>
                  </a:cxn>
                  <a:cxn ang="0">
                    <a:pos x="188" y="198"/>
                  </a:cxn>
                  <a:cxn ang="0">
                    <a:pos x="184" y="190"/>
                  </a:cxn>
                  <a:cxn ang="0">
                    <a:pos x="168" y="178"/>
                  </a:cxn>
                  <a:cxn ang="0">
                    <a:pos x="136" y="148"/>
                  </a:cxn>
                  <a:cxn ang="0">
                    <a:pos x="118" y="124"/>
                  </a:cxn>
                  <a:cxn ang="0">
                    <a:pos x="104" y="108"/>
                  </a:cxn>
                  <a:cxn ang="0">
                    <a:pos x="106" y="78"/>
                  </a:cxn>
                  <a:cxn ang="0">
                    <a:pos x="116" y="62"/>
                  </a:cxn>
                  <a:cxn ang="0">
                    <a:pos x="124" y="56"/>
                  </a:cxn>
                  <a:cxn ang="0">
                    <a:pos x="132" y="44"/>
                  </a:cxn>
                  <a:cxn ang="0">
                    <a:pos x="120" y="38"/>
                  </a:cxn>
                  <a:cxn ang="0">
                    <a:pos x="108" y="36"/>
                  </a:cxn>
                  <a:cxn ang="0">
                    <a:pos x="106" y="22"/>
                  </a:cxn>
                  <a:cxn ang="0">
                    <a:pos x="100" y="12"/>
                  </a:cxn>
                  <a:cxn ang="0">
                    <a:pos x="84" y="4"/>
                  </a:cxn>
                  <a:cxn ang="0">
                    <a:pos x="68" y="4"/>
                  </a:cxn>
                  <a:cxn ang="0">
                    <a:pos x="62" y="16"/>
                  </a:cxn>
                  <a:cxn ang="0">
                    <a:pos x="46" y="18"/>
                  </a:cxn>
                  <a:cxn ang="0">
                    <a:pos x="32" y="18"/>
                  </a:cxn>
                  <a:cxn ang="0">
                    <a:pos x="24" y="12"/>
                  </a:cxn>
                  <a:cxn ang="0">
                    <a:pos x="24" y="24"/>
                  </a:cxn>
                  <a:cxn ang="0">
                    <a:pos x="10" y="18"/>
                  </a:cxn>
                  <a:cxn ang="0">
                    <a:pos x="18" y="40"/>
                  </a:cxn>
                  <a:cxn ang="0">
                    <a:pos x="26" y="52"/>
                  </a:cxn>
                  <a:cxn ang="0">
                    <a:pos x="50" y="62"/>
                  </a:cxn>
                  <a:cxn ang="0">
                    <a:pos x="86" y="74"/>
                  </a:cxn>
                  <a:cxn ang="0">
                    <a:pos x="80" y="88"/>
                  </a:cxn>
                  <a:cxn ang="0">
                    <a:pos x="62" y="94"/>
                  </a:cxn>
                  <a:cxn ang="0">
                    <a:pos x="88" y="108"/>
                  </a:cxn>
                  <a:cxn ang="0">
                    <a:pos x="98" y="118"/>
                  </a:cxn>
                  <a:cxn ang="0">
                    <a:pos x="114" y="142"/>
                  </a:cxn>
                  <a:cxn ang="0">
                    <a:pos x="126" y="162"/>
                  </a:cxn>
                  <a:cxn ang="0">
                    <a:pos x="152" y="176"/>
                  </a:cxn>
                  <a:cxn ang="0">
                    <a:pos x="164" y="196"/>
                  </a:cxn>
                  <a:cxn ang="0">
                    <a:pos x="180" y="232"/>
                  </a:cxn>
                  <a:cxn ang="0">
                    <a:pos x="172" y="266"/>
                  </a:cxn>
                  <a:cxn ang="0">
                    <a:pos x="174" y="284"/>
                  </a:cxn>
                  <a:cxn ang="0">
                    <a:pos x="152" y="292"/>
                  </a:cxn>
                  <a:cxn ang="0">
                    <a:pos x="134" y="300"/>
                  </a:cxn>
                  <a:cxn ang="0">
                    <a:pos x="146" y="312"/>
                  </a:cxn>
                  <a:cxn ang="0">
                    <a:pos x="142" y="316"/>
                  </a:cxn>
                  <a:cxn ang="0">
                    <a:pos x="130" y="312"/>
                  </a:cxn>
                  <a:cxn ang="0">
                    <a:pos x="108" y="324"/>
                  </a:cxn>
                </a:cxnLst>
                <a:rect l="0" t="0" r="r" b="b"/>
                <a:pathLst>
                  <a:path w="212" h="364">
                    <a:moveTo>
                      <a:pt x="108" y="324"/>
                    </a:moveTo>
                    <a:lnTo>
                      <a:pt x="108" y="324"/>
                    </a:lnTo>
                    <a:lnTo>
                      <a:pt x="114" y="326"/>
                    </a:lnTo>
                    <a:lnTo>
                      <a:pt x="116" y="328"/>
                    </a:lnTo>
                    <a:lnTo>
                      <a:pt x="118" y="330"/>
                    </a:lnTo>
                    <a:lnTo>
                      <a:pt x="122" y="330"/>
                    </a:lnTo>
                    <a:lnTo>
                      <a:pt x="122" y="330"/>
                    </a:lnTo>
                    <a:lnTo>
                      <a:pt x="118" y="340"/>
                    </a:lnTo>
                    <a:lnTo>
                      <a:pt x="118" y="346"/>
                    </a:lnTo>
                    <a:lnTo>
                      <a:pt x="118" y="356"/>
                    </a:lnTo>
                    <a:lnTo>
                      <a:pt x="120" y="360"/>
                    </a:lnTo>
                    <a:lnTo>
                      <a:pt x="120" y="362"/>
                    </a:lnTo>
                    <a:lnTo>
                      <a:pt x="120" y="362"/>
                    </a:lnTo>
                    <a:lnTo>
                      <a:pt x="120" y="362"/>
                    </a:lnTo>
                    <a:lnTo>
                      <a:pt x="118" y="364"/>
                    </a:lnTo>
                    <a:lnTo>
                      <a:pt x="124" y="364"/>
                    </a:lnTo>
                    <a:lnTo>
                      <a:pt x="124" y="364"/>
                    </a:lnTo>
                    <a:lnTo>
                      <a:pt x="128" y="364"/>
                    </a:lnTo>
                    <a:lnTo>
                      <a:pt x="128" y="362"/>
                    </a:lnTo>
                    <a:lnTo>
                      <a:pt x="130" y="362"/>
                    </a:lnTo>
                    <a:lnTo>
                      <a:pt x="132" y="360"/>
                    </a:lnTo>
                    <a:lnTo>
                      <a:pt x="132" y="360"/>
                    </a:lnTo>
                    <a:lnTo>
                      <a:pt x="134" y="360"/>
                    </a:lnTo>
                    <a:lnTo>
                      <a:pt x="134" y="356"/>
                    </a:lnTo>
                    <a:lnTo>
                      <a:pt x="136" y="354"/>
                    </a:lnTo>
                    <a:lnTo>
                      <a:pt x="142" y="354"/>
                    </a:lnTo>
                    <a:lnTo>
                      <a:pt x="142" y="354"/>
                    </a:lnTo>
                    <a:lnTo>
                      <a:pt x="146" y="352"/>
                    </a:lnTo>
                    <a:lnTo>
                      <a:pt x="146" y="352"/>
                    </a:lnTo>
                    <a:lnTo>
                      <a:pt x="146" y="350"/>
                    </a:lnTo>
                    <a:lnTo>
                      <a:pt x="148" y="350"/>
                    </a:lnTo>
                    <a:lnTo>
                      <a:pt x="148" y="350"/>
                    </a:lnTo>
                    <a:lnTo>
                      <a:pt x="152" y="350"/>
                    </a:lnTo>
                    <a:lnTo>
                      <a:pt x="152" y="348"/>
                    </a:lnTo>
                    <a:lnTo>
                      <a:pt x="152" y="344"/>
                    </a:lnTo>
                    <a:lnTo>
                      <a:pt x="148" y="340"/>
                    </a:lnTo>
                    <a:lnTo>
                      <a:pt x="148" y="340"/>
                    </a:lnTo>
                    <a:lnTo>
                      <a:pt x="146" y="336"/>
                    </a:lnTo>
                    <a:lnTo>
                      <a:pt x="146" y="334"/>
                    </a:lnTo>
                    <a:lnTo>
                      <a:pt x="148" y="332"/>
                    </a:lnTo>
                    <a:lnTo>
                      <a:pt x="148" y="334"/>
                    </a:lnTo>
                    <a:lnTo>
                      <a:pt x="148" y="334"/>
                    </a:lnTo>
                    <a:lnTo>
                      <a:pt x="152" y="342"/>
                    </a:lnTo>
                    <a:lnTo>
                      <a:pt x="156" y="344"/>
                    </a:lnTo>
                    <a:lnTo>
                      <a:pt x="158" y="344"/>
                    </a:lnTo>
                    <a:lnTo>
                      <a:pt x="158" y="344"/>
                    </a:lnTo>
                    <a:lnTo>
                      <a:pt x="158" y="340"/>
                    </a:lnTo>
                    <a:lnTo>
                      <a:pt x="158" y="338"/>
                    </a:lnTo>
                    <a:lnTo>
                      <a:pt x="160" y="334"/>
                    </a:lnTo>
                    <a:lnTo>
                      <a:pt x="162" y="330"/>
                    </a:lnTo>
                    <a:lnTo>
                      <a:pt x="162" y="330"/>
                    </a:lnTo>
                    <a:lnTo>
                      <a:pt x="162" y="328"/>
                    </a:lnTo>
                    <a:lnTo>
                      <a:pt x="162" y="326"/>
                    </a:lnTo>
                    <a:lnTo>
                      <a:pt x="160" y="326"/>
                    </a:lnTo>
                    <a:lnTo>
                      <a:pt x="162" y="326"/>
                    </a:lnTo>
                    <a:lnTo>
                      <a:pt x="162" y="326"/>
                    </a:lnTo>
                    <a:lnTo>
                      <a:pt x="166" y="324"/>
                    </a:lnTo>
                    <a:lnTo>
                      <a:pt x="174" y="320"/>
                    </a:lnTo>
                    <a:lnTo>
                      <a:pt x="182" y="312"/>
                    </a:lnTo>
                    <a:lnTo>
                      <a:pt x="182" y="312"/>
                    </a:lnTo>
                    <a:lnTo>
                      <a:pt x="186" y="312"/>
                    </a:lnTo>
                    <a:lnTo>
                      <a:pt x="190" y="308"/>
                    </a:lnTo>
                    <a:lnTo>
                      <a:pt x="190" y="308"/>
                    </a:lnTo>
                    <a:lnTo>
                      <a:pt x="196" y="304"/>
                    </a:lnTo>
                    <a:lnTo>
                      <a:pt x="198" y="300"/>
                    </a:lnTo>
                    <a:lnTo>
                      <a:pt x="200" y="296"/>
                    </a:lnTo>
                    <a:lnTo>
                      <a:pt x="200" y="296"/>
                    </a:lnTo>
                    <a:lnTo>
                      <a:pt x="200" y="292"/>
                    </a:lnTo>
                    <a:lnTo>
                      <a:pt x="202" y="290"/>
                    </a:lnTo>
                    <a:lnTo>
                      <a:pt x="206" y="290"/>
                    </a:lnTo>
                    <a:lnTo>
                      <a:pt x="208" y="292"/>
                    </a:lnTo>
                    <a:lnTo>
                      <a:pt x="208" y="288"/>
                    </a:lnTo>
                    <a:lnTo>
                      <a:pt x="208" y="288"/>
                    </a:lnTo>
                    <a:lnTo>
                      <a:pt x="210" y="284"/>
                    </a:lnTo>
                    <a:lnTo>
                      <a:pt x="210" y="280"/>
                    </a:lnTo>
                    <a:lnTo>
                      <a:pt x="212" y="278"/>
                    </a:lnTo>
                    <a:lnTo>
                      <a:pt x="208" y="278"/>
                    </a:lnTo>
                    <a:lnTo>
                      <a:pt x="208" y="278"/>
                    </a:lnTo>
                    <a:lnTo>
                      <a:pt x="204" y="278"/>
                    </a:lnTo>
                    <a:lnTo>
                      <a:pt x="208" y="274"/>
                    </a:lnTo>
                    <a:lnTo>
                      <a:pt x="208" y="274"/>
                    </a:lnTo>
                    <a:lnTo>
                      <a:pt x="208" y="270"/>
                    </a:lnTo>
                    <a:lnTo>
                      <a:pt x="208" y="264"/>
                    </a:lnTo>
                    <a:lnTo>
                      <a:pt x="206" y="262"/>
                    </a:lnTo>
                    <a:lnTo>
                      <a:pt x="208" y="260"/>
                    </a:lnTo>
                    <a:lnTo>
                      <a:pt x="208" y="260"/>
                    </a:lnTo>
                    <a:lnTo>
                      <a:pt x="212" y="260"/>
                    </a:lnTo>
                    <a:lnTo>
                      <a:pt x="212" y="260"/>
                    </a:lnTo>
                    <a:lnTo>
                      <a:pt x="208" y="254"/>
                    </a:lnTo>
                    <a:lnTo>
                      <a:pt x="208" y="254"/>
                    </a:lnTo>
                    <a:lnTo>
                      <a:pt x="206" y="250"/>
                    </a:lnTo>
                    <a:lnTo>
                      <a:pt x="208" y="248"/>
                    </a:lnTo>
                    <a:lnTo>
                      <a:pt x="208" y="246"/>
                    </a:lnTo>
                    <a:lnTo>
                      <a:pt x="206" y="242"/>
                    </a:lnTo>
                    <a:lnTo>
                      <a:pt x="206" y="242"/>
                    </a:lnTo>
                    <a:lnTo>
                      <a:pt x="202" y="238"/>
                    </a:lnTo>
                    <a:lnTo>
                      <a:pt x="202" y="236"/>
                    </a:lnTo>
                    <a:lnTo>
                      <a:pt x="204" y="234"/>
                    </a:lnTo>
                    <a:lnTo>
                      <a:pt x="202" y="230"/>
                    </a:lnTo>
                    <a:lnTo>
                      <a:pt x="202" y="230"/>
                    </a:lnTo>
                    <a:lnTo>
                      <a:pt x="200" y="226"/>
                    </a:lnTo>
                    <a:lnTo>
                      <a:pt x="200" y="220"/>
                    </a:lnTo>
                    <a:lnTo>
                      <a:pt x="196" y="212"/>
                    </a:lnTo>
                    <a:lnTo>
                      <a:pt x="188" y="198"/>
                    </a:lnTo>
                    <a:lnTo>
                      <a:pt x="188" y="198"/>
                    </a:lnTo>
                    <a:lnTo>
                      <a:pt x="186" y="194"/>
                    </a:lnTo>
                    <a:lnTo>
                      <a:pt x="186" y="192"/>
                    </a:lnTo>
                    <a:lnTo>
                      <a:pt x="186" y="190"/>
                    </a:lnTo>
                    <a:lnTo>
                      <a:pt x="184" y="190"/>
                    </a:lnTo>
                    <a:lnTo>
                      <a:pt x="184" y="190"/>
                    </a:lnTo>
                    <a:lnTo>
                      <a:pt x="182" y="190"/>
                    </a:lnTo>
                    <a:lnTo>
                      <a:pt x="180" y="190"/>
                    </a:lnTo>
                    <a:lnTo>
                      <a:pt x="174" y="182"/>
                    </a:lnTo>
                    <a:lnTo>
                      <a:pt x="174" y="182"/>
                    </a:lnTo>
                    <a:lnTo>
                      <a:pt x="168" y="178"/>
                    </a:lnTo>
                    <a:lnTo>
                      <a:pt x="160" y="172"/>
                    </a:lnTo>
                    <a:lnTo>
                      <a:pt x="154" y="168"/>
                    </a:lnTo>
                    <a:lnTo>
                      <a:pt x="146" y="158"/>
                    </a:lnTo>
                    <a:lnTo>
                      <a:pt x="146" y="158"/>
                    </a:lnTo>
                    <a:lnTo>
                      <a:pt x="136" y="148"/>
                    </a:lnTo>
                    <a:lnTo>
                      <a:pt x="128" y="140"/>
                    </a:lnTo>
                    <a:lnTo>
                      <a:pt x="120" y="132"/>
                    </a:lnTo>
                    <a:lnTo>
                      <a:pt x="118" y="128"/>
                    </a:lnTo>
                    <a:lnTo>
                      <a:pt x="118" y="124"/>
                    </a:lnTo>
                    <a:lnTo>
                      <a:pt x="118" y="124"/>
                    </a:lnTo>
                    <a:lnTo>
                      <a:pt x="118" y="120"/>
                    </a:lnTo>
                    <a:lnTo>
                      <a:pt x="116" y="118"/>
                    </a:lnTo>
                    <a:lnTo>
                      <a:pt x="110" y="116"/>
                    </a:lnTo>
                    <a:lnTo>
                      <a:pt x="104" y="108"/>
                    </a:lnTo>
                    <a:lnTo>
                      <a:pt x="104" y="108"/>
                    </a:lnTo>
                    <a:lnTo>
                      <a:pt x="96" y="96"/>
                    </a:lnTo>
                    <a:lnTo>
                      <a:pt x="96" y="92"/>
                    </a:lnTo>
                    <a:lnTo>
                      <a:pt x="100" y="88"/>
                    </a:lnTo>
                    <a:lnTo>
                      <a:pt x="100" y="88"/>
                    </a:lnTo>
                    <a:lnTo>
                      <a:pt x="106" y="78"/>
                    </a:lnTo>
                    <a:lnTo>
                      <a:pt x="112" y="74"/>
                    </a:lnTo>
                    <a:lnTo>
                      <a:pt x="114" y="72"/>
                    </a:lnTo>
                    <a:lnTo>
                      <a:pt x="116" y="66"/>
                    </a:lnTo>
                    <a:lnTo>
                      <a:pt x="116" y="66"/>
                    </a:lnTo>
                    <a:lnTo>
                      <a:pt x="116" y="62"/>
                    </a:lnTo>
                    <a:lnTo>
                      <a:pt x="118" y="60"/>
                    </a:lnTo>
                    <a:lnTo>
                      <a:pt x="120" y="60"/>
                    </a:lnTo>
                    <a:lnTo>
                      <a:pt x="124" y="60"/>
                    </a:lnTo>
                    <a:lnTo>
                      <a:pt x="126" y="58"/>
                    </a:lnTo>
                    <a:lnTo>
                      <a:pt x="124" y="56"/>
                    </a:lnTo>
                    <a:lnTo>
                      <a:pt x="124" y="56"/>
                    </a:lnTo>
                    <a:lnTo>
                      <a:pt x="124" y="54"/>
                    </a:lnTo>
                    <a:lnTo>
                      <a:pt x="126" y="54"/>
                    </a:lnTo>
                    <a:lnTo>
                      <a:pt x="130" y="52"/>
                    </a:lnTo>
                    <a:lnTo>
                      <a:pt x="132" y="44"/>
                    </a:lnTo>
                    <a:lnTo>
                      <a:pt x="132" y="42"/>
                    </a:lnTo>
                    <a:lnTo>
                      <a:pt x="132" y="42"/>
                    </a:lnTo>
                    <a:lnTo>
                      <a:pt x="128" y="42"/>
                    </a:lnTo>
                    <a:lnTo>
                      <a:pt x="126" y="42"/>
                    </a:lnTo>
                    <a:lnTo>
                      <a:pt x="120" y="38"/>
                    </a:lnTo>
                    <a:lnTo>
                      <a:pt x="116" y="34"/>
                    </a:lnTo>
                    <a:lnTo>
                      <a:pt x="114" y="34"/>
                    </a:lnTo>
                    <a:lnTo>
                      <a:pt x="112" y="34"/>
                    </a:lnTo>
                    <a:lnTo>
                      <a:pt x="112" y="34"/>
                    </a:lnTo>
                    <a:lnTo>
                      <a:pt x="108" y="36"/>
                    </a:lnTo>
                    <a:lnTo>
                      <a:pt x="106" y="32"/>
                    </a:lnTo>
                    <a:lnTo>
                      <a:pt x="106" y="32"/>
                    </a:lnTo>
                    <a:lnTo>
                      <a:pt x="100" y="28"/>
                    </a:lnTo>
                    <a:lnTo>
                      <a:pt x="102" y="26"/>
                    </a:lnTo>
                    <a:lnTo>
                      <a:pt x="106" y="22"/>
                    </a:lnTo>
                    <a:lnTo>
                      <a:pt x="106" y="22"/>
                    </a:lnTo>
                    <a:lnTo>
                      <a:pt x="112" y="20"/>
                    </a:lnTo>
                    <a:lnTo>
                      <a:pt x="114" y="16"/>
                    </a:lnTo>
                    <a:lnTo>
                      <a:pt x="108" y="14"/>
                    </a:lnTo>
                    <a:lnTo>
                      <a:pt x="100" y="12"/>
                    </a:lnTo>
                    <a:lnTo>
                      <a:pt x="100" y="12"/>
                    </a:lnTo>
                    <a:lnTo>
                      <a:pt x="92" y="12"/>
                    </a:lnTo>
                    <a:lnTo>
                      <a:pt x="88" y="10"/>
                    </a:lnTo>
                    <a:lnTo>
                      <a:pt x="86" y="6"/>
                    </a:lnTo>
                    <a:lnTo>
                      <a:pt x="84" y="4"/>
                    </a:lnTo>
                    <a:lnTo>
                      <a:pt x="82" y="0"/>
                    </a:lnTo>
                    <a:lnTo>
                      <a:pt x="82" y="0"/>
                    </a:lnTo>
                    <a:lnTo>
                      <a:pt x="78" y="0"/>
                    </a:lnTo>
                    <a:lnTo>
                      <a:pt x="78" y="0"/>
                    </a:lnTo>
                    <a:lnTo>
                      <a:pt x="68" y="4"/>
                    </a:lnTo>
                    <a:lnTo>
                      <a:pt x="64" y="6"/>
                    </a:lnTo>
                    <a:lnTo>
                      <a:pt x="62" y="10"/>
                    </a:lnTo>
                    <a:lnTo>
                      <a:pt x="62" y="10"/>
                    </a:lnTo>
                    <a:lnTo>
                      <a:pt x="64" y="16"/>
                    </a:lnTo>
                    <a:lnTo>
                      <a:pt x="62" y="16"/>
                    </a:lnTo>
                    <a:lnTo>
                      <a:pt x="58" y="16"/>
                    </a:lnTo>
                    <a:lnTo>
                      <a:pt x="52" y="18"/>
                    </a:lnTo>
                    <a:lnTo>
                      <a:pt x="52" y="18"/>
                    </a:lnTo>
                    <a:lnTo>
                      <a:pt x="48" y="18"/>
                    </a:lnTo>
                    <a:lnTo>
                      <a:pt x="46" y="18"/>
                    </a:lnTo>
                    <a:lnTo>
                      <a:pt x="44" y="16"/>
                    </a:lnTo>
                    <a:lnTo>
                      <a:pt x="38" y="16"/>
                    </a:lnTo>
                    <a:lnTo>
                      <a:pt x="38" y="16"/>
                    </a:lnTo>
                    <a:lnTo>
                      <a:pt x="36" y="18"/>
                    </a:lnTo>
                    <a:lnTo>
                      <a:pt x="32" y="18"/>
                    </a:lnTo>
                    <a:lnTo>
                      <a:pt x="30" y="14"/>
                    </a:lnTo>
                    <a:lnTo>
                      <a:pt x="28" y="12"/>
                    </a:lnTo>
                    <a:lnTo>
                      <a:pt x="26" y="10"/>
                    </a:lnTo>
                    <a:lnTo>
                      <a:pt x="24" y="12"/>
                    </a:lnTo>
                    <a:lnTo>
                      <a:pt x="24" y="12"/>
                    </a:lnTo>
                    <a:lnTo>
                      <a:pt x="22" y="16"/>
                    </a:lnTo>
                    <a:lnTo>
                      <a:pt x="22" y="20"/>
                    </a:lnTo>
                    <a:lnTo>
                      <a:pt x="24" y="22"/>
                    </a:lnTo>
                    <a:lnTo>
                      <a:pt x="24" y="24"/>
                    </a:lnTo>
                    <a:lnTo>
                      <a:pt x="24" y="24"/>
                    </a:lnTo>
                    <a:lnTo>
                      <a:pt x="20" y="24"/>
                    </a:lnTo>
                    <a:lnTo>
                      <a:pt x="18" y="22"/>
                    </a:lnTo>
                    <a:lnTo>
                      <a:pt x="14" y="18"/>
                    </a:lnTo>
                    <a:lnTo>
                      <a:pt x="10" y="18"/>
                    </a:lnTo>
                    <a:lnTo>
                      <a:pt x="10" y="18"/>
                    </a:lnTo>
                    <a:lnTo>
                      <a:pt x="0" y="20"/>
                    </a:lnTo>
                    <a:lnTo>
                      <a:pt x="0" y="20"/>
                    </a:lnTo>
                    <a:lnTo>
                      <a:pt x="4" y="26"/>
                    </a:lnTo>
                    <a:lnTo>
                      <a:pt x="8" y="32"/>
                    </a:lnTo>
                    <a:lnTo>
                      <a:pt x="18" y="40"/>
                    </a:lnTo>
                    <a:lnTo>
                      <a:pt x="26" y="44"/>
                    </a:lnTo>
                    <a:lnTo>
                      <a:pt x="26" y="46"/>
                    </a:lnTo>
                    <a:lnTo>
                      <a:pt x="26" y="50"/>
                    </a:lnTo>
                    <a:lnTo>
                      <a:pt x="26" y="50"/>
                    </a:lnTo>
                    <a:lnTo>
                      <a:pt x="26" y="52"/>
                    </a:lnTo>
                    <a:lnTo>
                      <a:pt x="28" y="54"/>
                    </a:lnTo>
                    <a:lnTo>
                      <a:pt x="32" y="58"/>
                    </a:lnTo>
                    <a:lnTo>
                      <a:pt x="40" y="60"/>
                    </a:lnTo>
                    <a:lnTo>
                      <a:pt x="50" y="62"/>
                    </a:lnTo>
                    <a:lnTo>
                      <a:pt x="50" y="62"/>
                    </a:lnTo>
                    <a:lnTo>
                      <a:pt x="70" y="62"/>
                    </a:lnTo>
                    <a:lnTo>
                      <a:pt x="76" y="64"/>
                    </a:lnTo>
                    <a:lnTo>
                      <a:pt x="80" y="66"/>
                    </a:lnTo>
                    <a:lnTo>
                      <a:pt x="80" y="66"/>
                    </a:lnTo>
                    <a:lnTo>
                      <a:pt x="86" y="74"/>
                    </a:lnTo>
                    <a:lnTo>
                      <a:pt x="88" y="78"/>
                    </a:lnTo>
                    <a:lnTo>
                      <a:pt x="88" y="78"/>
                    </a:lnTo>
                    <a:lnTo>
                      <a:pt x="86" y="84"/>
                    </a:lnTo>
                    <a:lnTo>
                      <a:pt x="84" y="88"/>
                    </a:lnTo>
                    <a:lnTo>
                      <a:pt x="80" y="88"/>
                    </a:lnTo>
                    <a:lnTo>
                      <a:pt x="76" y="88"/>
                    </a:lnTo>
                    <a:lnTo>
                      <a:pt x="76" y="88"/>
                    </a:lnTo>
                    <a:lnTo>
                      <a:pt x="70" y="88"/>
                    </a:lnTo>
                    <a:lnTo>
                      <a:pt x="64" y="92"/>
                    </a:lnTo>
                    <a:lnTo>
                      <a:pt x="62" y="94"/>
                    </a:lnTo>
                    <a:lnTo>
                      <a:pt x="62" y="96"/>
                    </a:lnTo>
                    <a:lnTo>
                      <a:pt x="66" y="100"/>
                    </a:lnTo>
                    <a:lnTo>
                      <a:pt x="72" y="102"/>
                    </a:lnTo>
                    <a:lnTo>
                      <a:pt x="72" y="102"/>
                    </a:lnTo>
                    <a:lnTo>
                      <a:pt x="88" y="108"/>
                    </a:lnTo>
                    <a:lnTo>
                      <a:pt x="92" y="112"/>
                    </a:lnTo>
                    <a:lnTo>
                      <a:pt x="94" y="114"/>
                    </a:lnTo>
                    <a:lnTo>
                      <a:pt x="96" y="116"/>
                    </a:lnTo>
                    <a:lnTo>
                      <a:pt x="96" y="116"/>
                    </a:lnTo>
                    <a:lnTo>
                      <a:pt x="98" y="118"/>
                    </a:lnTo>
                    <a:lnTo>
                      <a:pt x="98" y="120"/>
                    </a:lnTo>
                    <a:lnTo>
                      <a:pt x="100" y="128"/>
                    </a:lnTo>
                    <a:lnTo>
                      <a:pt x="104" y="136"/>
                    </a:lnTo>
                    <a:lnTo>
                      <a:pt x="108" y="140"/>
                    </a:lnTo>
                    <a:lnTo>
                      <a:pt x="114" y="142"/>
                    </a:lnTo>
                    <a:lnTo>
                      <a:pt x="114" y="142"/>
                    </a:lnTo>
                    <a:lnTo>
                      <a:pt x="120" y="146"/>
                    </a:lnTo>
                    <a:lnTo>
                      <a:pt x="122" y="150"/>
                    </a:lnTo>
                    <a:lnTo>
                      <a:pt x="124" y="158"/>
                    </a:lnTo>
                    <a:lnTo>
                      <a:pt x="126" y="162"/>
                    </a:lnTo>
                    <a:lnTo>
                      <a:pt x="128" y="168"/>
                    </a:lnTo>
                    <a:lnTo>
                      <a:pt x="134" y="170"/>
                    </a:lnTo>
                    <a:lnTo>
                      <a:pt x="142" y="174"/>
                    </a:lnTo>
                    <a:lnTo>
                      <a:pt x="142" y="174"/>
                    </a:lnTo>
                    <a:lnTo>
                      <a:pt x="152" y="176"/>
                    </a:lnTo>
                    <a:lnTo>
                      <a:pt x="158" y="180"/>
                    </a:lnTo>
                    <a:lnTo>
                      <a:pt x="162" y="182"/>
                    </a:lnTo>
                    <a:lnTo>
                      <a:pt x="164" y="186"/>
                    </a:lnTo>
                    <a:lnTo>
                      <a:pt x="164" y="194"/>
                    </a:lnTo>
                    <a:lnTo>
                      <a:pt x="164" y="196"/>
                    </a:lnTo>
                    <a:lnTo>
                      <a:pt x="166" y="200"/>
                    </a:lnTo>
                    <a:lnTo>
                      <a:pt x="166" y="200"/>
                    </a:lnTo>
                    <a:lnTo>
                      <a:pt x="174" y="214"/>
                    </a:lnTo>
                    <a:lnTo>
                      <a:pt x="178" y="224"/>
                    </a:lnTo>
                    <a:lnTo>
                      <a:pt x="180" y="232"/>
                    </a:lnTo>
                    <a:lnTo>
                      <a:pt x="180" y="232"/>
                    </a:lnTo>
                    <a:lnTo>
                      <a:pt x="178" y="240"/>
                    </a:lnTo>
                    <a:lnTo>
                      <a:pt x="174" y="250"/>
                    </a:lnTo>
                    <a:lnTo>
                      <a:pt x="172" y="260"/>
                    </a:lnTo>
                    <a:lnTo>
                      <a:pt x="172" y="266"/>
                    </a:lnTo>
                    <a:lnTo>
                      <a:pt x="174" y="270"/>
                    </a:lnTo>
                    <a:lnTo>
                      <a:pt x="174" y="270"/>
                    </a:lnTo>
                    <a:lnTo>
                      <a:pt x="180" y="276"/>
                    </a:lnTo>
                    <a:lnTo>
                      <a:pt x="178" y="282"/>
                    </a:lnTo>
                    <a:lnTo>
                      <a:pt x="174" y="284"/>
                    </a:lnTo>
                    <a:lnTo>
                      <a:pt x="168" y="284"/>
                    </a:lnTo>
                    <a:lnTo>
                      <a:pt x="168" y="284"/>
                    </a:lnTo>
                    <a:lnTo>
                      <a:pt x="164" y="282"/>
                    </a:lnTo>
                    <a:lnTo>
                      <a:pt x="160" y="284"/>
                    </a:lnTo>
                    <a:lnTo>
                      <a:pt x="152" y="292"/>
                    </a:lnTo>
                    <a:lnTo>
                      <a:pt x="152" y="292"/>
                    </a:lnTo>
                    <a:lnTo>
                      <a:pt x="144" y="298"/>
                    </a:lnTo>
                    <a:lnTo>
                      <a:pt x="140" y="300"/>
                    </a:lnTo>
                    <a:lnTo>
                      <a:pt x="138" y="298"/>
                    </a:lnTo>
                    <a:lnTo>
                      <a:pt x="134" y="300"/>
                    </a:lnTo>
                    <a:lnTo>
                      <a:pt x="134" y="300"/>
                    </a:lnTo>
                    <a:lnTo>
                      <a:pt x="134" y="302"/>
                    </a:lnTo>
                    <a:lnTo>
                      <a:pt x="136" y="304"/>
                    </a:lnTo>
                    <a:lnTo>
                      <a:pt x="140" y="308"/>
                    </a:lnTo>
                    <a:lnTo>
                      <a:pt x="146" y="312"/>
                    </a:lnTo>
                    <a:lnTo>
                      <a:pt x="146" y="314"/>
                    </a:lnTo>
                    <a:lnTo>
                      <a:pt x="146" y="316"/>
                    </a:lnTo>
                    <a:lnTo>
                      <a:pt x="146" y="316"/>
                    </a:lnTo>
                    <a:lnTo>
                      <a:pt x="144" y="316"/>
                    </a:lnTo>
                    <a:lnTo>
                      <a:pt x="142" y="316"/>
                    </a:lnTo>
                    <a:lnTo>
                      <a:pt x="140" y="312"/>
                    </a:lnTo>
                    <a:lnTo>
                      <a:pt x="136" y="310"/>
                    </a:lnTo>
                    <a:lnTo>
                      <a:pt x="132" y="310"/>
                    </a:lnTo>
                    <a:lnTo>
                      <a:pt x="130" y="312"/>
                    </a:lnTo>
                    <a:lnTo>
                      <a:pt x="130" y="312"/>
                    </a:lnTo>
                    <a:lnTo>
                      <a:pt x="120" y="316"/>
                    </a:lnTo>
                    <a:lnTo>
                      <a:pt x="114" y="318"/>
                    </a:lnTo>
                    <a:lnTo>
                      <a:pt x="112" y="320"/>
                    </a:lnTo>
                    <a:lnTo>
                      <a:pt x="108" y="324"/>
                    </a:lnTo>
                    <a:lnTo>
                      <a:pt x="108" y="32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5" name="Venezuela">
                <a:extLst>
                  <a:ext uri="{FF2B5EF4-FFF2-40B4-BE49-F238E27FC236}">
                    <a16:creationId xmlns:a16="http://schemas.microsoft.com/office/drawing/2014/main" id="{2A8DD263-7D9D-4D02-8E5E-03EFB541D867}"/>
                  </a:ext>
                </a:extLst>
              </p:cNvPr>
              <p:cNvSpPr>
                <a:spLocks/>
              </p:cNvSpPr>
              <p:nvPr/>
            </p:nvSpPr>
            <p:spPr bwMode="auto">
              <a:xfrm>
                <a:off x="1797037" y="2163005"/>
                <a:ext cx="408635" cy="434280"/>
              </a:xfrm>
              <a:custGeom>
                <a:avLst/>
                <a:gdLst/>
                <a:ahLst/>
                <a:cxnLst>
                  <a:cxn ang="0">
                    <a:pos x="266" y="94"/>
                  </a:cxn>
                  <a:cxn ang="0">
                    <a:pos x="270" y="84"/>
                  </a:cxn>
                  <a:cxn ang="0">
                    <a:pos x="266" y="80"/>
                  </a:cxn>
                  <a:cxn ang="0">
                    <a:pos x="262" y="70"/>
                  </a:cxn>
                  <a:cxn ang="0">
                    <a:pos x="236" y="56"/>
                  </a:cxn>
                  <a:cxn ang="0">
                    <a:pos x="226" y="40"/>
                  </a:cxn>
                  <a:cxn ang="0">
                    <a:pos x="242" y="36"/>
                  </a:cxn>
                  <a:cxn ang="0">
                    <a:pos x="226" y="32"/>
                  </a:cxn>
                  <a:cxn ang="0">
                    <a:pos x="202" y="34"/>
                  </a:cxn>
                  <a:cxn ang="0">
                    <a:pos x="204" y="42"/>
                  </a:cxn>
                  <a:cxn ang="0">
                    <a:pos x="166" y="44"/>
                  </a:cxn>
                  <a:cxn ang="0">
                    <a:pos x="148" y="36"/>
                  </a:cxn>
                  <a:cxn ang="0">
                    <a:pos x="116" y="30"/>
                  </a:cxn>
                  <a:cxn ang="0">
                    <a:pos x="106" y="18"/>
                  </a:cxn>
                  <a:cxn ang="0">
                    <a:pos x="86" y="12"/>
                  </a:cxn>
                  <a:cxn ang="0">
                    <a:pos x="74" y="6"/>
                  </a:cxn>
                  <a:cxn ang="0">
                    <a:pos x="84" y="12"/>
                  </a:cxn>
                  <a:cxn ang="0">
                    <a:pos x="78" y="16"/>
                  </a:cxn>
                  <a:cxn ang="0">
                    <a:pos x="54" y="32"/>
                  </a:cxn>
                  <a:cxn ang="0">
                    <a:pos x="48" y="46"/>
                  </a:cxn>
                  <a:cxn ang="0">
                    <a:pos x="54" y="54"/>
                  </a:cxn>
                  <a:cxn ang="0">
                    <a:pos x="42" y="76"/>
                  </a:cxn>
                  <a:cxn ang="0">
                    <a:pos x="30" y="64"/>
                  </a:cxn>
                  <a:cxn ang="0">
                    <a:pos x="40" y="50"/>
                  </a:cxn>
                  <a:cxn ang="0">
                    <a:pos x="46" y="38"/>
                  </a:cxn>
                  <a:cxn ang="0">
                    <a:pos x="40" y="18"/>
                  </a:cxn>
                  <a:cxn ang="0">
                    <a:pos x="48" y="10"/>
                  </a:cxn>
                  <a:cxn ang="0">
                    <a:pos x="14" y="46"/>
                  </a:cxn>
                  <a:cxn ang="0">
                    <a:pos x="2" y="74"/>
                  </a:cxn>
                  <a:cxn ang="0">
                    <a:pos x="6" y="82"/>
                  </a:cxn>
                  <a:cxn ang="0">
                    <a:pos x="12" y="90"/>
                  </a:cxn>
                  <a:cxn ang="0">
                    <a:pos x="16" y="124"/>
                  </a:cxn>
                  <a:cxn ang="0">
                    <a:pos x="42" y="140"/>
                  </a:cxn>
                  <a:cxn ang="0">
                    <a:pos x="68" y="144"/>
                  </a:cxn>
                  <a:cxn ang="0">
                    <a:pos x="100" y="160"/>
                  </a:cxn>
                  <a:cxn ang="0">
                    <a:pos x="116" y="162"/>
                  </a:cxn>
                  <a:cxn ang="0">
                    <a:pos x="112" y="174"/>
                  </a:cxn>
                  <a:cxn ang="0">
                    <a:pos x="108" y="196"/>
                  </a:cxn>
                  <a:cxn ang="0">
                    <a:pos x="120" y="220"/>
                  </a:cxn>
                  <a:cxn ang="0">
                    <a:pos x="118" y="246"/>
                  </a:cxn>
                  <a:cxn ang="0">
                    <a:pos x="132" y="290"/>
                  </a:cxn>
                  <a:cxn ang="0">
                    <a:pos x="152" y="298"/>
                  </a:cxn>
                  <a:cxn ang="0">
                    <a:pos x="170" y="292"/>
                  </a:cxn>
                  <a:cxn ang="0">
                    <a:pos x="186" y="280"/>
                  </a:cxn>
                  <a:cxn ang="0">
                    <a:pos x="194" y="266"/>
                  </a:cxn>
                  <a:cxn ang="0">
                    <a:pos x="202" y="252"/>
                  </a:cxn>
                  <a:cxn ang="0">
                    <a:pos x="190" y="228"/>
                  </a:cxn>
                  <a:cxn ang="0">
                    <a:pos x="180" y="208"/>
                  </a:cxn>
                  <a:cxn ang="0">
                    <a:pos x="208" y="212"/>
                  </a:cxn>
                  <a:cxn ang="0">
                    <a:pos x="232" y="212"/>
                  </a:cxn>
                  <a:cxn ang="0">
                    <a:pos x="236" y="208"/>
                  </a:cxn>
                  <a:cxn ang="0">
                    <a:pos x="260" y="194"/>
                  </a:cxn>
                  <a:cxn ang="0">
                    <a:pos x="256" y="162"/>
                  </a:cxn>
                  <a:cxn ang="0">
                    <a:pos x="260" y="144"/>
                  </a:cxn>
                  <a:cxn ang="0">
                    <a:pos x="274" y="130"/>
                  </a:cxn>
                  <a:cxn ang="0">
                    <a:pos x="264" y="124"/>
                  </a:cxn>
                  <a:cxn ang="0">
                    <a:pos x="268" y="112"/>
                  </a:cxn>
                  <a:cxn ang="0">
                    <a:pos x="284" y="106"/>
                  </a:cxn>
                </a:cxnLst>
                <a:rect l="0" t="0" r="r" b="b"/>
                <a:pathLst>
                  <a:path w="284" h="298">
                    <a:moveTo>
                      <a:pt x="284" y="100"/>
                    </a:moveTo>
                    <a:lnTo>
                      <a:pt x="284" y="100"/>
                    </a:lnTo>
                    <a:lnTo>
                      <a:pt x="278" y="92"/>
                    </a:lnTo>
                    <a:lnTo>
                      <a:pt x="274" y="92"/>
                    </a:lnTo>
                    <a:lnTo>
                      <a:pt x="270" y="94"/>
                    </a:lnTo>
                    <a:lnTo>
                      <a:pt x="266" y="94"/>
                    </a:lnTo>
                    <a:lnTo>
                      <a:pt x="260" y="92"/>
                    </a:lnTo>
                    <a:lnTo>
                      <a:pt x="260" y="92"/>
                    </a:lnTo>
                    <a:lnTo>
                      <a:pt x="268" y="92"/>
                    </a:lnTo>
                    <a:lnTo>
                      <a:pt x="270" y="90"/>
                    </a:lnTo>
                    <a:lnTo>
                      <a:pt x="272" y="88"/>
                    </a:lnTo>
                    <a:lnTo>
                      <a:pt x="270" y="84"/>
                    </a:lnTo>
                    <a:lnTo>
                      <a:pt x="270" y="84"/>
                    </a:lnTo>
                    <a:lnTo>
                      <a:pt x="270" y="82"/>
                    </a:lnTo>
                    <a:lnTo>
                      <a:pt x="268" y="82"/>
                    </a:lnTo>
                    <a:lnTo>
                      <a:pt x="266" y="82"/>
                    </a:lnTo>
                    <a:lnTo>
                      <a:pt x="266" y="80"/>
                    </a:lnTo>
                    <a:lnTo>
                      <a:pt x="266" y="80"/>
                    </a:lnTo>
                    <a:lnTo>
                      <a:pt x="268" y="80"/>
                    </a:lnTo>
                    <a:lnTo>
                      <a:pt x="266" y="78"/>
                    </a:lnTo>
                    <a:lnTo>
                      <a:pt x="264" y="78"/>
                    </a:lnTo>
                    <a:lnTo>
                      <a:pt x="264" y="76"/>
                    </a:lnTo>
                    <a:lnTo>
                      <a:pt x="264" y="76"/>
                    </a:lnTo>
                    <a:lnTo>
                      <a:pt x="262" y="70"/>
                    </a:lnTo>
                    <a:lnTo>
                      <a:pt x="258" y="66"/>
                    </a:lnTo>
                    <a:lnTo>
                      <a:pt x="250" y="60"/>
                    </a:lnTo>
                    <a:lnTo>
                      <a:pt x="250" y="60"/>
                    </a:lnTo>
                    <a:lnTo>
                      <a:pt x="244" y="54"/>
                    </a:lnTo>
                    <a:lnTo>
                      <a:pt x="240" y="54"/>
                    </a:lnTo>
                    <a:lnTo>
                      <a:pt x="236" y="56"/>
                    </a:lnTo>
                    <a:lnTo>
                      <a:pt x="236" y="56"/>
                    </a:lnTo>
                    <a:lnTo>
                      <a:pt x="232" y="48"/>
                    </a:lnTo>
                    <a:lnTo>
                      <a:pt x="230" y="42"/>
                    </a:lnTo>
                    <a:lnTo>
                      <a:pt x="228" y="40"/>
                    </a:lnTo>
                    <a:lnTo>
                      <a:pt x="226" y="40"/>
                    </a:lnTo>
                    <a:lnTo>
                      <a:pt x="226" y="40"/>
                    </a:lnTo>
                    <a:lnTo>
                      <a:pt x="222" y="40"/>
                    </a:lnTo>
                    <a:lnTo>
                      <a:pt x="220" y="40"/>
                    </a:lnTo>
                    <a:lnTo>
                      <a:pt x="222" y="38"/>
                    </a:lnTo>
                    <a:lnTo>
                      <a:pt x="228" y="38"/>
                    </a:lnTo>
                    <a:lnTo>
                      <a:pt x="228" y="38"/>
                    </a:lnTo>
                    <a:lnTo>
                      <a:pt x="242" y="36"/>
                    </a:lnTo>
                    <a:lnTo>
                      <a:pt x="246" y="36"/>
                    </a:lnTo>
                    <a:lnTo>
                      <a:pt x="248" y="34"/>
                    </a:lnTo>
                    <a:lnTo>
                      <a:pt x="248" y="34"/>
                    </a:lnTo>
                    <a:lnTo>
                      <a:pt x="232" y="34"/>
                    </a:lnTo>
                    <a:lnTo>
                      <a:pt x="232" y="34"/>
                    </a:lnTo>
                    <a:lnTo>
                      <a:pt x="226" y="32"/>
                    </a:lnTo>
                    <a:lnTo>
                      <a:pt x="224" y="34"/>
                    </a:lnTo>
                    <a:lnTo>
                      <a:pt x="220" y="34"/>
                    </a:lnTo>
                    <a:lnTo>
                      <a:pt x="214" y="34"/>
                    </a:lnTo>
                    <a:lnTo>
                      <a:pt x="214" y="34"/>
                    </a:lnTo>
                    <a:lnTo>
                      <a:pt x="206" y="32"/>
                    </a:lnTo>
                    <a:lnTo>
                      <a:pt x="202" y="34"/>
                    </a:lnTo>
                    <a:lnTo>
                      <a:pt x="202" y="34"/>
                    </a:lnTo>
                    <a:lnTo>
                      <a:pt x="204" y="34"/>
                    </a:lnTo>
                    <a:lnTo>
                      <a:pt x="212" y="36"/>
                    </a:lnTo>
                    <a:lnTo>
                      <a:pt x="212" y="36"/>
                    </a:lnTo>
                    <a:lnTo>
                      <a:pt x="206" y="38"/>
                    </a:lnTo>
                    <a:lnTo>
                      <a:pt x="204" y="42"/>
                    </a:lnTo>
                    <a:lnTo>
                      <a:pt x="202" y="44"/>
                    </a:lnTo>
                    <a:lnTo>
                      <a:pt x="192" y="46"/>
                    </a:lnTo>
                    <a:lnTo>
                      <a:pt x="192" y="46"/>
                    </a:lnTo>
                    <a:lnTo>
                      <a:pt x="178" y="48"/>
                    </a:lnTo>
                    <a:lnTo>
                      <a:pt x="170" y="46"/>
                    </a:lnTo>
                    <a:lnTo>
                      <a:pt x="166" y="44"/>
                    </a:lnTo>
                    <a:lnTo>
                      <a:pt x="166" y="40"/>
                    </a:lnTo>
                    <a:lnTo>
                      <a:pt x="166" y="40"/>
                    </a:lnTo>
                    <a:lnTo>
                      <a:pt x="166" y="40"/>
                    </a:lnTo>
                    <a:lnTo>
                      <a:pt x="166" y="38"/>
                    </a:lnTo>
                    <a:lnTo>
                      <a:pt x="160" y="36"/>
                    </a:lnTo>
                    <a:lnTo>
                      <a:pt x="148" y="36"/>
                    </a:lnTo>
                    <a:lnTo>
                      <a:pt x="136" y="36"/>
                    </a:lnTo>
                    <a:lnTo>
                      <a:pt x="136" y="36"/>
                    </a:lnTo>
                    <a:lnTo>
                      <a:pt x="124" y="38"/>
                    </a:lnTo>
                    <a:lnTo>
                      <a:pt x="116" y="36"/>
                    </a:lnTo>
                    <a:lnTo>
                      <a:pt x="114" y="32"/>
                    </a:lnTo>
                    <a:lnTo>
                      <a:pt x="116" y="30"/>
                    </a:lnTo>
                    <a:lnTo>
                      <a:pt x="116" y="30"/>
                    </a:lnTo>
                    <a:lnTo>
                      <a:pt x="118" y="28"/>
                    </a:lnTo>
                    <a:lnTo>
                      <a:pt x="116" y="24"/>
                    </a:lnTo>
                    <a:lnTo>
                      <a:pt x="108" y="18"/>
                    </a:lnTo>
                    <a:lnTo>
                      <a:pt x="108" y="18"/>
                    </a:lnTo>
                    <a:lnTo>
                      <a:pt x="106" y="18"/>
                    </a:lnTo>
                    <a:lnTo>
                      <a:pt x="104" y="18"/>
                    </a:lnTo>
                    <a:lnTo>
                      <a:pt x="102" y="18"/>
                    </a:lnTo>
                    <a:lnTo>
                      <a:pt x="98" y="16"/>
                    </a:lnTo>
                    <a:lnTo>
                      <a:pt x="98" y="16"/>
                    </a:lnTo>
                    <a:lnTo>
                      <a:pt x="88" y="14"/>
                    </a:lnTo>
                    <a:lnTo>
                      <a:pt x="86" y="12"/>
                    </a:lnTo>
                    <a:lnTo>
                      <a:pt x="86" y="8"/>
                    </a:lnTo>
                    <a:lnTo>
                      <a:pt x="86" y="8"/>
                    </a:lnTo>
                    <a:lnTo>
                      <a:pt x="84" y="2"/>
                    </a:lnTo>
                    <a:lnTo>
                      <a:pt x="80" y="0"/>
                    </a:lnTo>
                    <a:lnTo>
                      <a:pt x="76" y="2"/>
                    </a:lnTo>
                    <a:lnTo>
                      <a:pt x="74" y="6"/>
                    </a:lnTo>
                    <a:lnTo>
                      <a:pt x="74" y="6"/>
                    </a:lnTo>
                    <a:lnTo>
                      <a:pt x="74" y="12"/>
                    </a:lnTo>
                    <a:lnTo>
                      <a:pt x="76" y="12"/>
                    </a:lnTo>
                    <a:lnTo>
                      <a:pt x="80" y="12"/>
                    </a:lnTo>
                    <a:lnTo>
                      <a:pt x="80" y="12"/>
                    </a:lnTo>
                    <a:lnTo>
                      <a:pt x="84" y="12"/>
                    </a:lnTo>
                    <a:lnTo>
                      <a:pt x="84" y="14"/>
                    </a:lnTo>
                    <a:lnTo>
                      <a:pt x="84" y="16"/>
                    </a:lnTo>
                    <a:lnTo>
                      <a:pt x="80" y="16"/>
                    </a:lnTo>
                    <a:lnTo>
                      <a:pt x="80" y="16"/>
                    </a:lnTo>
                    <a:lnTo>
                      <a:pt x="78" y="16"/>
                    </a:lnTo>
                    <a:lnTo>
                      <a:pt x="78" y="16"/>
                    </a:lnTo>
                    <a:lnTo>
                      <a:pt x="76" y="20"/>
                    </a:lnTo>
                    <a:lnTo>
                      <a:pt x="72" y="22"/>
                    </a:lnTo>
                    <a:lnTo>
                      <a:pt x="72" y="22"/>
                    </a:lnTo>
                    <a:lnTo>
                      <a:pt x="62" y="24"/>
                    </a:lnTo>
                    <a:lnTo>
                      <a:pt x="54" y="32"/>
                    </a:lnTo>
                    <a:lnTo>
                      <a:pt x="54" y="32"/>
                    </a:lnTo>
                    <a:lnTo>
                      <a:pt x="52" y="36"/>
                    </a:lnTo>
                    <a:lnTo>
                      <a:pt x="50" y="40"/>
                    </a:lnTo>
                    <a:lnTo>
                      <a:pt x="50" y="42"/>
                    </a:lnTo>
                    <a:lnTo>
                      <a:pt x="50" y="44"/>
                    </a:lnTo>
                    <a:lnTo>
                      <a:pt x="50" y="44"/>
                    </a:lnTo>
                    <a:lnTo>
                      <a:pt x="48" y="46"/>
                    </a:lnTo>
                    <a:lnTo>
                      <a:pt x="50" y="48"/>
                    </a:lnTo>
                    <a:lnTo>
                      <a:pt x="52" y="48"/>
                    </a:lnTo>
                    <a:lnTo>
                      <a:pt x="52" y="52"/>
                    </a:lnTo>
                    <a:lnTo>
                      <a:pt x="52" y="52"/>
                    </a:lnTo>
                    <a:lnTo>
                      <a:pt x="54" y="52"/>
                    </a:lnTo>
                    <a:lnTo>
                      <a:pt x="54" y="54"/>
                    </a:lnTo>
                    <a:lnTo>
                      <a:pt x="56" y="62"/>
                    </a:lnTo>
                    <a:lnTo>
                      <a:pt x="56" y="70"/>
                    </a:lnTo>
                    <a:lnTo>
                      <a:pt x="56" y="70"/>
                    </a:lnTo>
                    <a:lnTo>
                      <a:pt x="54" y="74"/>
                    </a:lnTo>
                    <a:lnTo>
                      <a:pt x="48" y="76"/>
                    </a:lnTo>
                    <a:lnTo>
                      <a:pt x="42" y="76"/>
                    </a:lnTo>
                    <a:lnTo>
                      <a:pt x="40" y="74"/>
                    </a:lnTo>
                    <a:lnTo>
                      <a:pt x="40" y="72"/>
                    </a:lnTo>
                    <a:lnTo>
                      <a:pt x="40" y="72"/>
                    </a:lnTo>
                    <a:lnTo>
                      <a:pt x="38" y="68"/>
                    </a:lnTo>
                    <a:lnTo>
                      <a:pt x="34" y="66"/>
                    </a:lnTo>
                    <a:lnTo>
                      <a:pt x="30" y="64"/>
                    </a:lnTo>
                    <a:lnTo>
                      <a:pt x="30" y="62"/>
                    </a:lnTo>
                    <a:lnTo>
                      <a:pt x="30" y="58"/>
                    </a:lnTo>
                    <a:lnTo>
                      <a:pt x="30" y="58"/>
                    </a:lnTo>
                    <a:lnTo>
                      <a:pt x="32" y="56"/>
                    </a:lnTo>
                    <a:lnTo>
                      <a:pt x="34" y="54"/>
                    </a:lnTo>
                    <a:lnTo>
                      <a:pt x="40" y="50"/>
                    </a:lnTo>
                    <a:lnTo>
                      <a:pt x="44" y="46"/>
                    </a:lnTo>
                    <a:lnTo>
                      <a:pt x="46" y="44"/>
                    </a:lnTo>
                    <a:lnTo>
                      <a:pt x="44" y="42"/>
                    </a:lnTo>
                    <a:lnTo>
                      <a:pt x="44" y="42"/>
                    </a:lnTo>
                    <a:lnTo>
                      <a:pt x="42" y="38"/>
                    </a:lnTo>
                    <a:lnTo>
                      <a:pt x="46" y="38"/>
                    </a:lnTo>
                    <a:lnTo>
                      <a:pt x="48" y="38"/>
                    </a:lnTo>
                    <a:lnTo>
                      <a:pt x="46" y="32"/>
                    </a:lnTo>
                    <a:lnTo>
                      <a:pt x="46" y="32"/>
                    </a:lnTo>
                    <a:lnTo>
                      <a:pt x="40" y="24"/>
                    </a:lnTo>
                    <a:lnTo>
                      <a:pt x="38" y="20"/>
                    </a:lnTo>
                    <a:lnTo>
                      <a:pt x="40" y="18"/>
                    </a:lnTo>
                    <a:lnTo>
                      <a:pt x="42" y="16"/>
                    </a:lnTo>
                    <a:lnTo>
                      <a:pt x="42" y="16"/>
                    </a:lnTo>
                    <a:lnTo>
                      <a:pt x="48" y="12"/>
                    </a:lnTo>
                    <a:lnTo>
                      <a:pt x="48" y="12"/>
                    </a:lnTo>
                    <a:lnTo>
                      <a:pt x="48" y="10"/>
                    </a:lnTo>
                    <a:lnTo>
                      <a:pt x="48" y="10"/>
                    </a:lnTo>
                    <a:lnTo>
                      <a:pt x="34" y="18"/>
                    </a:lnTo>
                    <a:lnTo>
                      <a:pt x="22" y="40"/>
                    </a:lnTo>
                    <a:lnTo>
                      <a:pt x="22" y="40"/>
                    </a:lnTo>
                    <a:lnTo>
                      <a:pt x="20" y="40"/>
                    </a:lnTo>
                    <a:lnTo>
                      <a:pt x="14" y="46"/>
                    </a:lnTo>
                    <a:lnTo>
                      <a:pt x="14" y="46"/>
                    </a:lnTo>
                    <a:lnTo>
                      <a:pt x="12" y="52"/>
                    </a:lnTo>
                    <a:lnTo>
                      <a:pt x="12" y="54"/>
                    </a:lnTo>
                    <a:lnTo>
                      <a:pt x="12" y="58"/>
                    </a:lnTo>
                    <a:lnTo>
                      <a:pt x="10" y="62"/>
                    </a:lnTo>
                    <a:lnTo>
                      <a:pt x="10" y="62"/>
                    </a:lnTo>
                    <a:lnTo>
                      <a:pt x="2" y="74"/>
                    </a:lnTo>
                    <a:lnTo>
                      <a:pt x="0" y="80"/>
                    </a:lnTo>
                    <a:lnTo>
                      <a:pt x="0" y="80"/>
                    </a:lnTo>
                    <a:lnTo>
                      <a:pt x="0" y="80"/>
                    </a:lnTo>
                    <a:lnTo>
                      <a:pt x="2" y="80"/>
                    </a:lnTo>
                    <a:lnTo>
                      <a:pt x="4" y="80"/>
                    </a:lnTo>
                    <a:lnTo>
                      <a:pt x="6" y="82"/>
                    </a:lnTo>
                    <a:lnTo>
                      <a:pt x="6" y="82"/>
                    </a:lnTo>
                    <a:lnTo>
                      <a:pt x="8" y="84"/>
                    </a:lnTo>
                    <a:lnTo>
                      <a:pt x="10" y="82"/>
                    </a:lnTo>
                    <a:lnTo>
                      <a:pt x="12" y="84"/>
                    </a:lnTo>
                    <a:lnTo>
                      <a:pt x="12" y="90"/>
                    </a:lnTo>
                    <a:lnTo>
                      <a:pt x="12" y="90"/>
                    </a:lnTo>
                    <a:lnTo>
                      <a:pt x="16" y="106"/>
                    </a:lnTo>
                    <a:lnTo>
                      <a:pt x="16" y="112"/>
                    </a:lnTo>
                    <a:lnTo>
                      <a:pt x="16" y="118"/>
                    </a:lnTo>
                    <a:lnTo>
                      <a:pt x="16" y="118"/>
                    </a:lnTo>
                    <a:lnTo>
                      <a:pt x="16" y="120"/>
                    </a:lnTo>
                    <a:lnTo>
                      <a:pt x="16" y="124"/>
                    </a:lnTo>
                    <a:lnTo>
                      <a:pt x="22" y="128"/>
                    </a:lnTo>
                    <a:lnTo>
                      <a:pt x="28" y="132"/>
                    </a:lnTo>
                    <a:lnTo>
                      <a:pt x="34" y="136"/>
                    </a:lnTo>
                    <a:lnTo>
                      <a:pt x="34" y="136"/>
                    </a:lnTo>
                    <a:lnTo>
                      <a:pt x="38" y="138"/>
                    </a:lnTo>
                    <a:lnTo>
                      <a:pt x="42" y="140"/>
                    </a:lnTo>
                    <a:lnTo>
                      <a:pt x="48" y="138"/>
                    </a:lnTo>
                    <a:lnTo>
                      <a:pt x="54" y="136"/>
                    </a:lnTo>
                    <a:lnTo>
                      <a:pt x="58" y="138"/>
                    </a:lnTo>
                    <a:lnTo>
                      <a:pt x="62" y="140"/>
                    </a:lnTo>
                    <a:lnTo>
                      <a:pt x="62" y="140"/>
                    </a:lnTo>
                    <a:lnTo>
                      <a:pt x="68" y="144"/>
                    </a:lnTo>
                    <a:lnTo>
                      <a:pt x="72" y="144"/>
                    </a:lnTo>
                    <a:lnTo>
                      <a:pt x="78" y="152"/>
                    </a:lnTo>
                    <a:lnTo>
                      <a:pt x="78" y="152"/>
                    </a:lnTo>
                    <a:lnTo>
                      <a:pt x="86" y="158"/>
                    </a:lnTo>
                    <a:lnTo>
                      <a:pt x="92" y="160"/>
                    </a:lnTo>
                    <a:lnTo>
                      <a:pt x="100" y="160"/>
                    </a:lnTo>
                    <a:lnTo>
                      <a:pt x="110" y="156"/>
                    </a:lnTo>
                    <a:lnTo>
                      <a:pt x="110" y="156"/>
                    </a:lnTo>
                    <a:lnTo>
                      <a:pt x="116" y="156"/>
                    </a:lnTo>
                    <a:lnTo>
                      <a:pt x="118" y="156"/>
                    </a:lnTo>
                    <a:lnTo>
                      <a:pt x="118" y="158"/>
                    </a:lnTo>
                    <a:lnTo>
                      <a:pt x="116" y="162"/>
                    </a:lnTo>
                    <a:lnTo>
                      <a:pt x="116" y="162"/>
                    </a:lnTo>
                    <a:lnTo>
                      <a:pt x="114" y="166"/>
                    </a:lnTo>
                    <a:lnTo>
                      <a:pt x="114" y="168"/>
                    </a:lnTo>
                    <a:lnTo>
                      <a:pt x="114" y="172"/>
                    </a:lnTo>
                    <a:lnTo>
                      <a:pt x="112" y="174"/>
                    </a:lnTo>
                    <a:lnTo>
                      <a:pt x="112" y="174"/>
                    </a:lnTo>
                    <a:lnTo>
                      <a:pt x="110" y="176"/>
                    </a:lnTo>
                    <a:lnTo>
                      <a:pt x="112" y="180"/>
                    </a:lnTo>
                    <a:lnTo>
                      <a:pt x="112" y="184"/>
                    </a:lnTo>
                    <a:lnTo>
                      <a:pt x="110" y="190"/>
                    </a:lnTo>
                    <a:lnTo>
                      <a:pt x="110" y="190"/>
                    </a:lnTo>
                    <a:lnTo>
                      <a:pt x="108" y="196"/>
                    </a:lnTo>
                    <a:lnTo>
                      <a:pt x="110" y="200"/>
                    </a:lnTo>
                    <a:lnTo>
                      <a:pt x="110" y="208"/>
                    </a:lnTo>
                    <a:lnTo>
                      <a:pt x="112" y="214"/>
                    </a:lnTo>
                    <a:lnTo>
                      <a:pt x="118" y="214"/>
                    </a:lnTo>
                    <a:lnTo>
                      <a:pt x="118" y="214"/>
                    </a:lnTo>
                    <a:lnTo>
                      <a:pt x="120" y="220"/>
                    </a:lnTo>
                    <a:lnTo>
                      <a:pt x="120" y="226"/>
                    </a:lnTo>
                    <a:lnTo>
                      <a:pt x="118" y="232"/>
                    </a:lnTo>
                    <a:lnTo>
                      <a:pt x="112" y="244"/>
                    </a:lnTo>
                    <a:lnTo>
                      <a:pt x="112" y="244"/>
                    </a:lnTo>
                    <a:lnTo>
                      <a:pt x="114" y="244"/>
                    </a:lnTo>
                    <a:lnTo>
                      <a:pt x="118" y="246"/>
                    </a:lnTo>
                    <a:lnTo>
                      <a:pt x="122" y="254"/>
                    </a:lnTo>
                    <a:lnTo>
                      <a:pt x="124" y="268"/>
                    </a:lnTo>
                    <a:lnTo>
                      <a:pt x="126" y="286"/>
                    </a:lnTo>
                    <a:lnTo>
                      <a:pt x="126" y="286"/>
                    </a:lnTo>
                    <a:lnTo>
                      <a:pt x="130" y="290"/>
                    </a:lnTo>
                    <a:lnTo>
                      <a:pt x="132" y="290"/>
                    </a:lnTo>
                    <a:lnTo>
                      <a:pt x="134" y="290"/>
                    </a:lnTo>
                    <a:lnTo>
                      <a:pt x="134" y="290"/>
                    </a:lnTo>
                    <a:lnTo>
                      <a:pt x="138" y="292"/>
                    </a:lnTo>
                    <a:lnTo>
                      <a:pt x="144" y="296"/>
                    </a:lnTo>
                    <a:lnTo>
                      <a:pt x="150" y="298"/>
                    </a:lnTo>
                    <a:lnTo>
                      <a:pt x="152" y="298"/>
                    </a:lnTo>
                    <a:lnTo>
                      <a:pt x="154" y="298"/>
                    </a:lnTo>
                    <a:lnTo>
                      <a:pt x="154" y="298"/>
                    </a:lnTo>
                    <a:lnTo>
                      <a:pt x="160" y="296"/>
                    </a:lnTo>
                    <a:lnTo>
                      <a:pt x="162" y="296"/>
                    </a:lnTo>
                    <a:lnTo>
                      <a:pt x="166" y="296"/>
                    </a:lnTo>
                    <a:lnTo>
                      <a:pt x="170" y="292"/>
                    </a:lnTo>
                    <a:lnTo>
                      <a:pt x="170" y="292"/>
                    </a:lnTo>
                    <a:lnTo>
                      <a:pt x="178" y="284"/>
                    </a:lnTo>
                    <a:lnTo>
                      <a:pt x="182" y="282"/>
                    </a:lnTo>
                    <a:lnTo>
                      <a:pt x="184" y="282"/>
                    </a:lnTo>
                    <a:lnTo>
                      <a:pt x="186" y="280"/>
                    </a:lnTo>
                    <a:lnTo>
                      <a:pt x="186" y="280"/>
                    </a:lnTo>
                    <a:lnTo>
                      <a:pt x="188" y="278"/>
                    </a:lnTo>
                    <a:lnTo>
                      <a:pt x="190" y="278"/>
                    </a:lnTo>
                    <a:lnTo>
                      <a:pt x="192" y="278"/>
                    </a:lnTo>
                    <a:lnTo>
                      <a:pt x="194" y="272"/>
                    </a:lnTo>
                    <a:lnTo>
                      <a:pt x="194" y="272"/>
                    </a:lnTo>
                    <a:lnTo>
                      <a:pt x="194" y="266"/>
                    </a:lnTo>
                    <a:lnTo>
                      <a:pt x="198" y="264"/>
                    </a:lnTo>
                    <a:lnTo>
                      <a:pt x="202" y="264"/>
                    </a:lnTo>
                    <a:lnTo>
                      <a:pt x="210" y="260"/>
                    </a:lnTo>
                    <a:lnTo>
                      <a:pt x="210" y="260"/>
                    </a:lnTo>
                    <a:lnTo>
                      <a:pt x="208" y="252"/>
                    </a:lnTo>
                    <a:lnTo>
                      <a:pt x="202" y="252"/>
                    </a:lnTo>
                    <a:lnTo>
                      <a:pt x="202" y="252"/>
                    </a:lnTo>
                    <a:lnTo>
                      <a:pt x="198" y="252"/>
                    </a:lnTo>
                    <a:lnTo>
                      <a:pt x="194" y="250"/>
                    </a:lnTo>
                    <a:lnTo>
                      <a:pt x="190" y="244"/>
                    </a:lnTo>
                    <a:lnTo>
                      <a:pt x="188" y="236"/>
                    </a:lnTo>
                    <a:lnTo>
                      <a:pt x="190" y="228"/>
                    </a:lnTo>
                    <a:lnTo>
                      <a:pt x="190" y="228"/>
                    </a:lnTo>
                    <a:lnTo>
                      <a:pt x="190" y="224"/>
                    </a:lnTo>
                    <a:lnTo>
                      <a:pt x="190" y="220"/>
                    </a:lnTo>
                    <a:lnTo>
                      <a:pt x="184" y="214"/>
                    </a:lnTo>
                    <a:lnTo>
                      <a:pt x="180" y="210"/>
                    </a:lnTo>
                    <a:lnTo>
                      <a:pt x="180" y="208"/>
                    </a:lnTo>
                    <a:lnTo>
                      <a:pt x="184" y="206"/>
                    </a:lnTo>
                    <a:lnTo>
                      <a:pt x="184" y="206"/>
                    </a:lnTo>
                    <a:lnTo>
                      <a:pt x="190" y="206"/>
                    </a:lnTo>
                    <a:lnTo>
                      <a:pt x="194" y="206"/>
                    </a:lnTo>
                    <a:lnTo>
                      <a:pt x="202" y="210"/>
                    </a:lnTo>
                    <a:lnTo>
                      <a:pt x="208" y="212"/>
                    </a:lnTo>
                    <a:lnTo>
                      <a:pt x="210" y="212"/>
                    </a:lnTo>
                    <a:lnTo>
                      <a:pt x="216" y="212"/>
                    </a:lnTo>
                    <a:lnTo>
                      <a:pt x="216" y="212"/>
                    </a:lnTo>
                    <a:lnTo>
                      <a:pt x="224" y="210"/>
                    </a:lnTo>
                    <a:lnTo>
                      <a:pt x="230" y="212"/>
                    </a:lnTo>
                    <a:lnTo>
                      <a:pt x="232" y="212"/>
                    </a:lnTo>
                    <a:lnTo>
                      <a:pt x="234" y="212"/>
                    </a:lnTo>
                    <a:lnTo>
                      <a:pt x="234" y="212"/>
                    </a:lnTo>
                    <a:lnTo>
                      <a:pt x="236" y="210"/>
                    </a:lnTo>
                    <a:lnTo>
                      <a:pt x="236" y="210"/>
                    </a:lnTo>
                    <a:lnTo>
                      <a:pt x="234" y="208"/>
                    </a:lnTo>
                    <a:lnTo>
                      <a:pt x="236" y="208"/>
                    </a:lnTo>
                    <a:lnTo>
                      <a:pt x="236" y="208"/>
                    </a:lnTo>
                    <a:lnTo>
                      <a:pt x="242" y="206"/>
                    </a:lnTo>
                    <a:lnTo>
                      <a:pt x="248" y="204"/>
                    </a:lnTo>
                    <a:lnTo>
                      <a:pt x="256" y="198"/>
                    </a:lnTo>
                    <a:lnTo>
                      <a:pt x="256" y="198"/>
                    </a:lnTo>
                    <a:lnTo>
                      <a:pt x="260" y="194"/>
                    </a:lnTo>
                    <a:lnTo>
                      <a:pt x="264" y="192"/>
                    </a:lnTo>
                    <a:lnTo>
                      <a:pt x="266" y="190"/>
                    </a:lnTo>
                    <a:lnTo>
                      <a:pt x="268" y="182"/>
                    </a:lnTo>
                    <a:lnTo>
                      <a:pt x="268" y="182"/>
                    </a:lnTo>
                    <a:lnTo>
                      <a:pt x="258" y="168"/>
                    </a:lnTo>
                    <a:lnTo>
                      <a:pt x="256" y="162"/>
                    </a:lnTo>
                    <a:lnTo>
                      <a:pt x="254" y="158"/>
                    </a:lnTo>
                    <a:lnTo>
                      <a:pt x="254" y="158"/>
                    </a:lnTo>
                    <a:lnTo>
                      <a:pt x="256" y="154"/>
                    </a:lnTo>
                    <a:lnTo>
                      <a:pt x="258" y="150"/>
                    </a:lnTo>
                    <a:lnTo>
                      <a:pt x="262" y="148"/>
                    </a:lnTo>
                    <a:lnTo>
                      <a:pt x="260" y="144"/>
                    </a:lnTo>
                    <a:lnTo>
                      <a:pt x="260" y="144"/>
                    </a:lnTo>
                    <a:lnTo>
                      <a:pt x="260" y="140"/>
                    </a:lnTo>
                    <a:lnTo>
                      <a:pt x="260" y="138"/>
                    </a:lnTo>
                    <a:lnTo>
                      <a:pt x="270" y="132"/>
                    </a:lnTo>
                    <a:lnTo>
                      <a:pt x="270" y="132"/>
                    </a:lnTo>
                    <a:lnTo>
                      <a:pt x="274" y="130"/>
                    </a:lnTo>
                    <a:lnTo>
                      <a:pt x="274" y="126"/>
                    </a:lnTo>
                    <a:lnTo>
                      <a:pt x="272" y="124"/>
                    </a:lnTo>
                    <a:lnTo>
                      <a:pt x="268" y="124"/>
                    </a:lnTo>
                    <a:lnTo>
                      <a:pt x="268" y="124"/>
                    </a:lnTo>
                    <a:lnTo>
                      <a:pt x="264" y="126"/>
                    </a:lnTo>
                    <a:lnTo>
                      <a:pt x="264" y="124"/>
                    </a:lnTo>
                    <a:lnTo>
                      <a:pt x="266" y="122"/>
                    </a:lnTo>
                    <a:lnTo>
                      <a:pt x="266" y="118"/>
                    </a:lnTo>
                    <a:lnTo>
                      <a:pt x="266" y="118"/>
                    </a:lnTo>
                    <a:lnTo>
                      <a:pt x="266" y="116"/>
                    </a:lnTo>
                    <a:lnTo>
                      <a:pt x="266" y="114"/>
                    </a:lnTo>
                    <a:lnTo>
                      <a:pt x="268" y="112"/>
                    </a:lnTo>
                    <a:lnTo>
                      <a:pt x="270" y="110"/>
                    </a:lnTo>
                    <a:lnTo>
                      <a:pt x="270" y="110"/>
                    </a:lnTo>
                    <a:lnTo>
                      <a:pt x="272" y="108"/>
                    </a:lnTo>
                    <a:lnTo>
                      <a:pt x="274" y="106"/>
                    </a:lnTo>
                    <a:lnTo>
                      <a:pt x="280" y="106"/>
                    </a:lnTo>
                    <a:lnTo>
                      <a:pt x="284" y="106"/>
                    </a:lnTo>
                    <a:lnTo>
                      <a:pt x="284" y="104"/>
                    </a:lnTo>
                    <a:lnTo>
                      <a:pt x="284" y="100"/>
                    </a:lnTo>
                    <a:lnTo>
                      <a:pt x="284" y="10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186" name="Freeform 19">
                <a:extLst>
                  <a:ext uri="{FF2B5EF4-FFF2-40B4-BE49-F238E27FC236}">
                    <a16:creationId xmlns:a16="http://schemas.microsoft.com/office/drawing/2014/main" id="{BD17DBD7-2E12-44E3-A946-7F9AF383733A}"/>
                  </a:ext>
                </a:extLst>
              </p:cNvPr>
              <p:cNvSpPr>
                <a:spLocks/>
              </p:cNvSpPr>
              <p:nvPr/>
            </p:nvSpPr>
            <p:spPr bwMode="auto">
              <a:xfrm>
                <a:off x="2379116" y="2411153"/>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7" name="Freeform 19">
                <a:extLst>
                  <a:ext uri="{FF2B5EF4-FFF2-40B4-BE49-F238E27FC236}">
                    <a16:creationId xmlns:a16="http://schemas.microsoft.com/office/drawing/2014/main" id="{4BB034E7-EE23-4B16-A6E2-CF82B3A021E2}"/>
                  </a:ext>
                </a:extLst>
              </p:cNvPr>
              <p:cNvSpPr>
                <a:spLocks/>
              </p:cNvSpPr>
              <p:nvPr/>
            </p:nvSpPr>
            <p:spPr bwMode="auto">
              <a:xfrm>
                <a:off x="2361069" y="2402004"/>
                <a:ext cx="97841" cy="148647"/>
              </a:xfrm>
              <a:custGeom>
                <a:avLst/>
                <a:gdLst/>
                <a:ahLst/>
                <a:cxnLst>
                  <a:cxn ang="0">
                    <a:pos x="68" y="38"/>
                  </a:cxn>
                  <a:cxn ang="0">
                    <a:pos x="64" y="32"/>
                  </a:cxn>
                  <a:cxn ang="0">
                    <a:pos x="62" y="26"/>
                  </a:cxn>
                  <a:cxn ang="0">
                    <a:pos x="60" y="24"/>
                  </a:cxn>
                  <a:cxn ang="0">
                    <a:pos x="56" y="22"/>
                  </a:cxn>
                  <a:cxn ang="0">
                    <a:pos x="54" y="18"/>
                  </a:cxn>
                  <a:cxn ang="0">
                    <a:pos x="50" y="16"/>
                  </a:cxn>
                  <a:cxn ang="0">
                    <a:pos x="46" y="14"/>
                  </a:cxn>
                  <a:cxn ang="0">
                    <a:pos x="42" y="10"/>
                  </a:cxn>
                  <a:cxn ang="0">
                    <a:pos x="32" y="6"/>
                  </a:cxn>
                  <a:cxn ang="0">
                    <a:pos x="28" y="4"/>
                  </a:cxn>
                  <a:cxn ang="0">
                    <a:pos x="24" y="0"/>
                  </a:cxn>
                  <a:cxn ang="0">
                    <a:pos x="20" y="2"/>
                  </a:cxn>
                  <a:cxn ang="0">
                    <a:pos x="6" y="18"/>
                  </a:cxn>
                  <a:cxn ang="0">
                    <a:pos x="4" y="32"/>
                  </a:cxn>
                  <a:cxn ang="0">
                    <a:pos x="6" y="36"/>
                  </a:cxn>
                  <a:cxn ang="0">
                    <a:pos x="4" y="42"/>
                  </a:cxn>
                  <a:cxn ang="0">
                    <a:pos x="8" y="46"/>
                  </a:cxn>
                  <a:cxn ang="0">
                    <a:pos x="12" y="60"/>
                  </a:cxn>
                  <a:cxn ang="0">
                    <a:pos x="14" y="64"/>
                  </a:cxn>
                  <a:cxn ang="0">
                    <a:pos x="10" y="72"/>
                  </a:cxn>
                  <a:cxn ang="0">
                    <a:pos x="10" y="76"/>
                  </a:cxn>
                  <a:cxn ang="0">
                    <a:pos x="8" y="84"/>
                  </a:cxn>
                  <a:cxn ang="0">
                    <a:pos x="0" y="94"/>
                  </a:cxn>
                  <a:cxn ang="0">
                    <a:pos x="4" y="96"/>
                  </a:cxn>
                  <a:cxn ang="0">
                    <a:pos x="6" y="96"/>
                  </a:cxn>
                  <a:cxn ang="0">
                    <a:pos x="10" y="98"/>
                  </a:cxn>
                  <a:cxn ang="0">
                    <a:pos x="14" y="98"/>
                  </a:cxn>
                  <a:cxn ang="0">
                    <a:pos x="18" y="98"/>
                  </a:cxn>
                  <a:cxn ang="0">
                    <a:pos x="22" y="102"/>
                  </a:cxn>
                  <a:cxn ang="0">
                    <a:pos x="30" y="100"/>
                  </a:cxn>
                  <a:cxn ang="0">
                    <a:pos x="40" y="96"/>
                  </a:cxn>
                  <a:cxn ang="0">
                    <a:pos x="40" y="92"/>
                  </a:cxn>
                  <a:cxn ang="0">
                    <a:pos x="44" y="88"/>
                  </a:cxn>
                  <a:cxn ang="0">
                    <a:pos x="48" y="80"/>
                  </a:cxn>
                  <a:cxn ang="0">
                    <a:pos x="50" y="72"/>
                  </a:cxn>
                  <a:cxn ang="0">
                    <a:pos x="56" y="66"/>
                  </a:cxn>
                  <a:cxn ang="0">
                    <a:pos x="56" y="64"/>
                  </a:cxn>
                  <a:cxn ang="0">
                    <a:pos x="60" y="56"/>
                  </a:cxn>
                  <a:cxn ang="0">
                    <a:pos x="62" y="50"/>
                  </a:cxn>
                  <a:cxn ang="0">
                    <a:pos x="62" y="44"/>
                  </a:cxn>
                  <a:cxn ang="0">
                    <a:pos x="66" y="42"/>
                  </a:cxn>
                  <a:cxn ang="0">
                    <a:pos x="68" y="38"/>
                  </a:cxn>
                </a:cxnLst>
                <a:rect l="0" t="0" r="r" b="b"/>
                <a:pathLst>
                  <a:path w="68" h="102">
                    <a:moveTo>
                      <a:pt x="68" y="38"/>
                    </a:moveTo>
                    <a:lnTo>
                      <a:pt x="68" y="38"/>
                    </a:lnTo>
                    <a:lnTo>
                      <a:pt x="66" y="34"/>
                    </a:lnTo>
                    <a:lnTo>
                      <a:pt x="64" y="32"/>
                    </a:lnTo>
                    <a:lnTo>
                      <a:pt x="62" y="30"/>
                    </a:lnTo>
                    <a:lnTo>
                      <a:pt x="62" y="26"/>
                    </a:lnTo>
                    <a:lnTo>
                      <a:pt x="62" y="26"/>
                    </a:lnTo>
                    <a:lnTo>
                      <a:pt x="60" y="24"/>
                    </a:lnTo>
                    <a:lnTo>
                      <a:pt x="58" y="24"/>
                    </a:lnTo>
                    <a:lnTo>
                      <a:pt x="56" y="22"/>
                    </a:lnTo>
                    <a:lnTo>
                      <a:pt x="54" y="18"/>
                    </a:lnTo>
                    <a:lnTo>
                      <a:pt x="54" y="18"/>
                    </a:lnTo>
                    <a:lnTo>
                      <a:pt x="52" y="16"/>
                    </a:lnTo>
                    <a:lnTo>
                      <a:pt x="50" y="16"/>
                    </a:lnTo>
                    <a:lnTo>
                      <a:pt x="50" y="16"/>
                    </a:lnTo>
                    <a:lnTo>
                      <a:pt x="46" y="14"/>
                    </a:lnTo>
                    <a:lnTo>
                      <a:pt x="46" y="14"/>
                    </a:lnTo>
                    <a:lnTo>
                      <a:pt x="42" y="10"/>
                    </a:lnTo>
                    <a:lnTo>
                      <a:pt x="36" y="8"/>
                    </a:lnTo>
                    <a:lnTo>
                      <a:pt x="32" y="6"/>
                    </a:lnTo>
                    <a:lnTo>
                      <a:pt x="28" y="4"/>
                    </a:lnTo>
                    <a:lnTo>
                      <a:pt x="28" y="4"/>
                    </a:lnTo>
                    <a:lnTo>
                      <a:pt x="26" y="0"/>
                    </a:lnTo>
                    <a:lnTo>
                      <a:pt x="24" y="0"/>
                    </a:lnTo>
                    <a:lnTo>
                      <a:pt x="20" y="2"/>
                    </a:lnTo>
                    <a:lnTo>
                      <a:pt x="20" y="2"/>
                    </a:lnTo>
                    <a:lnTo>
                      <a:pt x="12" y="10"/>
                    </a:lnTo>
                    <a:lnTo>
                      <a:pt x="6" y="18"/>
                    </a:lnTo>
                    <a:lnTo>
                      <a:pt x="4" y="26"/>
                    </a:lnTo>
                    <a:lnTo>
                      <a:pt x="4" y="32"/>
                    </a:lnTo>
                    <a:lnTo>
                      <a:pt x="4" y="32"/>
                    </a:lnTo>
                    <a:lnTo>
                      <a:pt x="6" y="36"/>
                    </a:lnTo>
                    <a:lnTo>
                      <a:pt x="6" y="38"/>
                    </a:lnTo>
                    <a:lnTo>
                      <a:pt x="4" y="42"/>
                    </a:lnTo>
                    <a:lnTo>
                      <a:pt x="8" y="46"/>
                    </a:lnTo>
                    <a:lnTo>
                      <a:pt x="8" y="46"/>
                    </a:lnTo>
                    <a:lnTo>
                      <a:pt x="10" y="52"/>
                    </a:lnTo>
                    <a:lnTo>
                      <a:pt x="12" y="60"/>
                    </a:lnTo>
                    <a:lnTo>
                      <a:pt x="12" y="60"/>
                    </a:lnTo>
                    <a:lnTo>
                      <a:pt x="14" y="64"/>
                    </a:lnTo>
                    <a:lnTo>
                      <a:pt x="12" y="68"/>
                    </a:lnTo>
                    <a:lnTo>
                      <a:pt x="10" y="72"/>
                    </a:lnTo>
                    <a:lnTo>
                      <a:pt x="10" y="76"/>
                    </a:lnTo>
                    <a:lnTo>
                      <a:pt x="10" y="76"/>
                    </a:lnTo>
                    <a:lnTo>
                      <a:pt x="10" y="80"/>
                    </a:lnTo>
                    <a:lnTo>
                      <a:pt x="8" y="84"/>
                    </a:lnTo>
                    <a:lnTo>
                      <a:pt x="4" y="88"/>
                    </a:lnTo>
                    <a:lnTo>
                      <a:pt x="0" y="94"/>
                    </a:lnTo>
                    <a:lnTo>
                      <a:pt x="0" y="94"/>
                    </a:lnTo>
                    <a:lnTo>
                      <a:pt x="4" y="96"/>
                    </a:lnTo>
                    <a:lnTo>
                      <a:pt x="6" y="96"/>
                    </a:lnTo>
                    <a:lnTo>
                      <a:pt x="6" y="96"/>
                    </a:lnTo>
                    <a:lnTo>
                      <a:pt x="10" y="96"/>
                    </a:lnTo>
                    <a:lnTo>
                      <a:pt x="10" y="98"/>
                    </a:lnTo>
                    <a:lnTo>
                      <a:pt x="12" y="98"/>
                    </a:lnTo>
                    <a:lnTo>
                      <a:pt x="14" y="98"/>
                    </a:lnTo>
                    <a:lnTo>
                      <a:pt x="14" y="98"/>
                    </a:lnTo>
                    <a:lnTo>
                      <a:pt x="18" y="98"/>
                    </a:lnTo>
                    <a:lnTo>
                      <a:pt x="20" y="102"/>
                    </a:lnTo>
                    <a:lnTo>
                      <a:pt x="22" y="102"/>
                    </a:lnTo>
                    <a:lnTo>
                      <a:pt x="30" y="100"/>
                    </a:lnTo>
                    <a:lnTo>
                      <a:pt x="30" y="100"/>
                    </a:lnTo>
                    <a:lnTo>
                      <a:pt x="38" y="98"/>
                    </a:lnTo>
                    <a:lnTo>
                      <a:pt x="40" y="96"/>
                    </a:lnTo>
                    <a:lnTo>
                      <a:pt x="40" y="92"/>
                    </a:lnTo>
                    <a:lnTo>
                      <a:pt x="40" y="92"/>
                    </a:lnTo>
                    <a:lnTo>
                      <a:pt x="42" y="88"/>
                    </a:lnTo>
                    <a:lnTo>
                      <a:pt x="44" y="88"/>
                    </a:lnTo>
                    <a:lnTo>
                      <a:pt x="46" y="86"/>
                    </a:lnTo>
                    <a:lnTo>
                      <a:pt x="48" y="80"/>
                    </a:lnTo>
                    <a:lnTo>
                      <a:pt x="48" y="80"/>
                    </a:lnTo>
                    <a:lnTo>
                      <a:pt x="50" y="72"/>
                    </a:lnTo>
                    <a:lnTo>
                      <a:pt x="54" y="68"/>
                    </a:lnTo>
                    <a:lnTo>
                      <a:pt x="56" y="66"/>
                    </a:lnTo>
                    <a:lnTo>
                      <a:pt x="56" y="64"/>
                    </a:lnTo>
                    <a:lnTo>
                      <a:pt x="56" y="64"/>
                    </a:lnTo>
                    <a:lnTo>
                      <a:pt x="58" y="58"/>
                    </a:lnTo>
                    <a:lnTo>
                      <a:pt x="60" y="56"/>
                    </a:lnTo>
                    <a:lnTo>
                      <a:pt x="62" y="54"/>
                    </a:lnTo>
                    <a:lnTo>
                      <a:pt x="62" y="50"/>
                    </a:lnTo>
                    <a:lnTo>
                      <a:pt x="62" y="50"/>
                    </a:lnTo>
                    <a:lnTo>
                      <a:pt x="62" y="44"/>
                    </a:lnTo>
                    <a:lnTo>
                      <a:pt x="64" y="44"/>
                    </a:lnTo>
                    <a:lnTo>
                      <a:pt x="66" y="42"/>
                    </a:lnTo>
                    <a:lnTo>
                      <a:pt x="68" y="38"/>
                    </a:lnTo>
                    <a:lnTo>
                      <a:pt x="68" y="3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8" name="Montenegro">
                <a:extLst>
                  <a:ext uri="{FF2B5EF4-FFF2-40B4-BE49-F238E27FC236}">
                    <a16:creationId xmlns:a16="http://schemas.microsoft.com/office/drawing/2014/main" id="{B5D02FA2-30DE-42E8-B4AC-17AA92F016DD}"/>
                  </a:ext>
                </a:extLst>
              </p:cNvPr>
              <p:cNvSpPr>
                <a:spLocks/>
              </p:cNvSpPr>
              <p:nvPr/>
            </p:nvSpPr>
            <p:spPr bwMode="auto">
              <a:xfrm>
                <a:off x="4538451" y="1071507"/>
                <a:ext cx="43312" cy="49219"/>
              </a:xfrm>
              <a:custGeom>
                <a:avLst/>
                <a:gdLst>
                  <a:gd name="T0" fmla="*/ 744 w 744"/>
                  <a:gd name="T1" fmla="*/ 364 h 834"/>
                  <a:gd name="T2" fmla="*/ 654 w 744"/>
                  <a:gd name="T3" fmla="*/ 258 h 834"/>
                  <a:gd name="T4" fmla="*/ 586 w 744"/>
                  <a:gd name="T5" fmla="*/ 208 h 834"/>
                  <a:gd name="T6" fmla="*/ 529 w 744"/>
                  <a:gd name="T7" fmla="*/ 208 h 834"/>
                  <a:gd name="T8" fmla="*/ 517 w 744"/>
                  <a:gd name="T9" fmla="*/ 178 h 834"/>
                  <a:gd name="T10" fmla="*/ 435 w 744"/>
                  <a:gd name="T11" fmla="*/ 133 h 834"/>
                  <a:gd name="T12" fmla="*/ 317 w 744"/>
                  <a:gd name="T13" fmla="*/ 0 h 834"/>
                  <a:gd name="T14" fmla="*/ 220 w 744"/>
                  <a:gd name="T15" fmla="*/ 0 h 834"/>
                  <a:gd name="T16" fmla="*/ 272 w 744"/>
                  <a:gd name="T17" fmla="*/ 114 h 834"/>
                  <a:gd name="T18" fmla="*/ 208 w 744"/>
                  <a:gd name="T19" fmla="*/ 126 h 834"/>
                  <a:gd name="T20" fmla="*/ 182 w 744"/>
                  <a:gd name="T21" fmla="*/ 55 h 834"/>
                  <a:gd name="T22" fmla="*/ 102 w 744"/>
                  <a:gd name="T23" fmla="*/ 107 h 834"/>
                  <a:gd name="T24" fmla="*/ 106 w 744"/>
                  <a:gd name="T25" fmla="*/ 234 h 834"/>
                  <a:gd name="T26" fmla="*/ 57 w 744"/>
                  <a:gd name="T27" fmla="*/ 234 h 834"/>
                  <a:gd name="T28" fmla="*/ 19 w 744"/>
                  <a:gd name="T29" fmla="*/ 364 h 834"/>
                  <a:gd name="T30" fmla="*/ 87 w 744"/>
                  <a:gd name="T31" fmla="*/ 447 h 834"/>
                  <a:gd name="T32" fmla="*/ 7 w 744"/>
                  <a:gd name="T33" fmla="*/ 473 h 834"/>
                  <a:gd name="T34" fmla="*/ 26 w 744"/>
                  <a:gd name="T35" fmla="*/ 579 h 834"/>
                  <a:gd name="T36" fmla="*/ 0 w 744"/>
                  <a:gd name="T37" fmla="*/ 603 h 834"/>
                  <a:gd name="T38" fmla="*/ 0 w 744"/>
                  <a:gd name="T39" fmla="*/ 612 h 834"/>
                  <a:gd name="T40" fmla="*/ 45 w 744"/>
                  <a:gd name="T41" fmla="*/ 612 h 834"/>
                  <a:gd name="T42" fmla="*/ 135 w 744"/>
                  <a:gd name="T43" fmla="*/ 699 h 834"/>
                  <a:gd name="T44" fmla="*/ 224 w 744"/>
                  <a:gd name="T45" fmla="*/ 744 h 834"/>
                  <a:gd name="T46" fmla="*/ 314 w 744"/>
                  <a:gd name="T47" fmla="*/ 789 h 834"/>
                  <a:gd name="T48" fmla="*/ 359 w 744"/>
                  <a:gd name="T49" fmla="*/ 834 h 834"/>
                  <a:gd name="T50" fmla="*/ 366 w 744"/>
                  <a:gd name="T51" fmla="*/ 827 h 834"/>
                  <a:gd name="T52" fmla="*/ 361 w 744"/>
                  <a:gd name="T53" fmla="*/ 747 h 834"/>
                  <a:gd name="T54" fmla="*/ 359 w 744"/>
                  <a:gd name="T55" fmla="*/ 744 h 834"/>
                  <a:gd name="T56" fmla="*/ 359 w 744"/>
                  <a:gd name="T57" fmla="*/ 699 h 834"/>
                  <a:gd name="T58" fmla="*/ 340 w 744"/>
                  <a:gd name="T59" fmla="*/ 699 h 834"/>
                  <a:gd name="T60" fmla="*/ 503 w 744"/>
                  <a:gd name="T61" fmla="*/ 409 h 834"/>
                  <a:gd name="T62" fmla="*/ 529 w 744"/>
                  <a:gd name="T63" fmla="*/ 536 h 834"/>
                  <a:gd name="T64" fmla="*/ 616 w 744"/>
                  <a:gd name="T65" fmla="*/ 492 h 834"/>
                  <a:gd name="T66" fmla="*/ 616 w 744"/>
                  <a:gd name="T67" fmla="*/ 435 h 834"/>
                  <a:gd name="T68" fmla="*/ 616 w 744"/>
                  <a:gd name="T69" fmla="*/ 364 h 834"/>
                  <a:gd name="T70" fmla="*/ 706 w 744"/>
                  <a:gd name="T71" fmla="*/ 364 h 834"/>
                  <a:gd name="T72" fmla="*/ 744 w 744"/>
                  <a:gd name="T73" fmla="*/ 36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4" h="834">
                    <a:moveTo>
                      <a:pt x="744" y="364"/>
                    </a:moveTo>
                    <a:lnTo>
                      <a:pt x="654" y="258"/>
                    </a:lnTo>
                    <a:lnTo>
                      <a:pt x="586" y="208"/>
                    </a:lnTo>
                    <a:lnTo>
                      <a:pt x="529" y="208"/>
                    </a:lnTo>
                    <a:lnTo>
                      <a:pt x="517" y="178"/>
                    </a:lnTo>
                    <a:lnTo>
                      <a:pt x="435" y="133"/>
                    </a:lnTo>
                    <a:lnTo>
                      <a:pt x="317" y="0"/>
                    </a:lnTo>
                    <a:lnTo>
                      <a:pt x="220" y="0"/>
                    </a:lnTo>
                    <a:lnTo>
                      <a:pt x="272" y="114"/>
                    </a:lnTo>
                    <a:lnTo>
                      <a:pt x="208" y="126"/>
                    </a:lnTo>
                    <a:lnTo>
                      <a:pt x="182" y="55"/>
                    </a:lnTo>
                    <a:lnTo>
                      <a:pt x="102" y="107"/>
                    </a:lnTo>
                    <a:lnTo>
                      <a:pt x="106" y="234"/>
                    </a:lnTo>
                    <a:lnTo>
                      <a:pt x="57" y="234"/>
                    </a:lnTo>
                    <a:lnTo>
                      <a:pt x="19" y="364"/>
                    </a:lnTo>
                    <a:lnTo>
                      <a:pt x="87" y="447"/>
                    </a:lnTo>
                    <a:lnTo>
                      <a:pt x="7" y="473"/>
                    </a:lnTo>
                    <a:lnTo>
                      <a:pt x="26" y="579"/>
                    </a:lnTo>
                    <a:lnTo>
                      <a:pt x="0" y="603"/>
                    </a:lnTo>
                    <a:lnTo>
                      <a:pt x="0" y="612"/>
                    </a:lnTo>
                    <a:lnTo>
                      <a:pt x="45" y="612"/>
                    </a:lnTo>
                    <a:lnTo>
                      <a:pt x="135" y="699"/>
                    </a:lnTo>
                    <a:lnTo>
                      <a:pt x="224" y="744"/>
                    </a:lnTo>
                    <a:lnTo>
                      <a:pt x="314" y="789"/>
                    </a:lnTo>
                    <a:lnTo>
                      <a:pt x="359" y="834"/>
                    </a:lnTo>
                    <a:lnTo>
                      <a:pt x="366" y="827"/>
                    </a:lnTo>
                    <a:lnTo>
                      <a:pt x="361" y="747"/>
                    </a:lnTo>
                    <a:lnTo>
                      <a:pt x="359" y="744"/>
                    </a:lnTo>
                    <a:lnTo>
                      <a:pt x="359" y="699"/>
                    </a:lnTo>
                    <a:lnTo>
                      <a:pt x="340" y="699"/>
                    </a:lnTo>
                    <a:lnTo>
                      <a:pt x="503" y="409"/>
                    </a:lnTo>
                    <a:lnTo>
                      <a:pt x="529" y="536"/>
                    </a:lnTo>
                    <a:lnTo>
                      <a:pt x="616" y="492"/>
                    </a:lnTo>
                    <a:lnTo>
                      <a:pt x="616" y="435"/>
                    </a:lnTo>
                    <a:lnTo>
                      <a:pt x="616" y="364"/>
                    </a:lnTo>
                    <a:lnTo>
                      <a:pt x="706" y="364"/>
                    </a:lnTo>
                    <a:lnTo>
                      <a:pt x="744" y="364"/>
                    </a:lnTo>
                    <a:close/>
                  </a:path>
                </a:pathLst>
              </a:custGeom>
              <a:grpFill/>
              <a:ln w="3175">
                <a:solidFill>
                  <a:schemeClr val="bg1">
                    <a:lumMod val="65000"/>
                  </a:schemeClr>
                </a:solidFill>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89" name="Monaco">
                <a:extLst>
                  <a:ext uri="{FF2B5EF4-FFF2-40B4-BE49-F238E27FC236}">
                    <a16:creationId xmlns:a16="http://schemas.microsoft.com/office/drawing/2014/main" id="{824F1344-EC98-4ADE-B27D-CB2DE0122D25}"/>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0" name="Eritrea">
                <a:extLst>
                  <a:ext uri="{FF2B5EF4-FFF2-40B4-BE49-F238E27FC236}">
                    <a16:creationId xmlns:a16="http://schemas.microsoft.com/office/drawing/2014/main" id="{1486D40A-2E33-4D8B-9ED3-F1291AA3DEFC}"/>
                  </a:ext>
                </a:extLst>
              </p:cNvPr>
              <p:cNvSpPr>
                <a:spLocks/>
              </p:cNvSpPr>
              <p:nvPr/>
            </p:nvSpPr>
            <p:spPr bwMode="auto">
              <a:xfrm>
                <a:off x="5119735" y="1935791"/>
                <a:ext cx="230217" cy="225499"/>
              </a:xfrm>
              <a:custGeom>
                <a:avLst/>
                <a:gdLst/>
                <a:ahLst/>
                <a:cxnLst/>
                <a:rect l="l" t="t" r="r" b="b"/>
                <a:pathLst>
                  <a:path w="243012" h="234798">
                    <a:moveTo>
                      <a:pt x="238480" y="223855"/>
                    </a:moveTo>
                    <a:lnTo>
                      <a:pt x="243012" y="230648"/>
                    </a:lnTo>
                    <a:lnTo>
                      <a:pt x="243012" y="234798"/>
                    </a:lnTo>
                    <a:close/>
                    <a:moveTo>
                      <a:pt x="60753" y="0"/>
                    </a:moveTo>
                    <a:lnTo>
                      <a:pt x="85054" y="36418"/>
                    </a:lnTo>
                    <a:lnTo>
                      <a:pt x="91130" y="51592"/>
                    </a:lnTo>
                    <a:lnTo>
                      <a:pt x="97205" y="75871"/>
                    </a:lnTo>
                    <a:lnTo>
                      <a:pt x="103280" y="97115"/>
                    </a:lnTo>
                    <a:lnTo>
                      <a:pt x="109356" y="109254"/>
                    </a:lnTo>
                    <a:lnTo>
                      <a:pt x="112393" y="109254"/>
                    </a:lnTo>
                    <a:lnTo>
                      <a:pt x="115431" y="109254"/>
                    </a:lnTo>
                    <a:lnTo>
                      <a:pt x="118469" y="106219"/>
                    </a:lnTo>
                    <a:lnTo>
                      <a:pt x="121506" y="112289"/>
                    </a:lnTo>
                    <a:lnTo>
                      <a:pt x="127582" y="118359"/>
                    </a:lnTo>
                    <a:lnTo>
                      <a:pt x="130619" y="121394"/>
                    </a:lnTo>
                    <a:lnTo>
                      <a:pt x="136694" y="124428"/>
                    </a:lnTo>
                    <a:lnTo>
                      <a:pt x="142770" y="127463"/>
                    </a:lnTo>
                    <a:lnTo>
                      <a:pt x="148845" y="130498"/>
                    </a:lnTo>
                    <a:lnTo>
                      <a:pt x="151883" y="133533"/>
                    </a:lnTo>
                    <a:lnTo>
                      <a:pt x="157958" y="133533"/>
                    </a:lnTo>
                    <a:lnTo>
                      <a:pt x="160996" y="136568"/>
                    </a:lnTo>
                    <a:lnTo>
                      <a:pt x="167071" y="139603"/>
                    </a:lnTo>
                    <a:lnTo>
                      <a:pt x="176184" y="151742"/>
                    </a:lnTo>
                    <a:lnTo>
                      <a:pt x="185297" y="163881"/>
                    </a:lnTo>
                    <a:lnTo>
                      <a:pt x="197447" y="176021"/>
                    </a:lnTo>
                    <a:lnTo>
                      <a:pt x="206560" y="185125"/>
                    </a:lnTo>
                    <a:lnTo>
                      <a:pt x="209598" y="194230"/>
                    </a:lnTo>
                    <a:lnTo>
                      <a:pt x="209598" y="197264"/>
                    </a:lnTo>
                    <a:lnTo>
                      <a:pt x="212636" y="200299"/>
                    </a:lnTo>
                    <a:lnTo>
                      <a:pt x="218711" y="200299"/>
                    </a:lnTo>
                    <a:lnTo>
                      <a:pt x="218711" y="203334"/>
                    </a:lnTo>
                    <a:lnTo>
                      <a:pt x="227824" y="215473"/>
                    </a:lnTo>
                    <a:lnTo>
                      <a:pt x="231091" y="217649"/>
                    </a:lnTo>
                    <a:lnTo>
                      <a:pt x="210412" y="209084"/>
                    </a:lnTo>
                    <a:cubicBezTo>
                      <a:pt x="207930" y="209084"/>
                      <a:pt x="205505" y="209325"/>
                      <a:pt x="203576" y="211916"/>
                    </a:cubicBezTo>
                    <a:lnTo>
                      <a:pt x="194410" y="197264"/>
                    </a:lnTo>
                    <a:lnTo>
                      <a:pt x="173146" y="176021"/>
                    </a:lnTo>
                    <a:lnTo>
                      <a:pt x="164033" y="166916"/>
                    </a:lnTo>
                    <a:lnTo>
                      <a:pt x="151883" y="157812"/>
                    </a:lnTo>
                    <a:lnTo>
                      <a:pt x="139732" y="154777"/>
                    </a:lnTo>
                    <a:lnTo>
                      <a:pt x="124544" y="154777"/>
                    </a:lnTo>
                    <a:lnTo>
                      <a:pt x="112393" y="154777"/>
                    </a:lnTo>
                    <a:lnTo>
                      <a:pt x="106318" y="154777"/>
                    </a:lnTo>
                    <a:lnTo>
                      <a:pt x="100243" y="154777"/>
                    </a:lnTo>
                    <a:lnTo>
                      <a:pt x="91130" y="157812"/>
                    </a:lnTo>
                    <a:lnTo>
                      <a:pt x="82017" y="157812"/>
                    </a:lnTo>
                    <a:lnTo>
                      <a:pt x="72904" y="157812"/>
                    </a:lnTo>
                    <a:lnTo>
                      <a:pt x="66829" y="154777"/>
                    </a:lnTo>
                    <a:lnTo>
                      <a:pt x="63791" y="151742"/>
                    </a:lnTo>
                    <a:lnTo>
                      <a:pt x="57716" y="145672"/>
                    </a:lnTo>
                    <a:lnTo>
                      <a:pt x="57716" y="142637"/>
                    </a:lnTo>
                    <a:lnTo>
                      <a:pt x="51640" y="142637"/>
                    </a:lnTo>
                    <a:lnTo>
                      <a:pt x="48603" y="145672"/>
                    </a:lnTo>
                    <a:lnTo>
                      <a:pt x="45565" y="151742"/>
                    </a:lnTo>
                    <a:lnTo>
                      <a:pt x="42527" y="160846"/>
                    </a:lnTo>
                    <a:lnTo>
                      <a:pt x="36452" y="163881"/>
                    </a:lnTo>
                    <a:lnTo>
                      <a:pt x="33414" y="163881"/>
                    </a:lnTo>
                    <a:lnTo>
                      <a:pt x="33414" y="160846"/>
                    </a:lnTo>
                    <a:lnTo>
                      <a:pt x="30377" y="157812"/>
                    </a:lnTo>
                    <a:lnTo>
                      <a:pt x="27339" y="154777"/>
                    </a:lnTo>
                    <a:lnTo>
                      <a:pt x="21264" y="154777"/>
                    </a:lnTo>
                    <a:lnTo>
                      <a:pt x="0" y="160846"/>
                    </a:lnTo>
                    <a:lnTo>
                      <a:pt x="6076" y="121394"/>
                    </a:lnTo>
                    <a:lnTo>
                      <a:pt x="15188" y="66767"/>
                    </a:lnTo>
                    <a:lnTo>
                      <a:pt x="18226" y="48557"/>
                    </a:lnTo>
                    <a:lnTo>
                      <a:pt x="21264" y="39453"/>
                    </a:lnTo>
                    <a:lnTo>
                      <a:pt x="27339" y="30348"/>
                    </a:lnTo>
                    <a:lnTo>
                      <a:pt x="33414" y="27314"/>
                    </a:lnTo>
                    <a:lnTo>
                      <a:pt x="45565" y="18209"/>
                    </a:lnTo>
                    <a:lnTo>
                      <a:pt x="54678" y="9105"/>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1" name="Djibouti">
                <a:extLst>
                  <a:ext uri="{FF2B5EF4-FFF2-40B4-BE49-F238E27FC236}">
                    <a16:creationId xmlns:a16="http://schemas.microsoft.com/office/drawing/2014/main" id="{4FEFC675-224A-478E-998F-4E5B388895C2}"/>
                  </a:ext>
                </a:extLst>
              </p:cNvPr>
              <p:cNvSpPr/>
              <p:nvPr/>
            </p:nvSpPr>
            <p:spPr bwMode="auto">
              <a:xfrm>
                <a:off x="5298153" y="2136594"/>
                <a:ext cx="51797" cy="64428"/>
              </a:xfrm>
              <a:custGeom>
                <a:avLst/>
                <a:gdLst/>
                <a:ahLst/>
                <a:cxnLst/>
                <a:rect l="l" t="t" r="r" b="b"/>
                <a:pathLst>
                  <a:path w="54677" h="67086">
                    <a:moveTo>
                      <a:pt x="22077" y="0"/>
                    </a:moveTo>
                    <a:lnTo>
                      <a:pt x="42756" y="8565"/>
                    </a:lnTo>
                    <a:lnTo>
                      <a:pt x="48602" y="12459"/>
                    </a:lnTo>
                    <a:lnTo>
                      <a:pt x="50145" y="14771"/>
                    </a:lnTo>
                    <a:lnTo>
                      <a:pt x="54677" y="25714"/>
                    </a:lnTo>
                    <a:lnTo>
                      <a:pt x="54677" y="27633"/>
                    </a:lnTo>
                    <a:lnTo>
                      <a:pt x="54677" y="33703"/>
                    </a:lnTo>
                    <a:lnTo>
                      <a:pt x="51640" y="42807"/>
                    </a:lnTo>
                    <a:lnTo>
                      <a:pt x="45564" y="45842"/>
                    </a:lnTo>
                    <a:lnTo>
                      <a:pt x="39489" y="48877"/>
                    </a:lnTo>
                    <a:lnTo>
                      <a:pt x="33414" y="48877"/>
                    </a:lnTo>
                    <a:lnTo>
                      <a:pt x="21263" y="54947"/>
                    </a:lnTo>
                    <a:lnTo>
                      <a:pt x="27338" y="54947"/>
                    </a:lnTo>
                    <a:lnTo>
                      <a:pt x="39489" y="51912"/>
                    </a:lnTo>
                    <a:lnTo>
                      <a:pt x="42527" y="51912"/>
                    </a:lnTo>
                    <a:lnTo>
                      <a:pt x="45564" y="54947"/>
                    </a:lnTo>
                    <a:lnTo>
                      <a:pt x="33414" y="67086"/>
                    </a:lnTo>
                    <a:lnTo>
                      <a:pt x="27338" y="64051"/>
                    </a:lnTo>
                    <a:lnTo>
                      <a:pt x="21263" y="64051"/>
                    </a:lnTo>
                    <a:lnTo>
                      <a:pt x="15188" y="67086"/>
                    </a:lnTo>
                    <a:lnTo>
                      <a:pt x="9112" y="67086"/>
                    </a:lnTo>
                    <a:lnTo>
                      <a:pt x="6075" y="67086"/>
                    </a:lnTo>
                    <a:lnTo>
                      <a:pt x="3037" y="61016"/>
                    </a:lnTo>
                    <a:lnTo>
                      <a:pt x="0" y="57982"/>
                    </a:lnTo>
                    <a:lnTo>
                      <a:pt x="0" y="45842"/>
                    </a:lnTo>
                    <a:lnTo>
                      <a:pt x="6075" y="24598"/>
                    </a:lnTo>
                    <a:lnTo>
                      <a:pt x="9112" y="15494"/>
                    </a:lnTo>
                    <a:lnTo>
                      <a:pt x="15188" y="12459"/>
                    </a:lnTo>
                    <a:lnTo>
                      <a:pt x="21263" y="12459"/>
                    </a:lnTo>
                    <a:lnTo>
                      <a:pt x="15241" y="2832"/>
                    </a:lnTo>
                    <a:cubicBezTo>
                      <a:pt x="17170" y="241"/>
                      <a:pt x="19595" y="0"/>
                      <a:pt x="22077" y="0"/>
                    </a:cubicBezTo>
                    <a:close/>
                  </a:path>
                </a:pathLst>
              </a:custGeom>
              <a:grpFill/>
              <a:ln w="3175">
                <a:solidFill>
                  <a:schemeClr val="bg1">
                    <a:lumMod val="6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970" tIns="34985" rIns="69970" bIns="34985" numCol="1" rtlCol="0" anchor="ctr" anchorCtr="0" compatLnSpc="1">
                <a:prstTxWarp prst="textNoShape">
                  <a:avLst/>
                </a:prstTxWarp>
              </a:bodyPr>
              <a:lstStyle/>
              <a:p>
                <a:pPr algn="ctr" defTabSz="699496"/>
                <a:endParaRPr lang="en-US" sz="1734">
                  <a:solidFill>
                    <a:srgbClr val="FFFFFF">
                      <a:alpha val="98824"/>
                    </a:srgbClr>
                  </a:solidFill>
                  <a:ea typeface="Segoe UI" pitchFamily="34" charset="0"/>
                  <a:cs typeface="Segoe UI" pitchFamily="34" charset="0"/>
                </a:endParaRPr>
              </a:p>
            </p:txBody>
          </p:sp>
          <p:sp>
            <p:nvSpPr>
              <p:cNvPr id="192" name="Luxembourg">
                <a:extLst>
                  <a:ext uri="{FF2B5EF4-FFF2-40B4-BE49-F238E27FC236}">
                    <a16:creationId xmlns:a16="http://schemas.microsoft.com/office/drawing/2014/main" id="{CAF87507-AA4B-4E23-9439-125E57B26AB4}"/>
                  </a:ext>
                </a:extLst>
              </p:cNvPr>
              <p:cNvSpPr>
                <a:spLocks/>
              </p:cNvSpPr>
              <p:nvPr/>
            </p:nvSpPr>
            <p:spPr bwMode="auto">
              <a:xfrm>
                <a:off x="4169347" y="88069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3" name="Bahrain">
                <a:extLst>
                  <a:ext uri="{FF2B5EF4-FFF2-40B4-BE49-F238E27FC236}">
                    <a16:creationId xmlns:a16="http://schemas.microsoft.com/office/drawing/2014/main" id="{1DA5CD77-A8C4-4F94-8CCE-2FAF46F9E5CB}"/>
                  </a:ext>
                </a:extLst>
              </p:cNvPr>
              <p:cNvSpPr>
                <a:spLocks/>
              </p:cNvSpPr>
              <p:nvPr/>
            </p:nvSpPr>
            <p:spPr bwMode="auto">
              <a:xfrm rot="16200000">
                <a:off x="5502349" y="1633111"/>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4" name="Bahrain">
                <a:extLst>
                  <a:ext uri="{FF2B5EF4-FFF2-40B4-BE49-F238E27FC236}">
                    <a16:creationId xmlns:a16="http://schemas.microsoft.com/office/drawing/2014/main" id="{E513D691-52EA-448E-BCDD-761C95360768}"/>
                  </a:ext>
                </a:extLst>
              </p:cNvPr>
              <p:cNvSpPr>
                <a:spLocks/>
              </p:cNvSpPr>
              <p:nvPr/>
            </p:nvSpPr>
            <p:spPr bwMode="auto">
              <a:xfrm rot="16200000">
                <a:off x="5502365" y="1633125"/>
                <a:ext cx="14587" cy="11500"/>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5" name="Bosnia and Herzegovina">
                <a:extLst>
                  <a:ext uri="{FF2B5EF4-FFF2-40B4-BE49-F238E27FC236}">
                    <a16:creationId xmlns:a16="http://schemas.microsoft.com/office/drawing/2014/main" id="{9B8A84C9-CE24-4756-8243-28C3D8419B9E}"/>
                  </a:ext>
                </a:extLst>
              </p:cNvPr>
              <p:cNvSpPr>
                <a:spLocks/>
              </p:cNvSpPr>
              <p:nvPr/>
            </p:nvSpPr>
            <p:spPr bwMode="auto">
              <a:xfrm>
                <a:off x="4483596" y="1021179"/>
                <a:ext cx="85946" cy="84616"/>
              </a:xfrm>
              <a:custGeom>
                <a:avLst/>
                <a:gdLst>
                  <a:gd name="T0" fmla="*/ 435 w 832"/>
                  <a:gd name="T1" fmla="*/ 694 h 808"/>
                  <a:gd name="T2" fmla="*/ 350 w 832"/>
                  <a:gd name="T3" fmla="*/ 600 h 808"/>
                  <a:gd name="T4" fmla="*/ 350 w 832"/>
                  <a:gd name="T5" fmla="*/ 529 h 808"/>
                  <a:gd name="T6" fmla="*/ 265 w 832"/>
                  <a:gd name="T7" fmla="*/ 498 h 808"/>
                  <a:gd name="T8" fmla="*/ 102 w 832"/>
                  <a:gd name="T9" fmla="*/ 302 h 808"/>
                  <a:gd name="T10" fmla="*/ 71 w 832"/>
                  <a:gd name="T11" fmla="*/ 196 h 808"/>
                  <a:gd name="T12" fmla="*/ 71 w 832"/>
                  <a:gd name="T13" fmla="*/ 158 h 808"/>
                  <a:gd name="T14" fmla="*/ 0 w 832"/>
                  <a:gd name="T15" fmla="*/ 158 h 808"/>
                  <a:gd name="T16" fmla="*/ 0 w 832"/>
                  <a:gd name="T17" fmla="*/ 0 h 808"/>
                  <a:gd name="T18" fmla="*/ 128 w 832"/>
                  <a:gd name="T19" fmla="*/ 57 h 808"/>
                  <a:gd name="T20" fmla="*/ 177 w 832"/>
                  <a:gd name="T21" fmla="*/ 0 h 808"/>
                  <a:gd name="T22" fmla="*/ 260 w 832"/>
                  <a:gd name="T23" fmla="*/ 0 h 808"/>
                  <a:gd name="T24" fmla="*/ 350 w 832"/>
                  <a:gd name="T25" fmla="*/ 57 h 808"/>
                  <a:gd name="T26" fmla="*/ 480 w 832"/>
                  <a:gd name="T27" fmla="*/ 71 h 808"/>
                  <a:gd name="T28" fmla="*/ 508 w 832"/>
                  <a:gd name="T29" fmla="*/ 38 h 808"/>
                  <a:gd name="T30" fmla="*/ 643 w 832"/>
                  <a:gd name="T31" fmla="*/ 52 h 808"/>
                  <a:gd name="T32" fmla="*/ 699 w 832"/>
                  <a:gd name="T33" fmla="*/ 109 h 808"/>
                  <a:gd name="T34" fmla="*/ 782 w 832"/>
                  <a:gd name="T35" fmla="*/ 113 h 808"/>
                  <a:gd name="T36" fmla="*/ 782 w 832"/>
                  <a:gd name="T37" fmla="*/ 203 h 808"/>
                  <a:gd name="T38" fmla="*/ 732 w 832"/>
                  <a:gd name="T39" fmla="*/ 246 h 808"/>
                  <a:gd name="T40" fmla="*/ 832 w 832"/>
                  <a:gd name="T41" fmla="*/ 347 h 808"/>
                  <a:gd name="T42" fmla="*/ 832 w 832"/>
                  <a:gd name="T43" fmla="*/ 409 h 808"/>
                  <a:gd name="T44" fmla="*/ 789 w 832"/>
                  <a:gd name="T45" fmla="*/ 409 h 808"/>
                  <a:gd name="T46" fmla="*/ 832 w 832"/>
                  <a:gd name="T47" fmla="*/ 479 h 808"/>
                  <a:gd name="T48" fmla="*/ 832 w 832"/>
                  <a:gd name="T49" fmla="*/ 510 h 808"/>
                  <a:gd name="T50" fmla="*/ 763 w 832"/>
                  <a:gd name="T51" fmla="*/ 491 h 808"/>
                  <a:gd name="T52" fmla="*/ 695 w 832"/>
                  <a:gd name="T53" fmla="*/ 505 h 808"/>
                  <a:gd name="T54" fmla="*/ 732 w 832"/>
                  <a:gd name="T55" fmla="*/ 581 h 808"/>
                  <a:gd name="T56" fmla="*/ 688 w 832"/>
                  <a:gd name="T57" fmla="*/ 567 h 808"/>
                  <a:gd name="T58" fmla="*/ 643 w 832"/>
                  <a:gd name="T59" fmla="*/ 605 h 808"/>
                  <a:gd name="T60" fmla="*/ 650 w 832"/>
                  <a:gd name="T61" fmla="*/ 650 h 808"/>
                  <a:gd name="T62" fmla="*/ 612 w 832"/>
                  <a:gd name="T63" fmla="*/ 650 h 808"/>
                  <a:gd name="T64" fmla="*/ 593 w 832"/>
                  <a:gd name="T65" fmla="*/ 737 h 808"/>
                  <a:gd name="T66" fmla="*/ 612 w 832"/>
                  <a:gd name="T67" fmla="*/ 808 h 808"/>
                  <a:gd name="T68" fmla="*/ 555 w 832"/>
                  <a:gd name="T69" fmla="*/ 808 h 808"/>
                  <a:gd name="T70" fmla="*/ 435 w 832"/>
                  <a:gd name="T71" fmla="*/ 69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2" h="808">
                    <a:moveTo>
                      <a:pt x="435" y="694"/>
                    </a:moveTo>
                    <a:lnTo>
                      <a:pt x="350" y="600"/>
                    </a:lnTo>
                    <a:lnTo>
                      <a:pt x="350" y="529"/>
                    </a:lnTo>
                    <a:lnTo>
                      <a:pt x="265" y="498"/>
                    </a:lnTo>
                    <a:lnTo>
                      <a:pt x="102" y="302"/>
                    </a:lnTo>
                    <a:lnTo>
                      <a:pt x="71" y="196"/>
                    </a:lnTo>
                    <a:lnTo>
                      <a:pt x="71" y="158"/>
                    </a:lnTo>
                    <a:lnTo>
                      <a:pt x="0" y="158"/>
                    </a:lnTo>
                    <a:lnTo>
                      <a:pt x="0" y="0"/>
                    </a:lnTo>
                    <a:lnTo>
                      <a:pt x="128" y="57"/>
                    </a:lnTo>
                    <a:lnTo>
                      <a:pt x="177" y="0"/>
                    </a:lnTo>
                    <a:lnTo>
                      <a:pt x="260" y="0"/>
                    </a:lnTo>
                    <a:lnTo>
                      <a:pt x="350" y="57"/>
                    </a:lnTo>
                    <a:lnTo>
                      <a:pt x="480" y="71"/>
                    </a:lnTo>
                    <a:lnTo>
                      <a:pt x="508" y="38"/>
                    </a:lnTo>
                    <a:lnTo>
                      <a:pt x="643" y="52"/>
                    </a:lnTo>
                    <a:lnTo>
                      <a:pt x="699" y="109"/>
                    </a:lnTo>
                    <a:lnTo>
                      <a:pt x="782" y="113"/>
                    </a:lnTo>
                    <a:lnTo>
                      <a:pt x="782" y="203"/>
                    </a:lnTo>
                    <a:lnTo>
                      <a:pt x="732" y="246"/>
                    </a:lnTo>
                    <a:lnTo>
                      <a:pt x="832" y="347"/>
                    </a:lnTo>
                    <a:lnTo>
                      <a:pt x="832" y="409"/>
                    </a:lnTo>
                    <a:lnTo>
                      <a:pt x="789" y="409"/>
                    </a:lnTo>
                    <a:lnTo>
                      <a:pt x="832" y="479"/>
                    </a:lnTo>
                    <a:lnTo>
                      <a:pt x="832" y="510"/>
                    </a:lnTo>
                    <a:lnTo>
                      <a:pt x="763" y="491"/>
                    </a:lnTo>
                    <a:lnTo>
                      <a:pt x="695" y="505"/>
                    </a:lnTo>
                    <a:lnTo>
                      <a:pt x="732" y="581"/>
                    </a:lnTo>
                    <a:lnTo>
                      <a:pt x="688" y="567"/>
                    </a:lnTo>
                    <a:lnTo>
                      <a:pt x="643" y="605"/>
                    </a:lnTo>
                    <a:lnTo>
                      <a:pt x="650" y="650"/>
                    </a:lnTo>
                    <a:lnTo>
                      <a:pt x="612" y="650"/>
                    </a:lnTo>
                    <a:lnTo>
                      <a:pt x="593" y="737"/>
                    </a:lnTo>
                    <a:lnTo>
                      <a:pt x="612" y="808"/>
                    </a:lnTo>
                    <a:lnTo>
                      <a:pt x="555" y="808"/>
                    </a:lnTo>
                    <a:lnTo>
                      <a:pt x="435" y="694"/>
                    </a:lnTo>
                    <a:close/>
                  </a:path>
                </a:pathLst>
              </a:custGeom>
              <a:grpFill/>
              <a:ln w="3175" cap="flat">
                <a:solidFill>
                  <a:schemeClr val="bg1">
                    <a:lumMod val="65000"/>
                  </a:schemeClr>
                </a:solidFill>
                <a:prstDash val="solid"/>
                <a:miter lim="800000"/>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6" name="Andora">
                <a:extLst>
                  <a:ext uri="{FF2B5EF4-FFF2-40B4-BE49-F238E27FC236}">
                    <a16:creationId xmlns:a16="http://schemas.microsoft.com/office/drawing/2014/main" id="{2B5B3D83-ABB7-4E8B-96A6-1A2641BCA4B7}"/>
                  </a:ext>
                </a:extLst>
              </p:cNvPr>
              <p:cNvSpPr>
                <a:spLocks/>
              </p:cNvSpPr>
              <p:nvPr/>
            </p:nvSpPr>
            <p:spPr bwMode="auto">
              <a:xfrm>
                <a:off x="4044877" y="1093875"/>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nvGrpSpPr>
              <p:cNvPr id="197" name="Group 196">
                <a:extLst>
                  <a:ext uri="{FF2B5EF4-FFF2-40B4-BE49-F238E27FC236}">
                    <a16:creationId xmlns:a16="http://schemas.microsoft.com/office/drawing/2014/main" id="{5231961C-3E02-4028-B953-1D01D8EEEB2C}"/>
                  </a:ext>
                </a:extLst>
              </p:cNvPr>
              <p:cNvGrpSpPr/>
              <p:nvPr/>
            </p:nvGrpSpPr>
            <p:grpSpPr>
              <a:xfrm>
                <a:off x="1512142" y="915540"/>
                <a:ext cx="7171265" cy="3558773"/>
                <a:chOff x="1512124" y="915545"/>
                <a:chExt cx="7171182" cy="3558792"/>
              </a:xfrm>
              <a:grpFill/>
            </p:grpSpPr>
            <p:grpSp>
              <p:nvGrpSpPr>
                <p:cNvPr id="206" name="Group 205">
                  <a:extLst>
                    <a:ext uri="{FF2B5EF4-FFF2-40B4-BE49-F238E27FC236}">
                      <a16:creationId xmlns:a16="http://schemas.microsoft.com/office/drawing/2014/main" id="{3D401497-82F9-407C-8B06-8F0B29547222}"/>
                    </a:ext>
                  </a:extLst>
                </p:cNvPr>
                <p:cNvGrpSpPr/>
                <p:nvPr/>
              </p:nvGrpSpPr>
              <p:grpSpPr>
                <a:xfrm>
                  <a:off x="2214278" y="4398555"/>
                  <a:ext cx="172663" cy="75782"/>
                  <a:chOff x="2214278" y="4398555"/>
                  <a:chExt cx="172663" cy="75782"/>
                </a:xfrm>
                <a:grpFill/>
              </p:grpSpPr>
              <p:sp>
                <p:nvSpPr>
                  <p:cNvPr id="219" name="Freeform 8">
                    <a:extLst>
                      <a:ext uri="{FF2B5EF4-FFF2-40B4-BE49-F238E27FC236}">
                        <a16:creationId xmlns:a16="http://schemas.microsoft.com/office/drawing/2014/main" id="{5DE5E230-340E-418A-8E91-93FC9ADBCA72}"/>
                      </a:ext>
                    </a:extLst>
                  </p:cNvPr>
                  <p:cNvSpPr>
                    <a:spLocks/>
                  </p:cNvSpPr>
                  <p:nvPr/>
                </p:nvSpPr>
                <p:spPr bwMode="auto">
                  <a:xfrm>
                    <a:off x="2274710" y="4407300"/>
                    <a:ext cx="112231" cy="58294"/>
                  </a:xfrm>
                  <a:custGeom>
                    <a:avLst/>
                    <a:gdLst/>
                    <a:ahLst/>
                    <a:cxnLst>
                      <a:cxn ang="0">
                        <a:pos x="0" y="0"/>
                      </a:cxn>
                      <a:cxn ang="0">
                        <a:pos x="10" y="4"/>
                      </a:cxn>
                      <a:cxn ang="0">
                        <a:pos x="12" y="6"/>
                      </a:cxn>
                      <a:cxn ang="0">
                        <a:pos x="8" y="6"/>
                      </a:cxn>
                      <a:cxn ang="0">
                        <a:pos x="10" y="8"/>
                      </a:cxn>
                      <a:cxn ang="0">
                        <a:pos x="14" y="8"/>
                      </a:cxn>
                      <a:cxn ang="0">
                        <a:pos x="16" y="10"/>
                      </a:cxn>
                      <a:cxn ang="0">
                        <a:pos x="20" y="14"/>
                      </a:cxn>
                      <a:cxn ang="0">
                        <a:pos x="26" y="16"/>
                      </a:cxn>
                      <a:cxn ang="0">
                        <a:pos x="32" y="20"/>
                      </a:cxn>
                      <a:cxn ang="0">
                        <a:pos x="38" y="22"/>
                      </a:cxn>
                      <a:cxn ang="0">
                        <a:pos x="42" y="24"/>
                      </a:cxn>
                      <a:cxn ang="0">
                        <a:pos x="50" y="26"/>
                      </a:cxn>
                      <a:cxn ang="0">
                        <a:pos x="52" y="26"/>
                      </a:cxn>
                      <a:cxn ang="0">
                        <a:pos x="58" y="30"/>
                      </a:cxn>
                      <a:cxn ang="0">
                        <a:pos x="64" y="32"/>
                      </a:cxn>
                      <a:cxn ang="0">
                        <a:pos x="68" y="34"/>
                      </a:cxn>
                      <a:cxn ang="0">
                        <a:pos x="74" y="34"/>
                      </a:cxn>
                      <a:cxn ang="0">
                        <a:pos x="78" y="34"/>
                      </a:cxn>
                      <a:cxn ang="0">
                        <a:pos x="78" y="36"/>
                      </a:cxn>
                      <a:cxn ang="0">
                        <a:pos x="76" y="38"/>
                      </a:cxn>
                      <a:cxn ang="0">
                        <a:pos x="72" y="38"/>
                      </a:cxn>
                      <a:cxn ang="0">
                        <a:pos x="66" y="40"/>
                      </a:cxn>
                      <a:cxn ang="0">
                        <a:pos x="64" y="40"/>
                      </a:cxn>
                      <a:cxn ang="0">
                        <a:pos x="60" y="40"/>
                      </a:cxn>
                      <a:cxn ang="0">
                        <a:pos x="56" y="40"/>
                      </a:cxn>
                      <a:cxn ang="0">
                        <a:pos x="46" y="38"/>
                      </a:cxn>
                      <a:cxn ang="0">
                        <a:pos x="38" y="40"/>
                      </a:cxn>
                      <a:cxn ang="0">
                        <a:pos x="32" y="38"/>
                      </a:cxn>
                      <a:cxn ang="0">
                        <a:pos x="24" y="36"/>
                      </a:cxn>
                      <a:cxn ang="0">
                        <a:pos x="24" y="38"/>
                      </a:cxn>
                      <a:cxn ang="0">
                        <a:pos x="20" y="38"/>
                      </a:cxn>
                    </a:cxnLst>
                    <a:rect l="0" t="0" r="r" b="b"/>
                    <a:pathLst>
                      <a:path w="78" h="40">
                        <a:moveTo>
                          <a:pt x="20" y="38"/>
                        </a:moveTo>
                        <a:lnTo>
                          <a:pt x="0" y="0"/>
                        </a:lnTo>
                        <a:lnTo>
                          <a:pt x="0" y="0"/>
                        </a:lnTo>
                        <a:lnTo>
                          <a:pt x="10" y="4"/>
                        </a:lnTo>
                        <a:lnTo>
                          <a:pt x="10" y="4"/>
                        </a:lnTo>
                        <a:lnTo>
                          <a:pt x="12" y="6"/>
                        </a:lnTo>
                        <a:lnTo>
                          <a:pt x="8" y="6"/>
                        </a:lnTo>
                        <a:lnTo>
                          <a:pt x="8" y="6"/>
                        </a:lnTo>
                        <a:lnTo>
                          <a:pt x="6" y="8"/>
                        </a:lnTo>
                        <a:lnTo>
                          <a:pt x="10" y="8"/>
                        </a:lnTo>
                        <a:lnTo>
                          <a:pt x="10" y="8"/>
                        </a:lnTo>
                        <a:lnTo>
                          <a:pt x="14" y="8"/>
                        </a:lnTo>
                        <a:lnTo>
                          <a:pt x="14" y="8"/>
                        </a:lnTo>
                        <a:lnTo>
                          <a:pt x="16" y="10"/>
                        </a:lnTo>
                        <a:lnTo>
                          <a:pt x="16" y="10"/>
                        </a:lnTo>
                        <a:lnTo>
                          <a:pt x="20" y="14"/>
                        </a:lnTo>
                        <a:lnTo>
                          <a:pt x="26" y="16"/>
                        </a:lnTo>
                        <a:lnTo>
                          <a:pt x="26" y="16"/>
                        </a:lnTo>
                        <a:lnTo>
                          <a:pt x="28" y="18"/>
                        </a:lnTo>
                        <a:lnTo>
                          <a:pt x="32" y="20"/>
                        </a:lnTo>
                        <a:lnTo>
                          <a:pt x="32" y="20"/>
                        </a:lnTo>
                        <a:lnTo>
                          <a:pt x="38" y="22"/>
                        </a:lnTo>
                        <a:lnTo>
                          <a:pt x="42" y="24"/>
                        </a:lnTo>
                        <a:lnTo>
                          <a:pt x="42" y="24"/>
                        </a:lnTo>
                        <a:lnTo>
                          <a:pt x="46" y="26"/>
                        </a:lnTo>
                        <a:lnTo>
                          <a:pt x="50" y="26"/>
                        </a:lnTo>
                        <a:lnTo>
                          <a:pt x="50" y="26"/>
                        </a:lnTo>
                        <a:lnTo>
                          <a:pt x="52" y="26"/>
                        </a:lnTo>
                        <a:lnTo>
                          <a:pt x="52" y="26"/>
                        </a:lnTo>
                        <a:lnTo>
                          <a:pt x="58" y="30"/>
                        </a:lnTo>
                        <a:lnTo>
                          <a:pt x="58" y="30"/>
                        </a:lnTo>
                        <a:lnTo>
                          <a:pt x="64" y="32"/>
                        </a:lnTo>
                        <a:lnTo>
                          <a:pt x="68" y="34"/>
                        </a:lnTo>
                        <a:lnTo>
                          <a:pt x="68" y="34"/>
                        </a:lnTo>
                        <a:lnTo>
                          <a:pt x="72" y="34"/>
                        </a:lnTo>
                        <a:lnTo>
                          <a:pt x="74" y="34"/>
                        </a:lnTo>
                        <a:lnTo>
                          <a:pt x="74" y="34"/>
                        </a:lnTo>
                        <a:lnTo>
                          <a:pt x="78" y="34"/>
                        </a:lnTo>
                        <a:lnTo>
                          <a:pt x="78" y="34"/>
                        </a:lnTo>
                        <a:lnTo>
                          <a:pt x="78" y="36"/>
                        </a:lnTo>
                        <a:lnTo>
                          <a:pt x="78" y="36"/>
                        </a:lnTo>
                        <a:lnTo>
                          <a:pt x="76" y="38"/>
                        </a:lnTo>
                        <a:lnTo>
                          <a:pt x="72" y="38"/>
                        </a:lnTo>
                        <a:lnTo>
                          <a:pt x="72" y="38"/>
                        </a:lnTo>
                        <a:lnTo>
                          <a:pt x="70" y="40"/>
                        </a:lnTo>
                        <a:lnTo>
                          <a:pt x="66" y="40"/>
                        </a:lnTo>
                        <a:lnTo>
                          <a:pt x="66" y="40"/>
                        </a:lnTo>
                        <a:lnTo>
                          <a:pt x="64" y="40"/>
                        </a:lnTo>
                        <a:lnTo>
                          <a:pt x="62" y="40"/>
                        </a:lnTo>
                        <a:lnTo>
                          <a:pt x="60" y="40"/>
                        </a:lnTo>
                        <a:lnTo>
                          <a:pt x="56" y="40"/>
                        </a:lnTo>
                        <a:lnTo>
                          <a:pt x="56" y="40"/>
                        </a:lnTo>
                        <a:lnTo>
                          <a:pt x="50" y="38"/>
                        </a:lnTo>
                        <a:lnTo>
                          <a:pt x="46" y="38"/>
                        </a:lnTo>
                        <a:lnTo>
                          <a:pt x="46" y="38"/>
                        </a:lnTo>
                        <a:lnTo>
                          <a:pt x="38" y="40"/>
                        </a:lnTo>
                        <a:lnTo>
                          <a:pt x="32" y="38"/>
                        </a:lnTo>
                        <a:lnTo>
                          <a:pt x="32" y="38"/>
                        </a:lnTo>
                        <a:lnTo>
                          <a:pt x="28" y="36"/>
                        </a:lnTo>
                        <a:lnTo>
                          <a:pt x="24" y="36"/>
                        </a:lnTo>
                        <a:lnTo>
                          <a:pt x="24" y="38"/>
                        </a:lnTo>
                        <a:lnTo>
                          <a:pt x="24" y="38"/>
                        </a:lnTo>
                        <a:lnTo>
                          <a:pt x="20" y="38"/>
                        </a:lnTo>
                        <a:lnTo>
                          <a:pt x="20" y="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20" name="Freeform 24">
                    <a:extLst>
                      <a:ext uri="{FF2B5EF4-FFF2-40B4-BE49-F238E27FC236}">
                        <a16:creationId xmlns:a16="http://schemas.microsoft.com/office/drawing/2014/main" id="{0D4CE4BF-ED93-4702-BBC2-A0008F0254A8}"/>
                      </a:ext>
                    </a:extLst>
                  </p:cNvPr>
                  <p:cNvSpPr>
                    <a:spLocks/>
                  </p:cNvSpPr>
                  <p:nvPr/>
                </p:nvSpPr>
                <p:spPr bwMode="auto">
                  <a:xfrm>
                    <a:off x="2214278" y="4398555"/>
                    <a:ext cx="89209" cy="75782"/>
                  </a:xfrm>
                  <a:custGeom>
                    <a:avLst/>
                    <a:gdLst/>
                    <a:ahLst/>
                    <a:cxnLst>
                      <a:cxn ang="0">
                        <a:pos x="52" y="44"/>
                      </a:cxn>
                      <a:cxn ang="0">
                        <a:pos x="40" y="40"/>
                      </a:cxn>
                      <a:cxn ang="0">
                        <a:pos x="34" y="40"/>
                      </a:cxn>
                      <a:cxn ang="0">
                        <a:pos x="30" y="42"/>
                      </a:cxn>
                      <a:cxn ang="0">
                        <a:pos x="30" y="46"/>
                      </a:cxn>
                      <a:cxn ang="0">
                        <a:pos x="34" y="48"/>
                      </a:cxn>
                      <a:cxn ang="0">
                        <a:pos x="38" y="52"/>
                      </a:cxn>
                      <a:cxn ang="0">
                        <a:pos x="32" y="50"/>
                      </a:cxn>
                      <a:cxn ang="0">
                        <a:pos x="22" y="48"/>
                      </a:cxn>
                      <a:cxn ang="0">
                        <a:pos x="24" y="44"/>
                      </a:cxn>
                      <a:cxn ang="0">
                        <a:pos x="26" y="44"/>
                      </a:cxn>
                      <a:cxn ang="0">
                        <a:pos x="18" y="42"/>
                      </a:cxn>
                      <a:cxn ang="0">
                        <a:pos x="16" y="38"/>
                      </a:cxn>
                      <a:cxn ang="0">
                        <a:pos x="10" y="40"/>
                      </a:cxn>
                      <a:cxn ang="0">
                        <a:pos x="8" y="40"/>
                      </a:cxn>
                      <a:cxn ang="0">
                        <a:pos x="4" y="42"/>
                      </a:cxn>
                      <a:cxn ang="0">
                        <a:pos x="0" y="38"/>
                      </a:cxn>
                      <a:cxn ang="0">
                        <a:pos x="6" y="34"/>
                      </a:cxn>
                      <a:cxn ang="0">
                        <a:pos x="14" y="34"/>
                      </a:cxn>
                      <a:cxn ang="0">
                        <a:pos x="20" y="36"/>
                      </a:cxn>
                      <a:cxn ang="0">
                        <a:pos x="22" y="36"/>
                      </a:cxn>
                      <a:cxn ang="0">
                        <a:pos x="16" y="28"/>
                      </a:cxn>
                      <a:cxn ang="0">
                        <a:pos x="14" y="26"/>
                      </a:cxn>
                      <a:cxn ang="0">
                        <a:pos x="16" y="24"/>
                      </a:cxn>
                      <a:cxn ang="0">
                        <a:pos x="14" y="20"/>
                      </a:cxn>
                      <a:cxn ang="0">
                        <a:pos x="20" y="24"/>
                      </a:cxn>
                      <a:cxn ang="0">
                        <a:pos x="20" y="28"/>
                      </a:cxn>
                      <a:cxn ang="0">
                        <a:pos x="24" y="32"/>
                      </a:cxn>
                      <a:cxn ang="0">
                        <a:pos x="26" y="32"/>
                      </a:cxn>
                      <a:cxn ang="0">
                        <a:pos x="30" y="36"/>
                      </a:cxn>
                      <a:cxn ang="0">
                        <a:pos x="30" y="32"/>
                      </a:cxn>
                      <a:cxn ang="0">
                        <a:pos x="34" y="32"/>
                      </a:cxn>
                      <a:cxn ang="0">
                        <a:pos x="38" y="30"/>
                      </a:cxn>
                      <a:cxn ang="0">
                        <a:pos x="42" y="32"/>
                      </a:cxn>
                      <a:cxn ang="0">
                        <a:pos x="46" y="32"/>
                      </a:cxn>
                      <a:cxn ang="0">
                        <a:pos x="50" y="32"/>
                      </a:cxn>
                      <a:cxn ang="0">
                        <a:pos x="30" y="26"/>
                      </a:cxn>
                      <a:cxn ang="0">
                        <a:pos x="26" y="20"/>
                      </a:cxn>
                      <a:cxn ang="0">
                        <a:pos x="36" y="16"/>
                      </a:cxn>
                      <a:cxn ang="0">
                        <a:pos x="24" y="16"/>
                      </a:cxn>
                      <a:cxn ang="0">
                        <a:pos x="18" y="14"/>
                      </a:cxn>
                      <a:cxn ang="0">
                        <a:pos x="18" y="10"/>
                      </a:cxn>
                      <a:cxn ang="0">
                        <a:pos x="16" y="6"/>
                      </a:cxn>
                      <a:cxn ang="0">
                        <a:pos x="24" y="8"/>
                      </a:cxn>
                      <a:cxn ang="0">
                        <a:pos x="26" y="2"/>
                      </a:cxn>
                      <a:cxn ang="0">
                        <a:pos x="32" y="2"/>
                      </a:cxn>
                      <a:cxn ang="0">
                        <a:pos x="38" y="6"/>
                      </a:cxn>
                      <a:cxn ang="0">
                        <a:pos x="62" y="44"/>
                      </a:cxn>
                    </a:cxnLst>
                    <a:rect l="0" t="0" r="r" b="b"/>
                    <a:pathLst>
                      <a:path w="62" h="52">
                        <a:moveTo>
                          <a:pt x="62" y="44"/>
                        </a:moveTo>
                        <a:lnTo>
                          <a:pt x="62" y="44"/>
                        </a:lnTo>
                        <a:lnTo>
                          <a:pt x="56" y="46"/>
                        </a:lnTo>
                        <a:lnTo>
                          <a:pt x="52" y="44"/>
                        </a:lnTo>
                        <a:lnTo>
                          <a:pt x="52" y="44"/>
                        </a:lnTo>
                        <a:lnTo>
                          <a:pt x="46" y="40"/>
                        </a:lnTo>
                        <a:lnTo>
                          <a:pt x="42" y="40"/>
                        </a:lnTo>
                        <a:lnTo>
                          <a:pt x="40" y="40"/>
                        </a:lnTo>
                        <a:lnTo>
                          <a:pt x="40" y="40"/>
                        </a:lnTo>
                        <a:lnTo>
                          <a:pt x="38" y="42"/>
                        </a:lnTo>
                        <a:lnTo>
                          <a:pt x="34" y="40"/>
                        </a:lnTo>
                        <a:lnTo>
                          <a:pt x="34" y="40"/>
                        </a:lnTo>
                        <a:lnTo>
                          <a:pt x="28" y="40"/>
                        </a:lnTo>
                        <a:lnTo>
                          <a:pt x="26" y="42"/>
                        </a:lnTo>
                        <a:lnTo>
                          <a:pt x="26" y="42"/>
                        </a:lnTo>
                        <a:lnTo>
                          <a:pt x="30" y="42"/>
                        </a:lnTo>
                        <a:lnTo>
                          <a:pt x="32" y="42"/>
                        </a:lnTo>
                        <a:lnTo>
                          <a:pt x="32" y="44"/>
                        </a:lnTo>
                        <a:lnTo>
                          <a:pt x="32" y="44"/>
                        </a:lnTo>
                        <a:lnTo>
                          <a:pt x="30" y="46"/>
                        </a:lnTo>
                        <a:lnTo>
                          <a:pt x="30" y="46"/>
                        </a:lnTo>
                        <a:lnTo>
                          <a:pt x="30" y="46"/>
                        </a:lnTo>
                        <a:lnTo>
                          <a:pt x="30" y="48"/>
                        </a:lnTo>
                        <a:lnTo>
                          <a:pt x="34" y="48"/>
                        </a:lnTo>
                        <a:lnTo>
                          <a:pt x="36" y="50"/>
                        </a:lnTo>
                        <a:lnTo>
                          <a:pt x="38" y="52"/>
                        </a:lnTo>
                        <a:lnTo>
                          <a:pt x="38" y="52"/>
                        </a:lnTo>
                        <a:lnTo>
                          <a:pt x="38" y="52"/>
                        </a:lnTo>
                        <a:lnTo>
                          <a:pt x="36" y="52"/>
                        </a:lnTo>
                        <a:lnTo>
                          <a:pt x="34" y="50"/>
                        </a:lnTo>
                        <a:lnTo>
                          <a:pt x="32" y="50"/>
                        </a:lnTo>
                        <a:lnTo>
                          <a:pt x="32" y="50"/>
                        </a:lnTo>
                        <a:lnTo>
                          <a:pt x="30" y="52"/>
                        </a:lnTo>
                        <a:lnTo>
                          <a:pt x="24" y="50"/>
                        </a:lnTo>
                        <a:lnTo>
                          <a:pt x="24" y="50"/>
                        </a:lnTo>
                        <a:lnTo>
                          <a:pt x="22" y="48"/>
                        </a:lnTo>
                        <a:lnTo>
                          <a:pt x="22" y="46"/>
                        </a:lnTo>
                        <a:lnTo>
                          <a:pt x="22" y="46"/>
                        </a:lnTo>
                        <a:lnTo>
                          <a:pt x="24" y="44"/>
                        </a:lnTo>
                        <a:lnTo>
                          <a:pt x="24" y="44"/>
                        </a:lnTo>
                        <a:lnTo>
                          <a:pt x="24" y="46"/>
                        </a:lnTo>
                        <a:lnTo>
                          <a:pt x="26" y="46"/>
                        </a:lnTo>
                        <a:lnTo>
                          <a:pt x="26" y="46"/>
                        </a:lnTo>
                        <a:lnTo>
                          <a:pt x="26" y="44"/>
                        </a:lnTo>
                        <a:lnTo>
                          <a:pt x="24" y="42"/>
                        </a:lnTo>
                        <a:lnTo>
                          <a:pt x="20" y="40"/>
                        </a:lnTo>
                        <a:lnTo>
                          <a:pt x="20" y="40"/>
                        </a:lnTo>
                        <a:lnTo>
                          <a:pt x="18" y="42"/>
                        </a:lnTo>
                        <a:lnTo>
                          <a:pt x="16" y="42"/>
                        </a:lnTo>
                        <a:lnTo>
                          <a:pt x="16" y="40"/>
                        </a:lnTo>
                        <a:lnTo>
                          <a:pt x="16" y="40"/>
                        </a:lnTo>
                        <a:lnTo>
                          <a:pt x="16" y="38"/>
                        </a:lnTo>
                        <a:lnTo>
                          <a:pt x="14" y="38"/>
                        </a:lnTo>
                        <a:lnTo>
                          <a:pt x="12" y="40"/>
                        </a:lnTo>
                        <a:lnTo>
                          <a:pt x="12" y="40"/>
                        </a:lnTo>
                        <a:lnTo>
                          <a:pt x="10" y="40"/>
                        </a:lnTo>
                        <a:lnTo>
                          <a:pt x="10" y="40"/>
                        </a:lnTo>
                        <a:lnTo>
                          <a:pt x="8" y="36"/>
                        </a:lnTo>
                        <a:lnTo>
                          <a:pt x="8" y="36"/>
                        </a:lnTo>
                        <a:lnTo>
                          <a:pt x="8" y="40"/>
                        </a:lnTo>
                        <a:lnTo>
                          <a:pt x="8" y="42"/>
                        </a:lnTo>
                        <a:lnTo>
                          <a:pt x="6" y="42"/>
                        </a:lnTo>
                        <a:lnTo>
                          <a:pt x="6" y="42"/>
                        </a:lnTo>
                        <a:lnTo>
                          <a:pt x="4" y="42"/>
                        </a:lnTo>
                        <a:lnTo>
                          <a:pt x="2" y="40"/>
                        </a:lnTo>
                        <a:lnTo>
                          <a:pt x="2" y="40"/>
                        </a:lnTo>
                        <a:lnTo>
                          <a:pt x="0" y="40"/>
                        </a:lnTo>
                        <a:lnTo>
                          <a:pt x="0" y="38"/>
                        </a:lnTo>
                        <a:lnTo>
                          <a:pt x="0" y="38"/>
                        </a:lnTo>
                        <a:lnTo>
                          <a:pt x="4" y="36"/>
                        </a:lnTo>
                        <a:lnTo>
                          <a:pt x="6" y="34"/>
                        </a:lnTo>
                        <a:lnTo>
                          <a:pt x="6" y="34"/>
                        </a:lnTo>
                        <a:lnTo>
                          <a:pt x="8" y="34"/>
                        </a:lnTo>
                        <a:lnTo>
                          <a:pt x="10" y="34"/>
                        </a:lnTo>
                        <a:lnTo>
                          <a:pt x="10" y="34"/>
                        </a:lnTo>
                        <a:lnTo>
                          <a:pt x="14" y="34"/>
                        </a:lnTo>
                        <a:lnTo>
                          <a:pt x="18" y="34"/>
                        </a:lnTo>
                        <a:lnTo>
                          <a:pt x="18" y="34"/>
                        </a:lnTo>
                        <a:lnTo>
                          <a:pt x="18" y="36"/>
                        </a:lnTo>
                        <a:lnTo>
                          <a:pt x="20" y="36"/>
                        </a:lnTo>
                        <a:lnTo>
                          <a:pt x="20" y="36"/>
                        </a:lnTo>
                        <a:lnTo>
                          <a:pt x="20" y="36"/>
                        </a:lnTo>
                        <a:lnTo>
                          <a:pt x="22" y="36"/>
                        </a:lnTo>
                        <a:lnTo>
                          <a:pt x="22" y="36"/>
                        </a:lnTo>
                        <a:lnTo>
                          <a:pt x="22" y="34"/>
                        </a:lnTo>
                        <a:lnTo>
                          <a:pt x="22" y="34"/>
                        </a:lnTo>
                        <a:lnTo>
                          <a:pt x="18" y="30"/>
                        </a:lnTo>
                        <a:lnTo>
                          <a:pt x="16" y="28"/>
                        </a:lnTo>
                        <a:lnTo>
                          <a:pt x="16" y="28"/>
                        </a:lnTo>
                        <a:lnTo>
                          <a:pt x="16" y="28"/>
                        </a:lnTo>
                        <a:lnTo>
                          <a:pt x="16" y="28"/>
                        </a:lnTo>
                        <a:lnTo>
                          <a:pt x="14" y="26"/>
                        </a:lnTo>
                        <a:lnTo>
                          <a:pt x="14" y="24"/>
                        </a:lnTo>
                        <a:lnTo>
                          <a:pt x="16" y="24"/>
                        </a:lnTo>
                        <a:lnTo>
                          <a:pt x="16" y="24"/>
                        </a:lnTo>
                        <a:lnTo>
                          <a:pt x="16" y="24"/>
                        </a:lnTo>
                        <a:lnTo>
                          <a:pt x="16" y="22"/>
                        </a:lnTo>
                        <a:lnTo>
                          <a:pt x="14" y="20"/>
                        </a:lnTo>
                        <a:lnTo>
                          <a:pt x="14" y="20"/>
                        </a:lnTo>
                        <a:lnTo>
                          <a:pt x="14" y="20"/>
                        </a:lnTo>
                        <a:lnTo>
                          <a:pt x="16" y="18"/>
                        </a:lnTo>
                        <a:lnTo>
                          <a:pt x="18" y="22"/>
                        </a:lnTo>
                        <a:lnTo>
                          <a:pt x="18" y="22"/>
                        </a:lnTo>
                        <a:lnTo>
                          <a:pt x="20" y="24"/>
                        </a:lnTo>
                        <a:lnTo>
                          <a:pt x="20" y="26"/>
                        </a:lnTo>
                        <a:lnTo>
                          <a:pt x="20" y="26"/>
                        </a:lnTo>
                        <a:lnTo>
                          <a:pt x="20" y="28"/>
                        </a:lnTo>
                        <a:lnTo>
                          <a:pt x="20" y="28"/>
                        </a:lnTo>
                        <a:lnTo>
                          <a:pt x="22" y="30"/>
                        </a:lnTo>
                        <a:lnTo>
                          <a:pt x="22" y="30"/>
                        </a:lnTo>
                        <a:lnTo>
                          <a:pt x="24" y="32"/>
                        </a:lnTo>
                        <a:lnTo>
                          <a:pt x="24" y="32"/>
                        </a:lnTo>
                        <a:lnTo>
                          <a:pt x="26" y="32"/>
                        </a:lnTo>
                        <a:lnTo>
                          <a:pt x="26" y="32"/>
                        </a:lnTo>
                        <a:lnTo>
                          <a:pt x="26" y="32"/>
                        </a:lnTo>
                        <a:lnTo>
                          <a:pt x="26" y="32"/>
                        </a:lnTo>
                        <a:lnTo>
                          <a:pt x="28" y="34"/>
                        </a:lnTo>
                        <a:lnTo>
                          <a:pt x="28" y="36"/>
                        </a:lnTo>
                        <a:lnTo>
                          <a:pt x="30" y="36"/>
                        </a:lnTo>
                        <a:lnTo>
                          <a:pt x="30" y="36"/>
                        </a:lnTo>
                        <a:lnTo>
                          <a:pt x="30" y="36"/>
                        </a:lnTo>
                        <a:lnTo>
                          <a:pt x="30" y="36"/>
                        </a:lnTo>
                        <a:lnTo>
                          <a:pt x="30" y="34"/>
                        </a:lnTo>
                        <a:lnTo>
                          <a:pt x="30" y="32"/>
                        </a:lnTo>
                        <a:lnTo>
                          <a:pt x="30" y="32"/>
                        </a:lnTo>
                        <a:lnTo>
                          <a:pt x="32" y="30"/>
                        </a:lnTo>
                        <a:lnTo>
                          <a:pt x="34" y="30"/>
                        </a:lnTo>
                        <a:lnTo>
                          <a:pt x="34" y="32"/>
                        </a:lnTo>
                        <a:lnTo>
                          <a:pt x="34" y="32"/>
                        </a:lnTo>
                        <a:lnTo>
                          <a:pt x="36" y="32"/>
                        </a:lnTo>
                        <a:lnTo>
                          <a:pt x="36" y="32"/>
                        </a:lnTo>
                        <a:lnTo>
                          <a:pt x="38" y="30"/>
                        </a:lnTo>
                        <a:lnTo>
                          <a:pt x="40" y="30"/>
                        </a:lnTo>
                        <a:lnTo>
                          <a:pt x="40" y="30"/>
                        </a:lnTo>
                        <a:lnTo>
                          <a:pt x="42" y="32"/>
                        </a:lnTo>
                        <a:lnTo>
                          <a:pt x="42" y="32"/>
                        </a:lnTo>
                        <a:lnTo>
                          <a:pt x="44" y="30"/>
                        </a:lnTo>
                        <a:lnTo>
                          <a:pt x="44" y="30"/>
                        </a:lnTo>
                        <a:lnTo>
                          <a:pt x="46" y="32"/>
                        </a:lnTo>
                        <a:lnTo>
                          <a:pt x="46" y="32"/>
                        </a:lnTo>
                        <a:lnTo>
                          <a:pt x="46" y="36"/>
                        </a:lnTo>
                        <a:lnTo>
                          <a:pt x="46" y="36"/>
                        </a:lnTo>
                        <a:lnTo>
                          <a:pt x="48" y="32"/>
                        </a:lnTo>
                        <a:lnTo>
                          <a:pt x="50" y="32"/>
                        </a:lnTo>
                        <a:lnTo>
                          <a:pt x="50" y="32"/>
                        </a:lnTo>
                        <a:lnTo>
                          <a:pt x="40" y="28"/>
                        </a:lnTo>
                        <a:lnTo>
                          <a:pt x="30" y="26"/>
                        </a:lnTo>
                        <a:lnTo>
                          <a:pt x="30" y="26"/>
                        </a:lnTo>
                        <a:lnTo>
                          <a:pt x="26" y="26"/>
                        </a:lnTo>
                        <a:lnTo>
                          <a:pt x="26" y="24"/>
                        </a:lnTo>
                        <a:lnTo>
                          <a:pt x="24" y="22"/>
                        </a:lnTo>
                        <a:lnTo>
                          <a:pt x="26" y="20"/>
                        </a:lnTo>
                        <a:lnTo>
                          <a:pt x="26" y="20"/>
                        </a:lnTo>
                        <a:lnTo>
                          <a:pt x="30" y="18"/>
                        </a:lnTo>
                        <a:lnTo>
                          <a:pt x="32" y="18"/>
                        </a:lnTo>
                        <a:lnTo>
                          <a:pt x="36" y="16"/>
                        </a:lnTo>
                        <a:lnTo>
                          <a:pt x="36" y="16"/>
                        </a:lnTo>
                        <a:lnTo>
                          <a:pt x="34" y="16"/>
                        </a:lnTo>
                        <a:lnTo>
                          <a:pt x="32" y="16"/>
                        </a:lnTo>
                        <a:lnTo>
                          <a:pt x="24" y="16"/>
                        </a:lnTo>
                        <a:lnTo>
                          <a:pt x="24" y="16"/>
                        </a:lnTo>
                        <a:lnTo>
                          <a:pt x="20" y="16"/>
                        </a:lnTo>
                        <a:lnTo>
                          <a:pt x="18" y="14"/>
                        </a:lnTo>
                        <a:lnTo>
                          <a:pt x="18" y="14"/>
                        </a:lnTo>
                        <a:lnTo>
                          <a:pt x="18" y="12"/>
                        </a:lnTo>
                        <a:lnTo>
                          <a:pt x="18" y="12"/>
                        </a:lnTo>
                        <a:lnTo>
                          <a:pt x="18" y="10"/>
                        </a:lnTo>
                        <a:lnTo>
                          <a:pt x="18" y="10"/>
                        </a:lnTo>
                        <a:lnTo>
                          <a:pt x="20" y="10"/>
                        </a:lnTo>
                        <a:lnTo>
                          <a:pt x="18" y="8"/>
                        </a:lnTo>
                        <a:lnTo>
                          <a:pt x="18" y="8"/>
                        </a:lnTo>
                        <a:lnTo>
                          <a:pt x="16" y="6"/>
                        </a:lnTo>
                        <a:lnTo>
                          <a:pt x="18" y="6"/>
                        </a:lnTo>
                        <a:lnTo>
                          <a:pt x="18" y="6"/>
                        </a:lnTo>
                        <a:lnTo>
                          <a:pt x="22" y="6"/>
                        </a:lnTo>
                        <a:lnTo>
                          <a:pt x="24" y="8"/>
                        </a:lnTo>
                        <a:lnTo>
                          <a:pt x="24" y="6"/>
                        </a:lnTo>
                        <a:lnTo>
                          <a:pt x="24" y="6"/>
                        </a:lnTo>
                        <a:lnTo>
                          <a:pt x="26" y="6"/>
                        </a:lnTo>
                        <a:lnTo>
                          <a:pt x="26" y="2"/>
                        </a:lnTo>
                        <a:lnTo>
                          <a:pt x="26" y="2"/>
                        </a:lnTo>
                        <a:lnTo>
                          <a:pt x="28" y="0"/>
                        </a:lnTo>
                        <a:lnTo>
                          <a:pt x="30" y="0"/>
                        </a:lnTo>
                        <a:lnTo>
                          <a:pt x="32" y="2"/>
                        </a:lnTo>
                        <a:lnTo>
                          <a:pt x="32" y="2"/>
                        </a:lnTo>
                        <a:lnTo>
                          <a:pt x="34" y="6"/>
                        </a:lnTo>
                        <a:lnTo>
                          <a:pt x="36" y="6"/>
                        </a:lnTo>
                        <a:lnTo>
                          <a:pt x="38" y="6"/>
                        </a:lnTo>
                        <a:lnTo>
                          <a:pt x="38" y="6"/>
                        </a:lnTo>
                        <a:lnTo>
                          <a:pt x="40" y="4"/>
                        </a:lnTo>
                        <a:lnTo>
                          <a:pt x="42" y="6"/>
                        </a:lnTo>
                        <a:lnTo>
                          <a:pt x="62" y="44"/>
                        </a:lnTo>
                        <a:lnTo>
                          <a:pt x="62" y="4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207" name="Freeform 652">
                  <a:extLst>
                    <a:ext uri="{FF2B5EF4-FFF2-40B4-BE49-F238E27FC236}">
                      <a16:creationId xmlns:a16="http://schemas.microsoft.com/office/drawing/2014/main" id="{58BD11A4-0460-4A49-A5A7-F9FB6CEF01C7}"/>
                    </a:ext>
                  </a:extLst>
                </p:cNvPr>
                <p:cNvSpPr>
                  <a:spLocks/>
                </p:cNvSpPr>
                <p:nvPr/>
              </p:nvSpPr>
              <p:spPr bwMode="auto">
                <a:xfrm>
                  <a:off x="4674696" y="1769539"/>
                  <a:ext cx="500717" cy="702431"/>
                </a:xfrm>
                <a:custGeom>
                  <a:avLst/>
                  <a:gdLst/>
                  <a:ahLst/>
                  <a:cxnLst>
                    <a:cxn ang="0">
                      <a:pos x="306" y="14"/>
                    </a:cxn>
                    <a:cxn ang="0">
                      <a:pos x="310" y="24"/>
                    </a:cxn>
                    <a:cxn ang="0">
                      <a:pos x="320" y="48"/>
                    </a:cxn>
                    <a:cxn ang="0">
                      <a:pos x="318" y="66"/>
                    </a:cxn>
                    <a:cxn ang="0">
                      <a:pos x="326" y="98"/>
                    </a:cxn>
                    <a:cxn ang="0">
                      <a:pos x="336" y="102"/>
                    </a:cxn>
                    <a:cxn ang="0">
                      <a:pos x="340" y="104"/>
                    </a:cxn>
                    <a:cxn ang="0">
                      <a:pos x="348" y="114"/>
                    </a:cxn>
                    <a:cxn ang="0">
                      <a:pos x="326" y="134"/>
                    </a:cxn>
                    <a:cxn ang="0">
                      <a:pos x="318" y="158"/>
                    </a:cxn>
                    <a:cxn ang="0">
                      <a:pos x="306" y="230"/>
                    </a:cxn>
                    <a:cxn ang="0">
                      <a:pos x="288" y="266"/>
                    </a:cxn>
                    <a:cxn ang="0">
                      <a:pos x="284" y="286"/>
                    </a:cxn>
                    <a:cxn ang="0">
                      <a:pos x="274" y="312"/>
                    </a:cxn>
                    <a:cxn ang="0">
                      <a:pos x="272" y="346"/>
                    </a:cxn>
                    <a:cxn ang="0">
                      <a:pos x="256" y="360"/>
                    </a:cxn>
                    <a:cxn ang="0">
                      <a:pos x="272" y="394"/>
                    </a:cxn>
                    <a:cxn ang="0">
                      <a:pos x="286" y="416"/>
                    </a:cxn>
                    <a:cxn ang="0">
                      <a:pos x="294" y="428"/>
                    </a:cxn>
                    <a:cxn ang="0">
                      <a:pos x="312" y="448"/>
                    </a:cxn>
                    <a:cxn ang="0">
                      <a:pos x="304" y="462"/>
                    </a:cxn>
                    <a:cxn ang="0">
                      <a:pos x="290" y="460"/>
                    </a:cxn>
                    <a:cxn ang="0">
                      <a:pos x="268" y="472"/>
                    </a:cxn>
                    <a:cxn ang="0">
                      <a:pos x="236" y="482"/>
                    </a:cxn>
                    <a:cxn ang="0">
                      <a:pos x="210" y="482"/>
                    </a:cxn>
                    <a:cxn ang="0">
                      <a:pos x="180" y="464"/>
                    </a:cxn>
                    <a:cxn ang="0">
                      <a:pos x="164" y="464"/>
                    </a:cxn>
                    <a:cxn ang="0">
                      <a:pos x="148" y="464"/>
                    </a:cxn>
                    <a:cxn ang="0">
                      <a:pos x="136" y="454"/>
                    </a:cxn>
                    <a:cxn ang="0">
                      <a:pos x="126" y="438"/>
                    </a:cxn>
                    <a:cxn ang="0">
                      <a:pos x="120" y="428"/>
                    </a:cxn>
                    <a:cxn ang="0">
                      <a:pos x="110" y="414"/>
                    </a:cxn>
                    <a:cxn ang="0">
                      <a:pos x="106" y="406"/>
                    </a:cxn>
                    <a:cxn ang="0">
                      <a:pos x="100" y="398"/>
                    </a:cxn>
                    <a:cxn ang="0">
                      <a:pos x="86" y="384"/>
                    </a:cxn>
                    <a:cxn ang="0">
                      <a:pos x="84" y="374"/>
                    </a:cxn>
                    <a:cxn ang="0">
                      <a:pos x="70" y="364"/>
                    </a:cxn>
                    <a:cxn ang="0">
                      <a:pos x="58" y="358"/>
                    </a:cxn>
                    <a:cxn ang="0">
                      <a:pos x="56" y="348"/>
                    </a:cxn>
                    <a:cxn ang="0">
                      <a:pos x="44" y="342"/>
                    </a:cxn>
                    <a:cxn ang="0">
                      <a:pos x="46" y="326"/>
                    </a:cxn>
                    <a:cxn ang="0">
                      <a:pos x="42" y="316"/>
                    </a:cxn>
                    <a:cxn ang="0">
                      <a:pos x="36" y="306"/>
                    </a:cxn>
                    <a:cxn ang="0">
                      <a:pos x="32" y="288"/>
                    </a:cxn>
                    <a:cxn ang="0">
                      <a:pos x="24" y="282"/>
                    </a:cxn>
                    <a:cxn ang="0">
                      <a:pos x="20" y="262"/>
                    </a:cxn>
                    <a:cxn ang="0">
                      <a:pos x="20" y="252"/>
                    </a:cxn>
                    <a:cxn ang="0">
                      <a:pos x="8" y="248"/>
                    </a:cxn>
                    <a:cxn ang="0">
                      <a:pos x="0" y="248"/>
                    </a:cxn>
                    <a:cxn ang="0">
                      <a:pos x="8" y="226"/>
                    </a:cxn>
                    <a:cxn ang="0">
                      <a:pos x="8" y="218"/>
                    </a:cxn>
                    <a:cxn ang="0">
                      <a:pos x="14" y="210"/>
                    </a:cxn>
                    <a:cxn ang="0">
                      <a:pos x="12" y="196"/>
                    </a:cxn>
                    <a:cxn ang="0">
                      <a:pos x="26" y="170"/>
                    </a:cxn>
                    <a:cxn ang="0">
                      <a:pos x="36" y="170"/>
                    </a:cxn>
                    <a:cxn ang="0">
                      <a:pos x="54" y="14"/>
                    </a:cxn>
                    <a:cxn ang="0">
                      <a:pos x="268" y="16"/>
                    </a:cxn>
                    <a:cxn ang="0">
                      <a:pos x="272" y="14"/>
                    </a:cxn>
                    <a:cxn ang="0">
                      <a:pos x="280" y="6"/>
                    </a:cxn>
                    <a:cxn ang="0">
                      <a:pos x="288" y="4"/>
                    </a:cxn>
                  </a:cxnLst>
                  <a:rect l="0" t="0" r="r" b="b"/>
                  <a:pathLst>
                    <a:path w="348" h="482">
                      <a:moveTo>
                        <a:pt x="290" y="0"/>
                      </a:moveTo>
                      <a:lnTo>
                        <a:pt x="290" y="0"/>
                      </a:lnTo>
                      <a:lnTo>
                        <a:pt x="300" y="10"/>
                      </a:lnTo>
                      <a:lnTo>
                        <a:pt x="306" y="14"/>
                      </a:lnTo>
                      <a:lnTo>
                        <a:pt x="308" y="16"/>
                      </a:lnTo>
                      <a:lnTo>
                        <a:pt x="308" y="20"/>
                      </a:lnTo>
                      <a:lnTo>
                        <a:pt x="308" y="20"/>
                      </a:lnTo>
                      <a:lnTo>
                        <a:pt x="310" y="24"/>
                      </a:lnTo>
                      <a:lnTo>
                        <a:pt x="310" y="30"/>
                      </a:lnTo>
                      <a:lnTo>
                        <a:pt x="316" y="38"/>
                      </a:lnTo>
                      <a:lnTo>
                        <a:pt x="320" y="46"/>
                      </a:lnTo>
                      <a:lnTo>
                        <a:pt x="320" y="48"/>
                      </a:lnTo>
                      <a:lnTo>
                        <a:pt x="320" y="50"/>
                      </a:lnTo>
                      <a:lnTo>
                        <a:pt x="320" y="50"/>
                      </a:lnTo>
                      <a:lnTo>
                        <a:pt x="318" y="56"/>
                      </a:lnTo>
                      <a:lnTo>
                        <a:pt x="318" y="66"/>
                      </a:lnTo>
                      <a:lnTo>
                        <a:pt x="320" y="82"/>
                      </a:lnTo>
                      <a:lnTo>
                        <a:pt x="320" y="82"/>
                      </a:lnTo>
                      <a:lnTo>
                        <a:pt x="324" y="94"/>
                      </a:lnTo>
                      <a:lnTo>
                        <a:pt x="326" y="98"/>
                      </a:lnTo>
                      <a:lnTo>
                        <a:pt x="330" y="98"/>
                      </a:lnTo>
                      <a:lnTo>
                        <a:pt x="330" y="98"/>
                      </a:lnTo>
                      <a:lnTo>
                        <a:pt x="334" y="98"/>
                      </a:lnTo>
                      <a:lnTo>
                        <a:pt x="336" y="102"/>
                      </a:lnTo>
                      <a:lnTo>
                        <a:pt x="338" y="104"/>
                      </a:lnTo>
                      <a:lnTo>
                        <a:pt x="340" y="106"/>
                      </a:lnTo>
                      <a:lnTo>
                        <a:pt x="340" y="104"/>
                      </a:lnTo>
                      <a:lnTo>
                        <a:pt x="340" y="104"/>
                      </a:lnTo>
                      <a:lnTo>
                        <a:pt x="342" y="104"/>
                      </a:lnTo>
                      <a:lnTo>
                        <a:pt x="344" y="104"/>
                      </a:lnTo>
                      <a:lnTo>
                        <a:pt x="348" y="114"/>
                      </a:lnTo>
                      <a:lnTo>
                        <a:pt x="348" y="114"/>
                      </a:lnTo>
                      <a:lnTo>
                        <a:pt x="344" y="120"/>
                      </a:lnTo>
                      <a:lnTo>
                        <a:pt x="338" y="126"/>
                      </a:lnTo>
                      <a:lnTo>
                        <a:pt x="330" y="132"/>
                      </a:lnTo>
                      <a:lnTo>
                        <a:pt x="326" y="134"/>
                      </a:lnTo>
                      <a:lnTo>
                        <a:pt x="322" y="140"/>
                      </a:lnTo>
                      <a:lnTo>
                        <a:pt x="320" y="146"/>
                      </a:lnTo>
                      <a:lnTo>
                        <a:pt x="318" y="158"/>
                      </a:lnTo>
                      <a:lnTo>
                        <a:pt x="318" y="158"/>
                      </a:lnTo>
                      <a:lnTo>
                        <a:pt x="312" y="194"/>
                      </a:lnTo>
                      <a:lnTo>
                        <a:pt x="308" y="220"/>
                      </a:lnTo>
                      <a:lnTo>
                        <a:pt x="308" y="220"/>
                      </a:lnTo>
                      <a:lnTo>
                        <a:pt x="306" y="230"/>
                      </a:lnTo>
                      <a:lnTo>
                        <a:pt x="304" y="240"/>
                      </a:lnTo>
                      <a:lnTo>
                        <a:pt x="296" y="252"/>
                      </a:lnTo>
                      <a:lnTo>
                        <a:pt x="290" y="260"/>
                      </a:lnTo>
                      <a:lnTo>
                        <a:pt x="288" y="266"/>
                      </a:lnTo>
                      <a:lnTo>
                        <a:pt x="286" y="274"/>
                      </a:lnTo>
                      <a:lnTo>
                        <a:pt x="286" y="274"/>
                      </a:lnTo>
                      <a:lnTo>
                        <a:pt x="286" y="282"/>
                      </a:lnTo>
                      <a:lnTo>
                        <a:pt x="284" y="286"/>
                      </a:lnTo>
                      <a:lnTo>
                        <a:pt x="280" y="292"/>
                      </a:lnTo>
                      <a:lnTo>
                        <a:pt x="278" y="296"/>
                      </a:lnTo>
                      <a:lnTo>
                        <a:pt x="276" y="302"/>
                      </a:lnTo>
                      <a:lnTo>
                        <a:pt x="274" y="312"/>
                      </a:lnTo>
                      <a:lnTo>
                        <a:pt x="274" y="326"/>
                      </a:lnTo>
                      <a:lnTo>
                        <a:pt x="274" y="326"/>
                      </a:lnTo>
                      <a:lnTo>
                        <a:pt x="274" y="338"/>
                      </a:lnTo>
                      <a:lnTo>
                        <a:pt x="272" y="346"/>
                      </a:lnTo>
                      <a:lnTo>
                        <a:pt x="270" y="352"/>
                      </a:lnTo>
                      <a:lnTo>
                        <a:pt x="266" y="356"/>
                      </a:lnTo>
                      <a:lnTo>
                        <a:pt x="260" y="360"/>
                      </a:lnTo>
                      <a:lnTo>
                        <a:pt x="256" y="360"/>
                      </a:lnTo>
                      <a:lnTo>
                        <a:pt x="250" y="374"/>
                      </a:lnTo>
                      <a:lnTo>
                        <a:pt x="250" y="374"/>
                      </a:lnTo>
                      <a:lnTo>
                        <a:pt x="262" y="384"/>
                      </a:lnTo>
                      <a:lnTo>
                        <a:pt x="272" y="394"/>
                      </a:lnTo>
                      <a:lnTo>
                        <a:pt x="278" y="400"/>
                      </a:lnTo>
                      <a:lnTo>
                        <a:pt x="280" y="406"/>
                      </a:lnTo>
                      <a:lnTo>
                        <a:pt x="280" y="406"/>
                      </a:lnTo>
                      <a:lnTo>
                        <a:pt x="286" y="416"/>
                      </a:lnTo>
                      <a:lnTo>
                        <a:pt x="288" y="418"/>
                      </a:lnTo>
                      <a:lnTo>
                        <a:pt x="290" y="422"/>
                      </a:lnTo>
                      <a:lnTo>
                        <a:pt x="294" y="428"/>
                      </a:lnTo>
                      <a:lnTo>
                        <a:pt x="294" y="428"/>
                      </a:lnTo>
                      <a:lnTo>
                        <a:pt x="298" y="434"/>
                      </a:lnTo>
                      <a:lnTo>
                        <a:pt x="300" y="438"/>
                      </a:lnTo>
                      <a:lnTo>
                        <a:pt x="306" y="442"/>
                      </a:lnTo>
                      <a:lnTo>
                        <a:pt x="312" y="448"/>
                      </a:lnTo>
                      <a:lnTo>
                        <a:pt x="312" y="452"/>
                      </a:lnTo>
                      <a:lnTo>
                        <a:pt x="310" y="456"/>
                      </a:lnTo>
                      <a:lnTo>
                        <a:pt x="310" y="456"/>
                      </a:lnTo>
                      <a:lnTo>
                        <a:pt x="304" y="462"/>
                      </a:lnTo>
                      <a:lnTo>
                        <a:pt x="300" y="464"/>
                      </a:lnTo>
                      <a:lnTo>
                        <a:pt x="296" y="462"/>
                      </a:lnTo>
                      <a:lnTo>
                        <a:pt x="294" y="460"/>
                      </a:lnTo>
                      <a:lnTo>
                        <a:pt x="290" y="460"/>
                      </a:lnTo>
                      <a:lnTo>
                        <a:pt x="286" y="460"/>
                      </a:lnTo>
                      <a:lnTo>
                        <a:pt x="278" y="464"/>
                      </a:lnTo>
                      <a:lnTo>
                        <a:pt x="268" y="472"/>
                      </a:lnTo>
                      <a:lnTo>
                        <a:pt x="268" y="472"/>
                      </a:lnTo>
                      <a:lnTo>
                        <a:pt x="258" y="478"/>
                      </a:lnTo>
                      <a:lnTo>
                        <a:pt x="250" y="482"/>
                      </a:lnTo>
                      <a:lnTo>
                        <a:pt x="244" y="482"/>
                      </a:lnTo>
                      <a:lnTo>
                        <a:pt x="236" y="482"/>
                      </a:lnTo>
                      <a:lnTo>
                        <a:pt x="224" y="480"/>
                      </a:lnTo>
                      <a:lnTo>
                        <a:pt x="218" y="480"/>
                      </a:lnTo>
                      <a:lnTo>
                        <a:pt x="210" y="482"/>
                      </a:lnTo>
                      <a:lnTo>
                        <a:pt x="210" y="482"/>
                      </a:lnTo>
                      <a:lnTo>
                        <a:pt x="204" y="482"/>
                      </a:lnTo>
                      <a:lnTo>
                        <a:pt x="198" y="478"/>
                      </a:lnTo>
                      <a:lnTo>
                        <a:pt x="180" y="464"/>
                      </a:lnTo>
                      <a:lnTo>
                        <a:pt x="180" y="464"/>
                      </a:lnTo>
                      <a:lnTo>
                        <a:pt x="174" y="460"/>
                      </a:lnTo>
                      <a:lnTo>
                        <a:pt x="170" y="462"/>
                      </a:lnTo>
                      <a:lnTo>
                        <a:pt x="168" y="464"/>
                      </a:lnTo>
                      <a:lnTo>
                        <a:pt x="164" y="464"/>
                      </a:lnTo>
                      <a:lnTo>
                        <a:pt x="164" y="464"/>
                      </a:lnTo>
                      <a:lnTo>
                        <a:pt x="156" y="464"/>
                      </a:lnTo>
                      <a:lnTo>
                        <a:pt x="152" y="464"/>
                      </a:lnTo>
                      <a:lnTo>
                        <a:pt x="148" y="464"/>
                      </a:lnTo>
                      <a:lnTo>
                        <a:pt x="144" y="460"/>
                      </a:lnTo>
                      <a:lnTo>
                        <a:pt x="144" y="460"/>
                      </a:lnTo>
                      <a:lnTo>
                        <a:pt x="140" y="456"/>
                      </a:lnTo>
                      <a:lnTo>
                        <a:pt x="136" y="454"/>
                      </a:lnTo>
                      <a:lnTo>
                        <a:pt x="134" y="452"/>
                      </a:lnTo>
                      <a:lnTo>
                        <a:pt x="130" y="446"/>
                      </a:lnTo>
                      <a:lnTo>
                        <a:pt x="130" y="446"/>
                      </a:lnTo>
                      <a:lnTo>
                        <a:pt x="126" y="438"/>
                      </a:lnTo>
                      <a:lnTo>
                        <a:pt x="124" y="436"/>
                      </a:lnTo>
                      <a:lnTo>
                        <a:pt x="120" y="434"/>
                      </a:lnTo>
                      <a:lnTo>
                        <a:pt x="120" y="428"/>
                      </a:lnTo>
                      <a:lnTo>
                        <a:pt x="120" y="428"/>
                      </a:lnTo>
                      <a:lnTo>
                        <a:pt x="118" y="424"/>
                      </a:lnTo>
                      <a:lnTo>
                        <a:pt x="116" y="418"/>
                      </a:lnTo>
                      <a:lnTo>
                        <a:pt x="112" y="416"/>
                      </a:lnTo>
                      <a:lnTo>
                        <a:pt x="110" y="414"/>
                      </a:lnTo>
                      <a:lnTo>
                        <a:pt x="110" y="414"/>
                      </a:lnTo>
                      <a:lnTo>
                        <a:pt x="108" y="412"/>
                      </a:lnTo>
                      <a:lnTo>
                        <a:pt x="108" y="412"/>
                      </a:lnTo>
                      <a:lnTo>
                        <a:pt x="106" y="406"/>
                      </a:lnTo>
                      <a:lnTo>
                        <a:pt x="104" y="400"/>
                      </a:lnTo>
                      <a:lnTo>
                        <a:pt x="102" y="398"/>
                      </a:lnTo>
                      <a:lnTo>
                        <a:pt x="100" y="398"/>
                      </a:lnTo>
                      <a:lnTo>
                        <a:pt x="100" y="398"/>
                      </a:lnTo>
                      <a:lnTo>
                        <a:pt x="96" y="396"/>
                      </a:lnTo>
                      <a:lnTo>
                        <a:pt x="94" y="394"/>
                      </a:lnTo>
                      <a:lnTo>
                        <a:pt x="92" y="390"/>
                      </a:lnTo>
                      <a:lnTo>
                        <a:pt x="86" y="384"/>
                      </a:lnTo>
                      <a:lnTo>
                        <a:pt x="86" y="384"/>
                      </a:lnTo>
                      <a:lnTo>
                        <a:pt x="82" y="380"/>
                      </a:lnTo>
                      <a:lnTo>
                        <a:pt x="84" y="376"/>
                      </a:lnTo>
                      <a:lnTo>
                        <a:pt x="84" y="374"/>
                      </a:lnTo>
                      <a:lnTo>
                        <a:pt x="76" y="370"/>
                      </a:lnTo>
                      <a:lnTo>
                        <a:pt x="76" y="370"/>
                      </a:lnTo>
                      <a:lnTo>
                        <a:pt x="70" y="366"/>
                      </a:lnTo>
                      <a:lnTo>
                        <a:pt x="70" y="364"/>
                      </a:lnTo>
                      <a:lnTo>
                        <a:pt x="70" y="362"/>
                      </a:lnTo>
                      <a:lnTo>
                        <a:pt x="62" y="360"/>
                      </a:lnTo>
                      <a:lnTo>
                        <a:pt x="62" y="360"/>
                      </a:lnTo>
                      <a:lnTo>
                        <a:pt x="58" y="358"/>
                      </a:lnTo>
                      <a:lnTo>
                        <a:pt x="56" y="356"/>
                      </a:lnTo>
                      <a:lnTo>
                        <a:pt x="56" y="352"/>
                      </a:lnTo>
                      <a:lnTo>
                        <a:pt x="56" y="350"/>
                      </a:lnTo>
                      <a:lnTo>
                        <a:pt x="56" y="348"/>
                      </a:lnTo>
                      <a:lnTo>
                        <a:pt x="54" y="346"/>
                      </a:lnTo>
                      <a:lnTo>
                        <a:pt x="48" y="344"/>
                      </a:lnTo>
                      <a:lnTo>
                        <a:pt x="48" y="344"/>
                      </a:lnTo>
                      <a:lnTo>
                        <a:pt x="44" y="342"/>
                      </a:lnTo>
                      <a:lnTo>
                        <a:pt x="42" y="338"/>
                      </a:lnTo>
                      <a:lnTo>
                        <a:pt x="42" y="336"/>
                      </a:lnTo>
                      <a:lnTo>
                        <a:pt x="44" y="334"/>
                      </a:lnTo>
                      <a:lnTo>
                        <a:pt x="46" y="326"/>
                      </a:lnTo>
                      <a:lnTo>
                        <a:pt x="46" y="324"/>
                      </a:lnTo>
                      <a:lnTo>
                        <a:pt x="44" y="320"/>
                      </a:lnTo>
                      <a:lnTo>
                        <a:pt x="44" y="320"/>
                      </a:lnTo>
                      <a:lnTo>
                        <a:pt x="42" y="316"/>
                      </a:lnTo>
                      <a:lnTo>
                        <a:pt x="42" y="314"/>
                      </a:lnTo>
                      <a:lnTo>
                        <a:pt x="40" y="310"/>
                      </a:lnTo>
                      <a:lnTo>
                        <a:pt x="36" y="306"/>
                      </a:lnTo>
                      <a:lnTo>
                        <a:pt x="36" y="306"/>
                      </a:lnTo>
                      <a:lnTo>
                        <a:pt x="32" y="298"/>
                      </a:lnTo>
                      <a:lnTo>
                        <a:pt x="32" y="294"/>
                      </a:lnTo>
                      <a:lnTo>
                        <a:pt x="32" y="294"/>
                      </a:lnTo>
                      <a:lnTo>
                        <a:pt x="32" y="288"/>
                      </a:lnTo>
                      <a:lnTo>
                        <a:pt x="30" y="286"/>
                      </a:lnTo>
                      <a:lnTo>
                        <a:pt x="28" y="284"/>
                      </a:lnTo>
                      <a:lnTo>
                        <a:pt x="28" y="284"/>
                      </a:lnTo>
                      <a:lnTo>
                        <a:pt x="24" y="282"/>
                      </a:lnTo>
                      <a:lnTo>
                        <a:pt x="24" y="276"/>
                      </a:lnTo>
                      <a:lnTo>
                        <a:pt x="22" y="270"/>
                      </a:lnTo>
                      <a:lnTo>
                        <a:pt x="20" y="262"/>
                      </a:lnTo>
                      <a:lnTo>
                        <a:pt x="20" y="262"/>
                      </a:lnTo>
                      <a:lnTo>
                        <a:pt x="18" y="256"/>
                      </a:lnTo>
                      <a:lnTo>
                        <a:pt x="18" y="254"/>
                      </a:lnTo>
                      <a:lnTo>
                        <a:pt x="20" y="254"/>
                      </a:lnTo>
                      <a:lnTo>
                        <a:pt x="20" y="252"/>
                      </a:lnTo>
                      <a:lnTo>
                        <a:pt x="20" y="252"/>
                      </a:lnTo>
                      <a:lnTo>
                        <a:pt x="16" y="248"/>
                      </a:lnTo>
                      <a:lnTo>
                        <a:pt x="14" y="248"/>
                      </a:lnTo>
                      <a:lnTo>
                        <a:pt x="8" y="248"/>
                      </a:lnTo>
                      <a:lnTo>
                        <a:pt x="4" y="250"/>
                      </a:lnTo>
                      <a:lnTo>
                        <a:pt x="2" y="250"/>
                      </a:lnTo>
                      <a:lnTo>
                        <a:pt x="0" y="248"/>
                      </a:lnTo>
                      <a:lnTo>
                        <a:pt x="0" y="248"/>
                      </a:lnTo>
                      <a:lnTo>
                        <a:pt x="0" y="242"/>
                      </a:lnTo>
                      <a:lnTo>
                        <a:pt x="0" y="236"/>
                      </a:lnTo>
                      <a:lnTo>
                        <a:pt x="2" y="230"/>
                      </a:lnTo>
                      <a:lnTo>
                        <a:pt x="8" y="226"/>
                      </a:lnTo>
                      <a:lnTo>
                        <a:pt x="8" y="224"/>
                      </a:lnTo>
                      <a:lnTo>
                        <a:pt x="8" y="222"/>
                      </a:lnTo>
                      <a:lnTo>
                        <a:pt x="8" y="222"/>
                      </a:lnTo>
                      <a:lnTo>
                        <a:pt x="8" y="218"/>
                      </a:lnTo>
                      <a:lnTo>
                        <a:pt x="12" y="214"/>
                      </a:lnTo>
                      <a:lnTo>
                        <a:pt x="14" y="212"/>
                      </a:lnTo>
                      <a:lnTo>
                        <a:pt x="14" y="210"/>
                      </a:lnTo>
                      <a:lnTo>
                        <a:pt x="14" y="210"/>
                      </a:lnTo>
                      <a:lnTo>
                        <a:pt x="10" y="206"/>
                      </a:lnTo>
                      <a:lnTo>
                        <a:pt x="10" y="204"/>
                      </a:lnTo>
                      <a:lnTo>
                        <a:pt x="12" y="202"/>
                      </a:lnTo>
                      <a:lnTo>
                        <a:pt x="12" y="196"/>
                      </a:lnTo>
                      <a:lnTo>
                        <a:pt x="12" y="196"/>
                      </a:lnTo>
                      <a:lnTo>
                        <a:pt x="14" y="188"/>
                      </a:lnTo>
                      <a:lnTo>
                        <a:pt x="16" y="182"/>
                      </a:lnTo>
                      <a:lnTo>
                        <a:pt x="26" y="170"/>
                      </a:lnTo>
                      <a:lnTo>
                        <a:pt x="26" y="170"/>
                      </a:lnTo>
                      <a:lnTo>
                        <a:pt x="30" y="166"/>
                      </a:lnTo>
                      <a:lnTo>
                        <a:pt x="34" y="168"/>
                      </a:lnTo>
                      <a:lnTo>
                        <a:pt x="36" y="170"/>
                      </a:lnTo>
                      <a:lnTo>
                        <a:pt x="44" y="168"/>
                      </a:lnTo>
                      <a:lnTo>
                        <a:pt x="40" y="70"/>
                      </a:lnTo>
                      <a:lnTo>
                        <a:pt x="56" y="70"/>
                      </a:lnTo>
                      <a:lnTo>
                        <a:pt x="54" y="14"/>
                      </a:lnTo>
                      <a:lnTo>
                        <a:pt x="256" y="14"/>
                      </a:lnTo>
                      <a:lnTo>
                        <a:pt x="256" y="14"/>
                      </a:lnTo>
                      <a:lnTo>
                        <a:pt x="262" y="16"/>
                      </a:lnTo>
                      <a:lnTo>
                        <a:pt x="268" y="16"/>
                      </a:lnTo>
                      <a:lnTo>
                        <a:pt x="272" y="16"/>
                      </a:lnTo>
                      <a:lnTo>
                        <a:pt x="272" y="14"/>
                      </a:lnTo>
                      <a:lnTo>
                        <a:pt x="272" y="14"/>
                      </a:lnTo>
                      <a:lnTo>
                        <a:pt x="272" y="14"/>
                      </a:lnTo>
                      <a:lnTo>
                        <a:pt x="270" y="12"/>
                      </a:lnTo>
                      <a:lnTo>
                        <a:pt x="272" y="10"/>
                      </a:lnTo>
                      <a:lnTo>
                        <a:pt x="276" y="10"/>
                      </a:lnTo>
                      <a:lnTo>
                        <a:pt x="280" y="6"/>
                      </a:lnTo>
                      <a:lnTo>
                        <a:pt x="280" y="6"/>
                      </a:lnTo>
                      <a:lnTo>
                        <a:pt x="282" y="4"/>
                      </a:lnTo>
                      <a:lnTo>
                        <a:pt x="284" y="2"/>
                      </a:lnTo>
                      <a:lnTo>
                        <a:pt x="288" y="4"/>
                      </a:lnTo>
                      <a:lnTo>
                        <a:pt x="290" y="0"/>
                      </a:lnTo>
                      <a:lnTo>
                        <a:pt x="290"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8" name="Freeform 133">
                  <a:extLst>
                    <a:ext uri="{FF2B5EF4-FFF2-40B4-BE49-F238E27FC236}">
                      <a16:creationId xmlns:a16="http://schemas.microsoft.com/office/drawing/2014/main" id="{3380FB70-860E-4ECF-90E5-8688141AAE3A}"/>
                    </a:ext>
                  </a:extLst>
                </p:cNvPr>
                <p:cNvSpPr>
                  <a:spLocks/>
                </p:cNvSpPr>
                <p:nvPr/>
              </p:nvSpPr>
              <p:spPr bwMode="auto">
                <a:xfrm>
                  <a:off x="8622874" y="2722631"/>
                  <a:ext cx="60432" cy="67037"/>
                </a:xfrm>
                <a:custGeom>
                  <a:avLst/>
                  <a:gdLst/>
                  <a:ahLst/>
                  <a:cxnLst>
                    <a:cxn ang="0">
                      <a:pos x="34" y="46"/>
                    </a:cxn>
                    <a:cxn ang="0">
                      <a:pos x="34" y="46"/>
                    </a:cxn>
                    <a:cxn ang="0">
                      <a:pos x="32" y="46"/>
                    </a:cxn>
                    <a:cxn ang="0">
                      <a:pos x="30" y="44"/>
                    </a:cxn>
                    <a:cxn ang="0">
                      <a:pos x="30" y="38"/>
                    </a:cxn>
                    <a:cxn ang="0">
                      <a:pos x="30" y="30"/>
                    </a:cxn>
                    <a:cxn ang="0">
                      <a:pos x="28" y="28"/>
                    </a:cxn>
                    <a:cxn ang="0">
                      <a:pos x="26" y="24"/>
                    </a:cxn>
                    <a:cxn ang="0">
                      <a:pos x="26" y="24"/>
                    </a:cxn>
                    <a:cxn ang="0">
                      <a:pos x="12" y="10"/>
                    </a:cxn>
                    <a:cxn ang="0">
                      <a:pos x="4" y="4"/>
                    </a:cxn>
                    <a:cxn ang="0">
                      <a:pos x="4" y="4"/>
                    </a:cxn>
                    <a:cxn ang="0">
                      <a:pos x="0" y="2"/>
                    </a:cxn>
                    <a:cxn ang="0">
                      <a:pos x="0" y="0"/>
                    </a:cxn>
                    <a:cxn ang="0">
                      <a:pos x="2" y="0"/>
                    </a:cxn>
                    <a:cxn ang="0">
                      <a:pos x="2" y="0"/>
                    </a:cxn>
                    <a:cxn ang="0">
                      <a:pos x="6" y="0"/>
                    </a:cxn>
                    <a:cxn ang="0">
                      <a:pos x="10" y="4"/>
                    </a:cxn>
                    <a:cxn ang="0">
                      <a:pos x="20" y="14"/>
                    </a:cxn>
                    <a:cxn ang="0">
                      <a:pos x="20" y="14"/>
                    </a:cxn>
                    <a:cxn ang="0">
                      <a:pos x="32" y="26"/>
                    </a:cxn>
                    <a:cxn ang="0">
                      <a:pos x="34" y="28"/>
                    </a:cxn>
                    <a:cxn ang="0">
                      <a:pos x="36" y="30"/>
                    </a:cxn>
                    <a:cxn ang="0">
                      <a:pos x="36" y="30"/>
                    </a:cxn>
                    <a:cxn ang="0">
                      <a:pos x="36" y="30"/>
                    </a:cxn>
                    <a:cxn ang="0">
                      <a:pos x="40" y="32"/>
                    </a:cxn>
                    <a:cxn ang="0">
                      <a:pos x="42" y="34"/>
                    </a:cxn>
                    <a:cxn ang="0">
                      <a:pos x="40" y="36"/>
                    </a:cxn>
                    <a:cxn ang="0">
                      <a:pos x="40" y="36"/>
                    </a:cxn>
                    <a:cxn ang="0">
                      <a:pos x="38" y="40"/>
                    </a:cxn>
                    <a:cxn ang="0">
                      <a:pos x="36" y="44"/>
                    </a:cxn>
                    <a:cxn ang="0">
                      <a:pos x="36" y="46"/>
                    </a:cxn>
                    <a:cxn ang="0">
                      <a:pos x="34" y="46"/>
                    </a:cxn>
                    <a:cxn ang="0">
                      <a:pos x="34" y="46"/>
                    </a:cxn>
                  </a:cxnLst>
                  <a:rect l="0" t="0" r="r" b="b"/>
                  <a:pathLst>
                    <a:path w="42" h="46">
                      <a:moveTo>
                        <a:pt x="34" y="46"/>
                      </a:moveTo>
                      <a:lnTo>
                        <a:pt x="34" y="46"/>
                      </a:lnTo>
                      <a:lnTo>
                        <a:pt x="32" y="46"/>
                      </a:lnTo>
                      <a:lnTo>
                        <a:pt x="30" y="44"/>
                      </a:lnTo>
                      <a:lnTo>
                        <a:pt x="30" y="38"/>
                      </a:lnTo>
                      <a:lnTo>
                        <a:pt x="30" y="30"/>
                      </a:lnTo>
                      <a:lnTo>
                        <a:pt x="28" y="28"/>
                      </a:lnTo>
                      <a:lnTo>
                        <a:pt x="26" y="24"/>
                      </a:lnTo>
                      <a:lnTo>
                        <a:pt x="26" y="24"/>
                      </a:lnTo>
                      <a:lnTo>
                        <a:pt x="12" y="10"/>
                      </a:lnTo>
                      <a:lnTo>
                        <a:pt x="4" y="4"/>
                      </a:lnTo>
                      <a:lnTo>
                        <a:pt x="4" y="4"/>
                      </a:lnTo>
                      <a:lnTo>
                        <a:pt x="0" y="2"/>
                      </a:lnTo>
                      <a:lnTo>
                        <a:pt x="0" y="0"/>
                      </a:lnTo>
                      <a:lnTo>
                        <a:pt x="2" y="0"/>
                      </a:lnTo>
                      <a:lnTo>
                        <a:pt x="2" y="0"/>
                      </a:lnTo>
                      <a:lnTo>
                        <a:pt x="6" y="0"/>
                      </a:lnTo>
                      <a:lnTo>
                        <a:pt x="10" y="4"/>
                      </a:lnTo>
                      <a:lnTo>
                        <a:pt x="20" y="14"/>
                      </a:lnTo>
                      <a:lnTo>
                        <a:pt x="20" y="14"/>
                      </a:lnTo>
                      <a:lnTo>
                        <a:pt x="32" y="26"/>
                      </a:lnTo>
                      <a:lnTo>
                        <a:pt x="34" y="28"/>
                      </a:lnTo>
                      <a:lnTo>
                        <a:pt x="36" y="30"/>
                      </a:lnTo>
                      <a:lnTo>
                        <a:pt x="36" y="30"/>
                      </a:lnTo>
                      <a:lnTo>
                        <a:pt x="36" y="30"/>
                      </a:lnTo>
                      <a:lnTo>
                        <a:pt x="40" y="32"/>
                      </a:lnTo>
                      <a:lnTo>
                        <a:pt x="42" y="34"/>
                      </a:lnTo>
                      <a:lnTo>
                        <a:pt x="40" y="36"/>
                      </a:lnTo>
                      <a:lnTo>
                        <a:pt x="40" y="36"/>
                      </a:lnTo>
                      <a:lnTo>
                        <a:pt x="38" y="40"/>
                      </a:lnTo>
                      <a:lnTo>
                        <a:pt x="36" y="44"/>
                      </a:lnTo>
                      <a:lnTo>
                        <a:pt x="36" y="46"/>
                      </a:lnTo>
                      <a:lnTo>
                        <a:pt x="34" y="46"/>
                      </a:lnTo>
                      <a:lnTo>
                        <a:pt x="34" y="46"/>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9" name="Freeform 179">
                  <a:extLst>
                    <a:ext uri="{FF2B5EF4-FFF2-40B4-BE49-F238E27FC236}">
                      <a16:creationId xmlns:a16="http://schemas.microsoft.com/office/drawing/2014/main" id="{C7BE4541-F14F-4366-A373-C6635DE19A1A}"/>
                    </a:ext>
                  </a:extLst>
                </p:cNvPr>
                <p:cNvSpPr>
                  <a:spLocks/>
                </p:cNvSpPr>
                <p:nvPr/>
              </p:nvSpPr>
              <p:spPr bwMode="auto">
                <a:xfrm>
                  <a:off x="7448781" y="1078767"/>
                  <a:ext cx="132373" cy="166136"/>
                </a:xfrm>
                <a:custGeom>
                  <a:avLst/>
                  <a:gdLst/>
                  <a:ahLst/>
                  <a:cxnLst>
                    <a:cxn ang="0">
                      <a:pos x="92" y="92"/>
                    </a:cxn>
                    <a:cxn ang="0">
                      <a:pos x="90" y="96"/>
                    </a:cxn>
                    <a:cxn ang="0">
                      <a:pos x="82" y="98"/>
                    </a:cxn>
                    <a:cxn ang="0">
                      <a:pos x="74" y="100"/>
                    </a:cxn>
                    <a:cxn ang="0">
                      <a:pos x="62" y="114"/>
                    </a:cxn>
                    <a:cxn ang="0">
                      <a:pos x="58" y="112"/>
                    </a:cxn>
                    <a:cxn ang="0">
                      <a:pos x="56" y="110"/>
                    </a:cxn>
                    <a:cxn ang="0">
                      <a:pos x="42" y="110"/>
                    </a:cxn>
                    <a:cxn ang="0">
                      <a:pos x="30" y="108"/>
                    </a:cxn>
                    <a:cxn ang="0">
                      <a:pos x="32" y="106"/>
                    </a:cxn>
                    <a:cxn ang="0">
                      <a:pos x="30" y="102"/>
                    </a:cxn>
                    <a:cxn ang="0">
                      <a:pos x="16" y="100"/>
                    </a:cxn>
                    <a:cxn ang="0">
                      <a:pos x="18" y="98"/>
                    </a:cxn>
                    <a:cxn ang="0">
                      <a:pos x="12" y="98"/>
                    </a:cxn>
                    <a:cxn ang="0">
                      <a:pos x="14" y="94"/>
                    </a:cxn>
                    <a:cxn ang="0">
                      <a:pos x="20" y="86"/>
                    </a:cxn>
                    <a:cxn ang="0">
                      <a:pos x="18" y="84"/>
                    </a:cxn>
                    <a:cxn ang="0">
                      <a:pos x="12" y="82"/>
                    </a:cxn>
                    <a:cxn ang="0">
                      <a:pos x="10" y="80"/>
                    </a:cxn>
                    <a:cxn ang="0">
                      <a:pos x="14" y="74"/>
                    </a:cxn>
                    <a:cxn ang="0">
                      <a:pos x="14" y="72"/>
                    </a:cxn>
                    <a:cxn ang="0">
                      <a:pos x="4" y="70"/>
                    </a:cxn>
                    <a:cxn ang="0">
                      <a:pos x="0" y="68"/>
                    </a:cxn>
                    <a:cxn ang="0">
                      <a:pos x="0" y="66"/>
                    </a:cxn>
                    <a:cxn ang="0">
                      <a:pos x="2" y="64"/>
                    </a:cxn>
                    <a:cxn ang="0">
                      <a:pos x="14" y="54"/>
                    </a:cxn>
                    <a:cxn ang="0">
                      <a:pos x="18" y="44"/>
                    </a:cxn>
                    <a:cxn ang="0">
                      <a:pos x="22" y="38"/>
                    </a:cxn>
                    <a:cxn ang="0">
                      <a:pos x="30" y="30"/>
                    </a:cxn>
                    <a:cxn ang="0">
                      <a:pos x="46" y="28"/>
                    </a:cxn>
                    <a:cxn ang="0">
                      <a:pos x="54" y="30"/>
                    </a:cxn>
                    <a:cxn ang="0">
                      <a:pos x="62" y="26"/>
                    </a:cxn>
                    <a:cxn ang="0">
                      <a:pos x="58" y="22"/>
                    </a:cxn>
                    <a:cxn ang="0">
                      <a:pos x="56" y="20"/>
                    </a:cxn>
                    <a:cxn ang="0">
                      <a:pos x="70" y="16"/>
                    </a:cxn>
                    <a:cxn ang="0">
                      <a:pos x="70" y="12"/>
                    </a:cxn>
                    <a:cxn ang="0">
                      <a:pos x="68" y="8"/>
                    </a:cxn>
                    <a:cxn ang="0">
                      <a:pos x="74" y="4"/>
                    </a:cxn>
                    <a:cxn ang="0">
                      <a:pos x="74" y="0"/>
                    </a:cxn>
                    <a:cxn ang="0">
                      <a:pos x="76" y="0"/>
                    </a:cxn>
                    <a:cxn ang="0">
                      <a:pos x="88" y="10"/>
                    </a:cxn>
                    <a:cxn ang="0">
                      <a:pos x="92" y="6"/>
                    </a:cxn>
                    <a:cxn ang="0">
                      <a:pos x="90" y="12"/>
                    </a:cxn>
                    <a:cxn ang="0">
                      <a:pos x="86" y="22"/>
                    </a:cxn>
                    <a:cxn ang="0">
                      <a:pos x="86" y="26"/>
                    </a:cxn>
                    <a:cxn ang="0">
                      <a:pos x="86" y="34"/>
                    </a:cxn>
                    <a:cxn ang="0">
                      <a:pos x="82" y="36"/>
                    </a:cxn>
                    <a:cxn ang="0">
                      <a:pos x="82" y="38"/>
                    </a:cxn>
                    <a:cxn ang="0">
                      <a:pos x="88" y="38"/>
                    </a:cxn>
                    <a:cxn ang="0">
                      <a:pos x="90" y="44"/>
                    </a:cxn>
                    <a:cxn ang="0">
                      <a:pos x="88" y="48"/>
                    </a:cxn>
                    <a:cxn ang="0">
                      <a:pos x="88" y="60"/>
                    </a:cxn>
                    <a:cxn ang="0">
                      <a:pos x="88" y="66"/>
                    </a:cxn>
                    <a:cxn ang="0">
                      <a:pos x="86" y="66"/>
                    </a:cxn>
                    <a:cxn ang="0">
                      <a:pos x="74" y="66"/>
                    </a:cxn>
                    <a:cxn ang="0">
                      <a:pos x="70" y="72"/>
                    </a:cxn>
                    <a:cxn ang="0">
                      <a:pos x="68" y="78"/>
                    </a:cxn>
                    <a:cxn ang="0">
                      <a:pos x="72" y="78"/>
                    </a:cxn>
                    <a:cxn ang="0">
                      <a:pos x="76" y="78"/>
                    </a:cxn>
                    <a:cxn ang="0">
                      <a:pos x="86" y="86"/>
                    </a:cxn>
                    <a:cxn ang="0">
                      <a:pos x="90" y="88"/>
                    </a:cxn>
                    <a:cxn ang="0">
                      <a:pos x="92" y="92"/>
                    </a:cxn>
                  </a:cxnLst>
                  <a:rect l="0" t="0" r="r" b="b"/>
                  <a:pathLst>
                    <a:path w="92" h="114">
                      <a:moveTo>
                        <a:pt x="92" y="92"/>
                      </a:moveTo>
                      <a:lnTo>
                        <a:pt x="92" y="92"/>
                      </a:lnTo>
                      <a:lnTo>
                        <a:pt x="90" y="94"/>
                      </a:lnTo>
                      <a:lnTo>
                        <a:pt x="90" y="96"/>
                      </a:lnTo>
                      <a:lnTo>
                        <a:pt x="88" y="98"/>
                      </a:lnTo>
                      <a:lnTo>
                        <a:pt x="82" y="98"/>
                      </a:lnTo>
                      <a:lnTo>
                        <a:pt x="82" y="98"/>
                      </a:lnTo>
                      <a:lnTo>
                        <a:pt x="74" y="100"/>
                      </a:lnTo>
                      <a:lnTo>
                        <a:pt x="70" y="104"/>
                      </a:lnTo>
                      <a:lnTo>
                        <a:pt x="62" y="114"/>
                      </a:lnTo>
                      <a:lnTo>
                        <a:pt x="62" y="114"/>
                      </a:lnTo>
                      <a:lnTo>
                        <a:pt x="58" y="112"/>
                      </a:lnTo>
                      <a:lnTo>
                        <a:pt x="56" y="110"/>
                      </a:lnTo>
                      <a:lnTo>
                        <a:pt x="56" y="110"/>
                      </a:lnTo>
                      <a:lnTo>
                        <a:pt x="42" y="110"/>
                      </a:lnTo>
                      <a:lnTo>
                        <a:pt x="42" y="110"/>
                      </a:lnTo>
                      <a:lnTo>
                        <a:pt x="34" y="108"/>
                      </a:lnTo>
                      <a:lnTo>
                        <a:pt x="30" y="108"/>
                      </a:lnTo>
                      <a:lnTo>
                        <a:pt x="32" y="106"/>
                      </a:lnTo>
                      <a:lnTo>
                        <a:pt x="32" y="106"/>
                      </a:lnTo>
                      <a:lnTo>
                        <a:pt x="32" y="104"/>
                      </a:lnTo>
                      <a:lnTo>
                        <a:pt x="30" y="102"/>
                      </a:lnTo>
                      <a:lnTo>
                        <a:pt x="24" y="102"/>
                      </a:lnTo>
                      <a:lnTo>
                        <a:pt x="16" y="100"/>
                      </a:lnTo>
                      <a:lnTo>
                        <a:pt x="16" y="100"/>
                      </a:lnTo>
                      <a:lnTo>
                        <a:pt x="18" y="98"/>
                      </a:lnTo>
                      <a:lnTo>
                        <a:pt x="18" y="98"/>
                      </a:lnTo>
                      <a:lnTo>
                        <a:pt x="12" y="98"/>
                      </a:lnTo>
                      <a:lnTo>
                        <a:pt x="12" y="96"/>
                      </a:lnTo>
                      <a:lnTo>
                        <a:pt x="14" y="94"/>
                      </a:lnTo>
                      <a:lnTo>
                        <a:pt x="14" y="94"/>
                      </a:lnTo>
                      <a:lnTo>
                        <a:pt x="20" y="86"/>
                      </a:lnTo>
                      <a:lnTo>
                        <a:pt x="20" y="84"/>
                      </a:lnTo>
                      <a:lnTo>
                        <a:pt x="18" y="84"/>
                      </a:lnTo>
                      <a:lnTo>
                        <a:pt x="14" y="82"/>
                      </a:lnTo>
                      <a:lnTo>
                        <a:pt x="12" y="82"/>
                      </a:lnTo>
                      <a:lnTo>
                        <a:pt x="10" y="80"/>
                      </a:lnTo>
                      <a:lnTo>
                        <a:pt x="10" y="80"/>
                      </a:lnTo>
                      <a:lnTo>
                        <a:pt x="12" y="76"/>
                      </a:lnTo>
                      <a:lnTo>
                        <a:pt x="14" y="74"/>
                      </a:lnTo>
                      <a:lnTo>
                        <a:pt x="16" y="74"/>
                      </a:lnTo>
                      <a:lnTo>
                        <a:pt x="14" y="72"/>
                      </a:lnTo>
                      <a:lnTo>
                        <a:pt x="14" y="72"/>
                      </a:lnTo>
                      <a:lnTo>
                        <a:pt x="4" y="70"/>
                      </a:lnTo>
                      <a:lnTo>
                        <a:pt x="0" y="68"/>
                      </a:lnTo>
                      <a:lnTo>
                        <a:pt x="0" y="68"/>
                      </a:lnTo>
                      <a:lnTo>
                        <a:pt x="0" y="66"/>
                      </a:lnTo>
                      <a:lnTo>
                        <a:pt x="0" y="66"/>
                      </a:lnTo>
                      <a:lnTo>
                        <a:pt x="2" y="64"/>
                      </a:lnTo>
                      <a:lnTo>
                        <a:pt x="2" y="64"/>
                      </a:lnTo>
                      <a:lnTo>
                        <a:pt x="10" y="58"/>
                      </a:lnTo>
                      <a:lnTo>
                        <a:pt x="14" y="54"/>
                      </a:lnTo>
                      <a:lnTo>
                        <a:pt x="16" y="50"/>
                      </a:lnTo>
                      <a:lnTo>
                        <a:pt x="18" y="44"/>
                      </a:lnTo>
                      <a:lnTo>
                        <a:pt x="18" y="44"/>
                      </a:lnTo>
                      <a:lnTo>
                        <a:pt x="22" y="38"/>
                      </a:lnTo>
                      <a:lnTo>
                        <a:pt x="26" y="32"/>
                      </a:lnTo>
                      <a:lnTo>
                        <a:pt x="30" y="30"/>
                      </a:lnTo>
                      <a:lnTo>
                        <a:pt x="34" y="28"/>
                      </a:lnTo>
                      <a:lnTo>
                        <a:pt x="46" y="28"/>
                      </a:lnTo>
                      <a:lnTo>
                        <a:pt x="46" y="28"/>
                      </a:lnTo>
                      <a:lnTo>
                        <a:pt x="54" y="30"/>
                      </a:lnTo>
                      <a:lnTo>
                        <a:pt x="60" y="28"/>
                      </a:lnTo>
                      <a:lnTo>
                        <a:pt x="62" y="26"/>
                      </a:lnTo>
                      <a:lnTo>
                        <a:pt x="58" y="22"/>
                      </a:lnTo>
                      <a:lnTo>
                        <a:pt x="58" y="22"/>
                      </a:lnTo>
                      <a:lnTo>
                        <a:pt x="56" y="20"/>
                      </a:lnTo>
                      <a:lnTo>
                        <a:pt x="56" y="20"/>
                      </a:lnTo>
                      <a:lnTo>
                        <a:pt x="62" y="18"/>
                      </a:lnTo>
                      <a:lnTo>
                        <a:pt x="70" y="16"/>
                      </a:lnTo>
                      <a:lnTo>
                        <a:pt x="70" y="14"/>
                      </a:lnTo>
                      <a:lnTo>
                        <a:pt x="70" y="12"/>
                      </a:lnTo>
                      <a:lnTo>
                        <a:pt x="70" y="12"/>
                      </a:lnTo>
                      <a:lnTo>
                        <a:pt x="68" y="8"/>
                      </a:lnTo>
                      <a:lnTo>
                        <a:pt x="70" y="6"/>
                      </a:lnTo>
                      <a:lnTo>
                        <a:pt x="74" y="4"/>
                      </a:lnTo>
                      <a:lnTo>
                        <a:pt x="74" y="0"/>
                      </a:lnTo>
                      <a:lnTo>
                        <a:pt x="74" y="0"/>
                      </a:lnTo>
                      <a:lnTo>
                        <a:pt x="74" y="0"/>
                      </a:lnTo>
                      <a:lnTo>
                        <a:pt x="76" y="0"/>
                      </a:lnTo>
                      <a:lnTo>
                        <a:pt x="82" y="6"/>
                      </a:lnTo>
                      <a:lnTo>
                        <a:pt x="88" y="10"/>
                      </a:lnTo>
                      <a:lnTo>
                        <a:pt x="90" y="8"/>
                      </a:lnTo>
                      <a:lnTo>
                        <a:pt x="92" y="6"/>
                      </a:lnTo>
                      <a:lnTo>
                        <a:pt x="92" y="6"/>
                      </a:lnTo>
                      <a:lnTo>
                        <a:pt x="90" y="12"/>
                      </a:lnTo>
                      <a:lnTo>
                        <a:pt x="88" y="16"/>
                      </a:lnTo>
                      <a:lnTo>
                        <a:pt x="86" y="22"/>
                      </a:lnTo>
                      <a:lnTo>
                        <a:pt x="86" y="26"/>
                      </a:lnTo>
                      <a:lnTo>
                        <a:pt x="86" y="26"/>
                      </a:lnTo>
                      <a:lnTo>
                        <a:pt x="86" y="30"/>
                      </a:lnTo>
                      <a:lnTo>
                        <a:pt x="86" y="34"/>
                      </a:lnTo>
                      <a:lnTo>
                        <a:pt x="82" y="36"/>
                      </a:lnTo>
                      <a:lnTo>
                        <a:pt x="82" y="36"/>
                      </a:lnTo>
                      <a:lnTo>
                        <a:pt x="82" y="36"/>
                      </a:lnTo>
                      <a:lnTo>
                        <a:pt x="82" y="38"/>
                      </a:lnTo>
                      <a:lnTo>
                        <a:pt x="86" y="38"/>
                      </a:lnTo>
                      <a:lnTo>
                        <a:pt x="88" y="38"/>
                      </a:lnTo>
                      <a:lnTo>
                        <a:pt x="90" y="40"/>
                      </a:lnTo>
                      <a:lnTo>
                        <a:pt x="90" y="44"/>
                      </a:lnTo>
                      <a:lnTo>
                        <a:pt x="88" y="48"/>
                      </a:lnTo>
                      <a:lnTo>
                        <a:pt x="88" y="48"/>
                      </a:lnTo>
                      <a:lnTo>
                        <a:pt x="88" y="54"/>
                      </a:lnTo>
                      <a:lnTo>
                        <a:pt x="88" y="60"/>
                      </a:lnTo>
                      <a:lnTo>
                        <a:pt x="90" y="64"/>
                      </a:lnTo>
                      <a:lnTo>
                        <a:pt x="88" y="66"/>
                      </a:lnTo>
                      <a:lnTo>
                        <a:pt x="86" y="66"/>
                      </a:lnTo>
                      <a:lnTo>
                        <a:pt x="86" y="66"/>
                      </a:lnTo>
                      <a:lnTo>
                        <a:pt x="78" y="66"/>
                      </a:lnTo>
                      <a:lnTo>
                        <a:pt x="74" y="66"/>
                      </a:lnTo>
                      <a:lnTo>
                        <a:pt x="72" y="68"/>
                      </a:lnTo>
                      <a:lnTo>
                        <a:pt x="70" y="72"/>
                      </a:lnTo>
                      <a:lnTo>
                        <a:pt x="70" y="72"/>
                      </a:lnTo>
                      <a:lnTo>
                        <a:pt x="68" y="78"/>
                      </a:lnTo>
                      <a:lnTo>
                        <a:pt x="68" y="78"/>
                      </a:lnTo>
                      <a:lnTo>
                        <a:pt x="72" y="78"/>
                      </a:lnTo>
                      <a:lnTo>
                        <a:pt x="72" y="78"/>
                      </a:lnTo>
                      <a:lnTo>
                        <a:pt x="76" y="78"/>
                      </a:lnTo>
                      <a:lnTo>
                        <a:pt x="78" y="80"/>
                      </a:lnTo>
                      <a:lnTo>
                        <a:pt x="86" y="86"/>
                      </a:lnTo>
                      <a:lnTo>
                        <a:pt x="86" y="86"/>
                      </a:lnTo>
                      <a:lnTo>
                        <a:pt x="90" y="88"/>
                      </a:lnTo>
                      <a:lnTo>
                        <a:pt x="92" y="88"/>
                      </a:lnTo>
                      <a:lnTo>
                        <a:pt x="92" y="92"/>
                      </a:lnTo>
                      <a:lnTo>
                        <a:pt x="92" y="9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0" name="Freeform 239">
                  <a:extLst>
                    <a:ext uri="{FF2B5EF4-FFF2-40B4-BE49-F238E27FC236}">
                      <a16:creationId xmlns:a16="http://schemas.microsoft.com/office/drawing/2014/main" id="{8F8D5F43-789A-4230-99F0-FA8DD11DA1C2}"/>
                    </a:ext>
                  </a:extLst>
                </p:cNvPr>
                <p:cNvSpPr>
                  <a:spLocks/>
                </p:cNvSpPr>
                <p:nvPr/>
              </p:nvSpPr>
              <p:spPr bwMode="auto">
                <a:xfrm>
                  <a:off x="4738005" y="915545"/>
                  <a:ext cx="86331" cy="93269"/>
                </a:xfrm>
                <a:custGeom>
                  <a:avLst/>
                  <a:gdLst/>
                  <a:ahLst/>
                  <a:cxnLst>
                    <a:cxn ang="0">
                      <a:pos x="30" y="64"/>
                    </a:cxn>
                    <a:cxn ang="0">
                      <a:pos x="32" y="64"/>
                    </a:cxn>
                    <a:cxn ang="0">
                      <a:pos x="34" y="64"/>
                    </a:cxn>
                    <a:cxn ang="0">
                      <a:pos x="38" y="58"/>
                    </a:cxn>
                    <a:cxn ang="0">
                      <a:pos x="40" y="50"/>
                    </a:cxn>
                    <a:cxn ang="0">
                      <a:pos x="44" y="52"/>
                    </a:cxn>
                    <a:cxn ang="0">
                      <a:pos x="48" y="52"/>
                    </a:cxn>
                    <a:cxn ang="0">
                      <a:pos x="48" y="52"/>
                    </a:cxn>
                    <a:cxn ang="0">
                      <a:pos x="52" y="54"/>
                    </a:cxn>
                    <a:cxn ang="0">
                      <a:pos x="54" y="54"/>
                    </a:cxn>
                    <a:cxn ang="0">
                      <a:pos x="60" y="52"/>
                    </a:cxn>
                    <a:cxn ang="0">
                      <a:pos x="58" y="52"/>
                    </a:cxn>
                    <a:cxn ang="0">
                      <a:pos x="56" y="46"/>
                    </a:cxn>
                    <a:cxn ang="0">
                      <a:pos x="52" y="38"/>
                    </a:cxn>
                    <a:cxn ang="0">
                      <a:pos x="52" y="36"/>
                    </a:cxn>
                    <a:cxn ang="0">
                      <a:pos x="50" y="32"/>
                    </a:cxn>
                    <a:cxn ang="0">
                      <a:pos x="48" y="28"/>
                    </a:cxn>
                    <a:cxn ang="0">
                      <a:pos x="46" y="20"/>
                    </a:cxn>
                    <a:cxn ang="0">
                      <a:pos x="46" y="16"/>
                    </a:cxn>
                    <a:cxn ang="0">
                      <a:pos x="44" y="14"/>
                    </a:cxn>
                    <a:cxn ang="0">
                      <a:pos x="44" y="12"/>
                    </a:cxn>
                    <a:cxn ang="0">
                      <a:pos x="42" y="12"/>
                    </a:cxn>
                    <a:cxn ang="0">
                      <a:pos x="38" y="10"/>
                    </a:cxn>
                    <a:cxn ang="0">
                      <a:pos x="34" y="8"/>
                    </a:cxn>
                    <a:cxn ang="0">
                      <a:pos x="32" y="8"/>
                    </a:cxn>
                    <a:cxn ang="0">
                      <a:pos x="30" y="6"/>
                    </a:cxn>
                    <a:cxn ang="0">
                      <a:pos x="28" y="6"/>
                    </a:cxn>
                    <a:cxn ang="0">
                      <a:pos x="20" y="2"/>
                    </a:cxn>
                    <a:cxn ang="0">
                      <a:pos x="10" y="4"/>
                    </a:cxn>
                    <a:cxn ang="0">
                      <a:pos x="4" y="6"/>
                    </a:cxn>
                    <a:cxn ang="0">
                      <a:pos x="0" y="6"/>
                    </a:cxn>
                    <a:cxn ang="0">
                      <a:pos x="6" y="16"/>
                    </a:cxn>
                    <a:cxn ang="0">
                      <a:pos x="8" y="18"/>
                    </a:cxn>
                    <a:cxn ang="0">
                      <a:pos x="10" y="24"/>
                    </a:cxn>
                    <a:cxn ang="0">
                      <a:pos x="14" y="26"/>
                    </a:cxn>
                    <a:cxn ang="0">
                      <a:pos x="16" y="28"/>
                    </a:cxn>
                    <a:cxn ang="0">
                      <a:pos x="16" y="30"/>
                    </a:cxn>
                    <a:cxn ang="0">
                      <a:pos x="20" y="34"/>
                    </a:cxn>
                    <a:cxn ang="0">
                      <a:pos x="20" y="36"/>
                    </a:cxn>
                    <a:cxn ang="0">
                      <a:pos x="20" y="40"/>
                    </a:cxn>
                    <a:cxn ang="0">
                      <a:pos x="20" y="42"/>
                    </a:cxn>
                    <a:cxn ang="0">
                      <a:pos x="20" y="44"/>
                    </a:cxn>
                    <a:cxn ang="0">
                      <a:pos x="22" y="50"/>
                    </a:cxn>
                    <a:cxn ang="0">
                      <a:pos x="22" y="50"/>
                    </a:cxn>
                    <a:cxn ang="0">
                      <a:pos x="26" y="52"/>
                    </a:cxn>
                    <a:cxn ang="0">
                      <a:pos x="26" y="54"/>
                    </a:cxn>
                    <a:cxn ang="0">
                      <a:pos x="28" y="58"/>
                    </a:cxn>
                    <a:cxn ang="0">
                      <a:pos x="28" y="60"/>
                    </a:cxn>
                    <a:cxn ang="0">
                      <a:pos x="30" y="64"/>
                    </a:cxn>
                  </a:cxnLst>
                  <a:rect l="0" t="0" r="r" b="b"/>
                  <a:pathLst>
                    <a:path w="60" h="64">
                      <a:moveTo>
                        <a:pt x="30" y="64"/>
                      </a:moveTo>
                      <a:lnTo>
                        <a:pt x="30" y="64"/>
                      </a:lnTo>
                      <a:lnTo>
                        <a:pt x="32" y="64"/>
                      </a:lnTo>
                      <a:lnTo>
                        <a:pt x="32" y="64"/>
                      </a:lnTo>
                      <a:lnTo>
                        <a:pt x="34" y="64"/>
                      </a:lnTo>
                      <a:lnTo>
                        <a:pt x="34" y="64"/>
                      </a:lnTo>
                      <a:lnTo>
                        <a:pt x="38" y="62"/>
                      </a:lnTo>
                      <a:lnTo>
                        <a:pt x="38" y="58"/>
                      </a:lnTo>
                      <a:lnTo>
                        <a:pt x="40" y="50"/>
                      </a:lnTo>
                      <a:lnTo>
                        <a:pt x="40" y="50"/>
                      </a:lnTo>
                      <a:lnTo>
                        <a:pt x="42" y="50"/>
                      </a:lnTo>
                      <a:lnTo>
                        <a:pt x="44" y="52"/>
                      </a:lnTo>
                      <a:lnTo>
                        <a:pt x="46" y="52"/>
                      </a:lnTo>
                      <a:lnTo>
                        <a:pt x="48" y="52"/>
                      </a:lnTo>
                      <a:lnTo>
                        <a:pt x="48" y="52"/>
                      </a:lnTo>
                      <a:lnTo>
                        <a:pt x="48" y="52"/>
                      </a:lnTo>
                      <a:lnTo>
                        <a:pt x="50" y="54"/>
                      </a:lnTo>
                      <a:lnTo>
                        <a:pt x="52" y="54"/>
                      </a:lnTo>
                      <a:lnTo>
                        <a:pt x="54" y="54"/>
                      </a:lnTo>
                      <a:lnTo>
                        <a:pt x="54" y="54"/>
                      </a:lnTo>
                      <a:lnTo>
                        <a:pt x="58" y="52"/>
                      </a:lnTo>
                      <a:lnTo>
                        <a:pt x="60" y="52"/>
                      </a:lnTo>
                      <a:lnTo>
                        <a:pt x="58" y="52"/>
                      </a:lnTo>
                      <a:lnTo>
                        <a:pt x="58" y="52"/>
                      </a:lnTo>
                      <a:lnTo>
                        <a:pt x="56" y="48"/>
                      </a:lnTo>
                      <a:lnTo>
                        <a:pt x="56" y="46"/>
                      </a:lnTo>
                      <a:lnTo>
                        <a:pt x="54" y="42"/>
                      </a:lnTo>
                      <a:lnTo>
                        <a:pt x="52" y="38"/>
                      </a:lnTo>
                      <a:lnTo>
                        <a:pt x="52" y="38"/>
                      </a:lnTo>
                      <a:lnTo>
                        <a:pt x="52" y="36"/>
                      </a:lnTo>
                      <a:lnTo>
                        <a:pt x="52" y="34"/>
                      </a:lnTo>
                      <a:lnTo>
                        <a:pt x="50" y="32"/>
                      </a:lnTo>
                      <a:lnTo>
                        <a:pt x="48" y="28"/>
                      </a:lnTo>
                      <a:lnTo>
                        <a:pt x="48" y="28"/>
                      </a:lnTo>
                      <a:lnTo>
                        <a:pt x="46" y="22"/>
                      </a:lnTo>
                      <a:lnTo>
                        <a:pt x="46" y="20"/>
                      </a:lnTo>
                      <a:lnTo>
                        <a:pt x="46" y="18"/>
                      </a:lnTo>
                      <a:lnTo>
                        <a:pt x="46" y="16"/>
                      </a:lnTo>
                      <a:lnTo>
                        <a:pt x="46" y="16"/>
                      </a:lnTo>
                      <a:lnTo>
                        <a:pt x="44" y="14"/>
                      </a:lnTo>
                      <a:lnTo>
                        <a:pt x="46" y="14"/>
                      </a:lnTo>
                      <a:lnTo>
                        <a:pt x="44" y="12"/>
                      </a:lnTo>
                      <a:lnTo>
                        <a:pt x="42" y="12"/>
                      </a:lnTo>
                      <a:lnTo>
                        <a:pt x="42" y="12"/>
                      </a:lnTo>
                      <a:lnTo>
                        <a:pt x="40" y="10"/>
                      </a:lnTo>
                      <a:lnTo>
                        <a:pt x="38" y="10"/>
                      </a:lnTo>
                      <a:lnTo>
                        <a:pt x="36" y="8"/>
                      </a:lnTo>
                      <a:lnTo>
                        <a:pt x="34" y="8"/>
                      </a:lnTo>
                      <a:lnTo>
                        <a:pt x="34" y="8"/>
                      </a:lnTo>
                      <a:lnTo>
                        <a:pt x="32" y="8"/>
                      </a:lnTo>
                      <a:lnTo>
                        <a:pt x="30" y="6"/>
                      </a:lnTo>
                      <a:lnTo>
                        <a:pt x="30" y="6"/>
                      </a:lnTo>
                      <a:lnTo>
                        <a:pt x="28" y="6"/>
                      </a:lnTo>
                      <a:lnTo>
                        <a:pt x="28" y="6"/>
                      </a:lnTo>
                      <a:lnTo>
                        <a:pt x="24" y="4"/>
                      </a:lnTo>
                      <a:lnTo>
                        <a:pt x="20" y="2"/>
                      </a:lnTo>
                      <a:lnTo>
                        <a:pt x="16" y="0"/>
                      </a:lnTo>
                      <a:lnTo>
                        <a:pt x="10" y="4"/>
                      </a:lnTo>
                      <a:lnTo>
                        <a:pt x="10" y="4"/>
                      </a:lnTo>
                      <a:lnTo>
                        <a:pt x="4" y="6"/>
                      </a:lnTo>
                      <a:lnTo>
                        <a:pt x="0" y="6"/>
                      </a:lnTo>
                      <a:lnTo>
                        <a:pt x="0" y="6"/>
                      </a:lnTo>
                      <a:lnTo>
                        <a:pt x="4" y="12"/>
                      </a:lnTo>
                      <a:lnTo>
                        <a:pt x="6" y="16"/>
                      </a:lnTo>
                      <a:lnTo>
                        <a:pt x="6" y="16"/>
                      </a:lnTo>
                      <a:lnTo>
                        <a:pt x="8" y="18"/>
                      </a:lnTo>
                      <a:lnTo>
                        <a:pt x="10" y="24"/>
                      </a:lnTo>
                      <a:lnTo>
                        <a:pt x="10" y="24"/>
                      </a:lnTo>
                      <a:lnTo>
                        <a:pt x="12" y="26"/>
                      </a:lnTo>
                      <a:lnTo>
                        <a:pt x="14" y="26"/>
                      </a:lnTo>
                      <a:lnTo>
                        <a:pt x="16" y="28"/>
                      </a:lnTo>
                      <a:lnTo>
                        <a:pt x="16" y="28"/>
                      </a:lnTo>
                      <a:lnTo>
                        <a:pt x="16" y="28"/>
                      </a:lnTo>
                      <a:lnTo>
                        <a:pt x="16" y="30"/>
                      </a:lnTo>
                      <a:lnTo>
                        <a:pt x="18" y="32"/>
                      </a:lnTo>
                      <a:lnTo>
                        <a:pt x="20" y="34"/>
                      </a:lnTo>
                      <a:lnTo>
                        <a:pt x="20" y="36"/>
                      </a:lnTo>
                      <a:lnTo>
                        <a:pt x="20" y="36"/>
                      </a:lnTo>
                      <a:lnTo>
                        <a:pt x="20" y="38"/>
                      </a:lnTo>
                      <a:lnTo>
                        <a:pt x="20" y="40"/>
                      </a:lnTo>
                      <a:lnTo>
                        <a:pt x="20" y="42"/>
                      </a:lnTo>
                      <a:lnTo>
                        <a:pt x="20" y="42"/>
                      </a:lnTo>
                      <a:lnTo>
                        <a:pt x="20" y="42"/>
                      </a:lnTo>
                      <a:lnTo>
                        <a:pt x="20" y="44"/>
                      </a:lnTo>
                      <a:lnTo>
                        <a:pt x="22" y="46"/>
                      </a:lnTo>
                      <a:lnTo>
                        <a:pt x="22" y="50"/>
                      </a:lnTo>
                      <a:lnTo>
                        <a:pt x="22" y="50"/>
                      </a:lnTo>
                      <a:lnTo>
                        <a:pt x="22" y="50"/>
                      </a:lnTo>
                      <a:lnTo>
                        <a:pt x="24" y="52"/>
                      </a:lnTo>
                      <a:lnTo>
                        <a:pt x="26" y="52"/>
                      </a:lnTo>
                      <a:lnTo>
                        <a:pt x="26" y="54"/>
                      </a:lnTo>
                      <a:lnTo>
                        <a:pt x="26" y="54"/>
                      </a:lnTo>
                      <a:lnTo>
                        <a:pt x="28" y="56"/>
                      </a:lnTo>
                      <a:lnTo>
                        <a:pt x="28" y="58"/>
                      </a:lnTo>
                      <a:lnTo>
                        <a:pt x="28" y="58"/>
                      </a:lnTo>
                      <a:lnTo>
                        <a:pt x="28" y="60"/>
                      </a:lnTo>
                      <a:lnTo>
                        <a:pt x="30" y="64"/>
                      </a:lnTo>
                      <a:lnTo>
                        <a:pt x="30" y="64"/>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nvGrpSpPr>
                <p:cNvPr id="211" name="Group 210">
                  <a:extLst>
                    <a:ext uri="{FF2B5EF4-FFF2-40B4-BE49-F238E27FC236}">
                      <a16:creationId xmlns:a16="http://schemas.microsoft.com/office/drawing/2014/main" id="{5AF2F2A9-69C8-4DCB-BBD3-30EB58CE6F7D}"/>
                    </a:ext>
                  </a:extLst>
                </p:cNvPr>
                <p:cNvGrpSpPr/>
                <p:nvPr/>
              </p:nvGrpSpPr>
              <p:grpSpPr>
                <a:xfrm>
                  <a:off x="4993334" y="1259476"/>
                  <a:ext cx="225243" cy="163221"/>
                  <a:chOff x="4993334" y="1259476"/>
                  <a:chExt cx="225243" cy="163221"/>
                </a:xfrm>
                <a:grpFill/>
              </p:grpSpPr>
              <p:sp>
                <p:nvSpPr>
                  <p:cNvPr id="217" name="Freeform 243">
                    <a:extLst>
                      <a:ext uri="{FF2B5EF4-FFF2-40B4-BE49-F238E27FC236}">
                        <a16:creationId xmlns:a16="http://schemas.microsoft.com/office/drawing/2014/main" id="{FFC6B824-9670-4D46-B001-CFB63B71BE83}"/>
                      </a:ext>
                    </a:extLst>
                  </p:cNvPr>
                  <p:cNvSpPr>
                    <a:spLocks/>
                  </p:cNvSpPr>
                  <p:nvPr/>
                </p:nvSpPr>
                <p:spPr bwMode="auto">
                  <a:xfrm>
                    <a:off x="5034406" y="1259476"/>
                    <a:ext cx="184171" cy="163221"/>
                  </a:xfrm>
                  <a:custGeom>
                    <a:avLst/>
                    <a:gdLst/>
                    <a:ahLst/>
                    <a:cxnLst>
                      <a:cxn ang="0">
                        <a:pos x="2" y="32"/>
                      </a:cxn>
                      <a:cxn ang="0">
                        <a:pos x="0" y="36"/>
                      </a:cxn>
                      <a:cxn ang="0">
                        <a:pos x="4" y="42"/>
                      </a:cxn>
                      <a:cxn ang="0">
                        <a:pos x="8" y="46"/>
                      </a:cxn>
                      <a:cxn ang="0">
                        <a:pos x="6" y="52"/>
                      </a:cxn>
                      <a:cxn ang="0">
                        <a:pos x="6" y="62"/>
                      </a:cxn>
                      <a:cxn ang="0">
                        <a:pos x="10" y="70"/>
                      </a:cxn>
                      <a:cxn ang="0">
                        <a:pos x="22" y="66"/>
                      </a:cxn>
                      <a:cxn ang="0">
                        <a:pos x="26" y="68"/>
                      </a:cxn>
                      <a:cxn ang="0">
                        <a:pos x="32" y="76"/>
                      </a:cxn>
                      <a:cxn ang="0">
                        <a:pos x="30" y="80"/>
                      </a:cxn>
                      <a:cxn ang="0">
                        <a:pos x="28" y="82"/>
                      </a:cxn>
                      <a:cxn ang="0">
                        <a:pos x="30" y="86"/>
                      </a:cxn>
                      <a:cxn ang="0">
                        <a:pos x="28" y="88"/>
                      </a:cxn>
                      <a:cxn ang="0">
                        <a:pos x="24" y="88"/>
                      </a:cxn>
                      <a:cxn ang="0">
                        <a:pos x="18" y="90"/>
                      </a:cxn>
                      <a:cxn ang="0">
                        <a:pos x="16" y="92"/>
                      </a:cxn>
                      <a:cxn ang="0">
                        <a:pos x="18" y="96"/>
                      </a:cxn>
                      <a:cxn ang="0">
                        <a:pos x="12" y="106"/>
                      </a:cxn>
                      <a:cxn ang="0">
                        <a:pos x="26" y="112"/>
                      </a:cxn>
                      <a:cxn ang="0">
                        <a:pos x="34" y="110"/>
                      </a:cxn>
                      <a:cxn ang="0">
                        <a:pos x="66" y="90"/>
                      </a:cxn>
                      <a:cxn ang="0">
                        <a:pos x="110" y="62"/>
                      </a:cxn>
                      <a:cxn ang="0">
                        <a:pos x="116" y="58"/>
                      </a:cxn>
                      <a:cxn ang="0">
                        <a:pos x="114" y="50"/>
                      </a:cxn>
                      <a:cxn ang="0">
                        <a:pos x="114" y="40"/>
                      </a:cxn>
                      <a:cxn ang="0">
                        <a:pos x="114" y="30"/>
                      </a:cxn>
                      <a:cxn ang="0">
                        <a:pos x="112" y="20"/>
                      </a:cxn>
                      <a:cxn ang="0">
                        <a:pos x="116" y="14"/>
                      </a:cxn>
                      <a:cxn ang="0">
                        <a:pos x="128" y="4"/>
                      </a:cxn>
                      <a:cxn ang="0">
                        <a:pos x="124" y="0"/>
                      </a:cxn>
                      <a:cxn ang="0">
                        <a:pos x="116" y="2"/>
                      </a:cxn>
                      <a:cxn ang="0">
                        <a:pos x="106" y="4"/>
                      </a:cxn>
                      <a:cxn ang="0">
                        <a:pos x="86" y="6"/>
                      </a:cxn>
                      <a:cxn ang="0">
                        <a:pos x="66" y="14"/>
                      </a:cxn>
                      <a:cxn ang="0">
                        <a:pos x="50" y="14"/>
                      </a:cxn>
                      <a:cxn ang="0">
                        <a:pos x="42" y="12"/>
                      </a:cxn>
                      <a:cxn ang="0">
                        <a:pos x="26" y="16"/>
                      </a:cxn>
                      <a:cxn ang="0">
                        <a:pos x="14" y="14"/>
                      </a:cxn>
                      <a:cxn ang="0">
                        <a:pos x="14" y="24"/>
                      </a:cxn>
                      <a:cxn ang="0">
                        <a:pos x="16" y="30"/>
                      </a:cxn>
                      <a:cxn ang="0">
                        <a:pos x="2" y="32"/>
                      </a:cxn>
                    </a:cxnLst>
                    <a:rect l="0" t="0" r="r" b="b"/>
                    <a:pathLst>
                      <a:path w="128" h="112">
                        <a:moveTo>
                          <a:pt x="2" y="32"/>
                        </a:moveTo>
                        <a:lnTo>
                          <a:pt x="2" y="32"/>
                        </a:lnTo>
                        <a:lnTo>
                          <a:pt x="2" y="36"/>
                        </a:lnTo>
                        <a:lnTo>
                          <a:pt x="0" y="36"/>
                        </a:lnTo>
                        <a:lnTo>
                          <a:pt x="0" y="38"/>
                        </a:lnTo>
                        <a:lnTo>
                          <a:pt x="4" y="42"/>
                        </a:lnTo>
                        <a:lnTo>
                          <a:pt x="4" y="42"/>
                        </a:lnTo>
                        <a:lnTo>
                          <a:pt x="8" y="46"/>
                        </a:lnTo>
                        <a:lnTo>
                          <a:pt x="6" y="48"/>
                        </a:lnTo>
                        <a:lnTo>
                          <a:pt x="6" y="52"/>
                        </a:lnTo>
                        <a:lnTo>
                          <a:pt x="6" y="56"/>
                        </a:lnTo>
                        <a:lnTo>
                          <a:pt x="6" y="62"/>
                        </a:lnTo>
                        <a:lnTo>
                          <a:pt x="10" y="70"/>
                        </a:lnTo>
                        <a:lnTo>
                          <a:pt x="10" y="70"/>
                        </a:lnTo>
                        <a:lnTo>
                          <a:pt x="16" y="66"/>
                        </a:lnTo>
                        <a:lnTo>
                          <a:pt x="22" y="66"/>
                        </a:lnTo>
                        <a:lnTo>
                          <a:pt x="22" y="66"/>
                        </a:lnTo>
                        <a:lnTo>
                          <a:pt x="26" y="68"/>
                        </a:lnTo>
                        <a:lnTo>
                          <a:pt x="30" y="72"/>
                        </a:lnTo>
                        <a:lnTo>
                          <a:pt x="32" y="76"/>
                        </a:lnTo>
                        <a:lnTo>
                          <a:pt x="32" y="78"/>
                        </a:lnTo>
                        <a:lnTo>
                          <a:pt x="30" y="80"/>
                        </a:lnTo>
                        <a:lnTo>
                          <a:pt x="30" y="80"/>
                        </a:lnTo>
                        <a:lnTo>
                          <a:pt x="28" y="82"/>
                        </a:lnTo>
                        <a:lnTo>
                          <a:pt x="28" y="84"/>
                        </a:lnTo>
                        <a:lnTo>
                          <a:pt x="30" y="86"/>
                        </a:lnTo>
                        <a:lnTo>
                          <a:pt x="28" y="88"/>
                        </a:lnTo>
                        <a:lnTo>
                          <a:pt x="28" y="88"/>
                        </a:lnTo>
                        <a:lnTo>
                          <a:pt x="26" y="88"/>
                        </a:lnTo>
                        <a:lnTo>
                          <a:pt x="24" y="88"/>
                        </a:lnTo>
                        <a:lnTo>
                          <a:pt x="22" y="88"/>
                        </a:lnTo>
                        <a:lnTo>
                          <a:pt x="18" y="90"/>
                        </a:lnTo>
                        <a:lnTo>
                          <a:pt x="18" y="90"/>
                        </a:lnTo>
                        <a:lnTo>
                          <a:pt x="16" y="92"/>
                        </a:lnTo>
                        <a:lnTo>
                          <a:pt x="18" y="94"/>
                        </a:lnTo>
                        <a:lnTo>
                          <a:pt x="18" y="96"/>
                        </a:lnTo>
                        <a:lnTo>
                          <a:pt x="14" y="100"/>
                        </a:lnTo>
                        <a:lnTo>
                          <a:pt x="12" y="106"/>
                        </a:lnTo>
                        <a:lnTo>
                          <a:pt x="12" y="106"/>
                        </a:lnTo>
                        <a:lnTo>
                          <a:pt x="26" y="112"/>
                        </a:lnTo>
                        <a:lnTo>
                          <a:pt x="30" y="112"/>
                        </a:lnTo>
                        <a:lnTo>
                          <a:pt x="34" y="110"/>
                        </a:lnTo>
                        <a:lnTo>
                          <a:pt x="34" y="110"/>
                        </a:lnTo>
                        <a:lnTo>
                          <a:pt x="66" y="90"/>
                        </a:lnTo>
                        <a:lnTo>
                          <a:pt x="66" y="90"/>
                        </a:lnTo>
                        <a:lnTo>
                          <a:pt x="110" y="62"/>
                        </a:lnTo>
                        <a:lnTo>
                          <a:pt x="110" y="62"/>
                        </a:lnTo>
                        <a:lnTo>
                          <a:pt x="116" y="58"/>
                        </a:lnTo>
                        <a:lnTo>
                          <a:pt x="116" y="56"/>
                        </a:lnTo>
                        <a:lnTo>
                          <a:pt x="114" y="50"/>
                        </a:lnTo>
                        <a:lnTo>
                          <a:pt x="114" y="40"/>
                        </a:lnTo>
                        <a:lnTo>
                          <a:pt x="114" y="40"/>
                        </a:lnTo>
                        <a:lnTo>
                          <a:pt x="116" y="34"/>
                        </a:lnTo>
                        <a:lnTo>
                          <a:pt x="114" y="30"/>
                        </a:lnTo>
                        <a:lnTo>
                          <a:pt x="112" y="24"/>
                        </a:lnTo>
                        <a:lnTo>
                          <a:pt x="112" y="20"/>
                        </a:lnTo>
                        <a:lnTo>
                          <a:pt x="116" y="14"/>
                        </a:lnTo>
                        <a:lnTo>
                          <a:pt x="116" y="14"/>
                        </a:lnTo>
                        <a:lnTo>
                          <a:pt x="122" y="10"/>
                        </a:lnTo>
                        <a:lnTo>
                          <a:pt x="128" y="4"/>
                        </a:lnTo>
                        <a:lnTo>
                          <a:pt x="128" y="4"/>
                        </a:lnTo>
                        <a:lnTo>
                          <a:pt x="124" y="0"/>
                        </a:lnTo>
                        <a:lnTo>
                          <a:pt x="120" y="0"/>
                        </a:lnTo>
                        <a:lnTo>
                          <a:pt x="116" y="2"/>
                        </a:lnTo>
                        <a:lnTo>
                          <a:pt x="106" y="4"/>
                        </a:lnTo>
                        <a:lnTo>
                          <a:pt x="106" y="4"/>
                        </a:lnTo>
                        <a:lnTo>
                          <a:pt x="96" y="4"/>
                        </a:lnTo>
                        <a:lnTo>
                          <a:pt x="86" y="6"/>
                        </a:lnTo>
                        <a:lnTo>
                          <a:pt x="72" y="12"/>
                        </a:lnTo>
                        <a:lnTo>
                          <a:pt x="66" y="14"/>
                        </a:lnTo>
                        <a:lnTo>
                          <a:pt x="58" y="14"/>
                        </a:lnTo>
                        <a:lnTo>
                          <a:pt x="50" y="14"/>
                        </a:lnTo>
                        <a:lnTo>
                          <a:pt x="42" y="12"/>
                        </a:lnTo>
                        <a:lnTo>
                          <a:pt x="42" y="12"/>
                        </a:lnTo>
                        <a:lnTo>
                          <a:pt x="34" y="16"/>
                        </a:lnTo>
                        <a:lnTo>
                          <a:pt x="26" y="16"/>
                        </a:lnTo>
                        <a:lnTo>
                          <a:pt x="20" y="16"/>
                        </a:lnTo>
                        <a:lnTo>
                          <a:pt x="14" y="14"/>
                        </a:lnTo>
                        <a:lnTo>
                          <a:pt x="14" y="14"/>
                        </a:lnTo>
                        <a:lnTo>
                          <a:pt x="14" y="24"/>
                        </a:lnTo>
                        <a:lnTo>
                          <a:pt x="16" y="30"/>
                        </a:lnTo>
                        <a:lnTo>
                          <a:pt x="16" y="30"/>
                        </a:lnTo>
                        <a:lnTo>
                          <a:pt x="10" y="34"/>
                        </a:lnTo>
                        <a:lnTo>
                          <a:pt x="2" y="32"/>
                        </a:lnTo>
                        <a:lnTo>
                          <a:pt x="2"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8" name="Cyprus">
                    <a:extLst>
                      <a:ext uri="{FF2B5EF4-FFF2-40B4-BE49-F238E27FC236}">
                        <a16:creationId xmlns:a16="http://schemas.microsoft.com/office/drawing/2014/main" id="{2378DD69-9E95-4561-99CE-8E75B0B19BBC}"/>
                      </a:ext>
                    </a:extLst>
                  </p:cNvPr>
                  <p:cNvSpPr>
                    <a:spLocks/>
                  </p:cNvSpPr>
                  <p:nvPr/>
                </p:nvSpPr>
                <p:spPr bwMode="auto">
                  <a:xfrm>
                    <a:off x="4993334" y="1318250"/>
                    <a:ext cx="25987" cy="8782"/>
                  </a:xfrm>
                  <a:custGeom>
                    <a:avLst/>
                    <a:gdLst/>
                    <a:ahLst/>
                    <a:cxnLst>
                      <a:cxn ang="0">
                        <a:pos x="14" y="4"/>
                      </a:cxn>
                      <a:cxn ang="0">
                        <a:pos x="14" y="4"/>
                      </a:cxn>
                      <a:cxn ang="0">
                        <a:pos x="12" y="4"/>
                      </a:cxn>
                      <a:cxn ang="0">
                        <a:pos x="10" y="6"/>
                      </a:cxn>
                      <a:cxn ang="0">
                        <a:pos x="10" y="8"/>
                      </a:cxn>
                      <a:cxn ang="0">
                        <a:pos x="10" y="10"/>
                      </a:cxn>
                      <a:cxn ang="0">
                        <a:pos x="10" y="10"/>
                      </a:cxn>
                      <a:cxn ang="0">
                        <a:pos x="6" y="20"/>
                      </a:cxn>
                      <a:cxn ang="0">
                        <a:pos x="2" y="30"/>
                      </a:cxn>
                      <a:cxn ang="0">
                        <a:pos x="2" y="30"/>
                      </a:cxn>
                      <a:cxn ang="0">
                        <a:pos x="0" y="36"/>
                      </a:cxn>
                      <a:cxn ang="0">
                        <a:pos x="0" y="42"/>
                      </a:cxn>
                      <a:cxn ang="0">
                        <a:pos x="2" y="44"/>
                      </a:cxn>
                      <a:cxn ang="0">
                        <a:pos x="4" y="50"/>
                      </a:cxn>
                      <a:cxn ang="0">
                        <a:pos x="4" y="50"/>
                      </a:cxn>
                      <a:cxn ang="0">
                        <a:pos x="4" y="54"/>
                      </a:cxn>
                      <a:cxn ang="0">
                        <a:pos x="6" y="56"/>
                      </a:cxn>
                      <a:cxn ang="0">
                        <a:pos x="10" y="58"/>
                      </a:cxn>
                      <a:cxn ang="0">
                        <a:pos x="10" y="58"/>
                      </a:cxn>
                      <a:cxn ang="0">
                        <a:pos x="14" y="66"/>
                      </a:cxn>
                      <a:cxn ang="0">
                        <a:pos x="20" y="68"/>
                      </a:cxn>
                      <a:cxn ang="0">
                        <a:pos x="20" y="68"/>
                      </a:cxn>
                      <a:cxn ang="0">
                        <a:pos x="24" y="72"/>
                      </a:cxn>
                      <a:cxn ang="0">
                        <a:pos x="24" y="76"/>
                      </a:cxn>
                      <a:cxn ang="0">
                        <a:pos x="24" y="76"/>
                      </a:cxn>
                      <a:cxn ang="0">
                        <a:pos x="24" y="76"/>
                      </a:cxn>
                      <a:cxn ang="0">
                        <a:pos x="26" y="78"/>
                      </a:cxn>
                      <a:cxn ang="0">
                        <a:pos x="30" y="76"/>
                      </a:cxn>
                      <a:cxn ang="0">
                        <a:pos x="30" y="76"/>
                      </a:cxn>
                      <a:cxn ang="0">
                        <a:pos x="28" y="70"/>
                      </a:cxn>
                      <a:cxn ang="0">
                        <a:pos x="28" y="64"/>
                      </a:cxn>
                      <a:cxn ang="0">
                        <a:pos x="28" y="64"/>
                      </a:cxn>
                      <a:cxn ang="0">
                        <a:pos x="30" y="62"/>
                      </a:cxn>
                      <a:cxn ang="0">
                        <a:pos x="32" y="60"/>
                      </a:cxn>
                      <a:cxn ang="0">
                        <a:pos x="32" y="56"/>
                      </a:cxn>
                      <a:cxn ang="0">
                        <a:pos x="32" y="52"/>
                      </a:cxn>
                      <a:cxn ang="0">
                        <a:pos x="32" y="52"/>
                      </a:cxn>
                      <a:cxn ang="0">
                        <a:pos x="32" y="42"/>
                      </a:cxn>
                      <a:cxn ang="0">
                        <a:pos x="32" y="38"/>
                      </a:cxn>
                      <a:cxn ang="0">
                        <a:pos x="30" y="34"/>
                      </a:cxn>
                      <a:cxn ang="0">
                        <a:pos x="30" y="34"/>
                      </a:cxn>
                      <a:cxn ang="0">
                        <a:pos x="28" y="30"/>
                      </a:cxn>
                      <a:cxn ang="0">
                        <a:pos x="28" y="28"/>
                      </a:cxn>
                      <a:cxn ang="0">
                        <a:pos x="28" y="28"/>
                      </a:cxn>
                      <a:cxn ang="0">
                        <a:pos x="30" y="22"/>
                      </a:cxn>
                      <a:cxn ang="0">
                        <a:pos x="28" y="14"/>
                      </a:cxn>
                      <a:cxn ang="0">
                        <a:pos x="28" y="14"/>
                      </a:cxn>
                      <a:cxn ang="0">
                        <a:pos x="28" y="10"/>
                      </a:cxn>
                      <a:cxn ang="0">
                        <a:pos x="28" y="8"/>
                      </a:cxn>
                      <a:cxn ang="0">
                        <a:pos x="28" y="8"/>
                      </a:cxn>
                      <a:cxn ang="0">
                        <a:pos x="28" y="8"/>
                      </a:cxn>
                      <a:cxn ang="0">
                        <a:pos x="30" y="6"/>
                      </a:cxn>
                      <a:cxn ang="0">
                        <a:pos x="30" y="4"/>
                      </a:cxn>
                      <a:cxn ang="0">
                        <a:pos x="22" y="0"/>
                      </a:cxn>
                      <a:cxn ang="0">
                        <a:pos x="22" y="0"/>
                      </a:cxn>
                      <a:cxn ang="0">
                        <a:pos x="20" y="0"/>
                      </a:cxn>
                      <a:cxn ang="0">
                        <a:pos x="18" y="2"/>
                      </a:cxn>
                      <a:cxn ang="0">
                        <a:pos x="16" y="2"/>
                      </a:cxn>
                      <a:cxn ang="0">
                        <a:pos x="14" y="4"/>
                      </a:cxn>
                      <a:cxn ang="0">
                        <a:pos x="14" y="4"/>
                      </a:cxn>
                    </a:cxnLst>
                    <a:rect l="0" t="0" r="r" b="b"/>
                    <a:pathLst>
                      <a:path w="32" h="78">
                        <a:moveTo>
                          <a:pt x="14" y="4"/>
                        </a:moveTo>
                        <a:lnTo>
                          <a:pt x="14" y="4"/>
                        </a:lnTo>
                        <a:lnTo>
                          <a:pt x="12" y="4"/>
                        </a:lnTo>
                        <a:lnTo>
                          <a:pt x="10" y="6"/>
                        </a:lnTo>
                        <a:lnTo>
                          <a:pt x="10" y="8"/>
                        </a:lnTo>
                        <a:lnTo>
                          <a:pt x="10" y="10"/>
                        </a:lnTo>
                        <a:lnTo>
                          <a:pt x="10" y="10"/>
                        </a:lnTo>
                        <a:lnTo>
                          <a:pt x="6" y="20"/>
                        </a:lnTo>
                        <a:lnTo>
                          <a:pt x="2" y="30"/>
                        </a:lnTo>
                        <a:lnTo>
                          <a:pt x="2" y="30"/>
                        </a:lnTo>
                        <a:lnTo>
                          <a:pt x="0" y="36"/>
                        </a:lnTo>
                        <a:lnTo>
                          <a:pt x="0" y="42"/>
                        </a:lnTo>
                        <a:lnTo>
                          <a:pt x="2" y="44"/>
                        </a:lnTo>
                        <a:lnTo>
                          <a:pt x="4" y="50"/>
                        </a:lnTo>
                        <a:lnTo>
                          <a:pt x="4" y="50"/>
                        </a:lnTo>
                        <a:lnTo>
                          <a:pt x="4" y="54"/>
                        </a:lnTo>
                        <a:lnTo>
                          <a:pt x="6" y="56"/>
                        </a:lnTo>
                        <a:lnTo>
                          <a:pt x="10" y="58"/>
                        </a:lnTo>
                        <a:lnTo>
                          <a:pt x="10" y="58"/>
                        </a:lnTo>
                        <a:lnTo>
                          <a:pt x="14" y="66"/>
                        </a:lnTo>
                        <a:lnTo>
                          <a:pt x="20" y="68"/>
                        </a:lnTo>
                        <a:lnTo>
                          <a:pt x="20" y="68"/>
                        </a:lnTo>
                        <a:lnTo>
                          <a:pt x="24" y="72"/>
                        </a:lnTo>
                        <a:lnTo>
                          <a:pt x="24" y="76"/>
                        </a:lnTo>
                        <a:lnTo>
                          <a:pt x="24" y="76"/>
                        </a:lnTo>
                        <a:lnTo>
                          <a:pt x="24" y="76"/>
                        </a:lnTo>
                        <a:lnTo>
                          <a:pt x="26" y="78"/>
                        </a:lnTo>
                        <a:lnTo>
                          <a:pt x="30" y="76"/>
                        </a:lnTo>
                        <a:lnTo>
                          <a:pt x="30" y="76"/>
                        </a:lnTo>
                        <a:lnTo>
                          <a:pt x="28" y="70"/>
                        </a:lnTo>
                        <a:lnTo>
                          <a:pt x="28" y="64"/>
                        </a:lnTo>
                        <a:lnTo>
                          <a:pt x="28" y="64"/>
                        </a:lnTo>
                        <a:lnTo>
                          <a:pt x="30" y="62"/>
                        </a:lnTo>
                        <a:lnTo>
                          <a:pt x="32" y="60"/>
                        </a:lnTo>
                        <a:lnTo>
                          <a:pt x="32" y="56"/>
                        </a:lnTo>
                        <a:lnTo>
                          <a:pt x="32" y="52"/>
                        </a:lnTo>
                        <a:lnTo>
                          <a:pt x="32" y="52"/>
                        </a:lnTo>
                        <a:lnTo>
                          <a:pt x="32" y="42"/>
                        </a:lnTo>
                        <a:lnTo>
                          <a:pt x="32" y="38"/>
                        </a:lnTo>
                        <a:lnTo>
                          <a:pt x="30" y="34"/>
                        </a:lnTo>
                        <a:lnTo>
                          <a:pt x="30" y="34"/>
                        </a:lnTo>
                        <a:lnTo>
                          <a:pt x="28" y="30"/>
                        </a:lnTo>
                        <a:lnTo>
                          <a:pt x="28" y="28"/>
                        </a:lnTo>
                        <a:lnTo>
                          <a:pt x="28" y="28"/>
                        </a:lnTo>
                        <a:lnTo>
                          <a:pt x="30" y="22"/>
                        </a:lnTo>
                        <a:lnTo>
                          <a:pt x="28" y="14"/>
                        </a:lnTo>
                        <a:lnTo>
                          <a:pt x="28" y="14"/>
                        </a:lnTo>
                        <a:lnTo>
                          <a:pt x="28" y="10"/>
                        </a:lnTo>
                        <a:lnTo>
                          <a:pt x="28" y="8"/>
                        </a:lnTo>
                        <a:lnTo>
                          <a:pt x="28" y="8"/>
                        </a:lnTo>
                        <a:lnTo>
                          <a:pt x="28" y="8"/>
                        </a:lnTo>
                        <a:lnTo>
                          <a:pt x="30" y="6"/>
                        </a:lnTo>
                        <a:lnTo>
                          <a:pt x="30" y="4"/>
                        </a:lnTo>
                        <a:lnTo>
                          <a:pt x="22" y="0"/>
                        </a:lnTo>
                        <a:lnTo>
                          <a:pt x="22" y="0"/>
                        </a:lnTo>
                        <a:lnTo>
                          <a:pt x="20" y="0"/>
                        </a:lnTo>
                        <a:lnTo>
                          <a:pt x="18" y="2"/>
                        </a:lnTo>
                        <a:lnTo>
                          <a:pt x="16" y="2"/>
                        </a:lnTo>
                        <a:lnTo>
                          <a:pt x="14" y="4"/>
                        </a:lnTo>
                        <a:lnTo>
                          <a:pt x="14" y="4"/>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nvGrpSpPr>
                <p:cNvPr id="212" name="Group 211">
                  <a:extLst>
                    <a:ext uri="{FF2B5EF4-FFF2-40B4-BE49-F238E27FC236}">
                      <a16:creationId xmlns:a16="http://schemas.microsoft.com/office/drawing/2014/main" id="{B28768AD-0BEB-4CEF-AE56-8B45F0C68A61}"/>
                    </a:ext>
                  </a:extLst>
                </p:cNvPr>
                <p:cNvGrpSpPr/>
                <p:nvPr/>
              </p:nvGrpSpPr>
              <p:grpSpPr>
                <a:xfrm>
                  <a:off x="1512124" y="1713987"/>
                  <a:ext cx="555394" cy="230430"/>
                  <a:chOff x="1512124" y="1713987"/>
                  <a:chExt cx="555394" cy="230430"/>
                </a:xfrm>
                <a:grpFill/>
              </p:grpSpPr>
              <p:sp>
                <p:nvSpPr>
                  <p:cNvPr id="213" name="Freeform 34">
                    <a:extLst>
                      <a:ext uri="{FF2B5EF4-FFF2-40B4-BE49-F238E27FC236}">
                        <a16:creationId xmlns:a16="http://schemas.microsoft.com/office/drawing/2014/main" id="{F593FB65-611C-4872-B93D-0A96D327464B}"/>
                      </a:ext>
                    </a:extLst>
                  </p:cNvPr>
                  <p:cNvSpPr>
                    <a:spLocks/>
                  </p:cNvSpPr>
                  <p:nvPr/>
                </p:nvSpPr>
                <p:spPr bwMode="auto">
                  <a:xfrm>
                    <a:off x="1512124" y="1754965"/>
                    <a:ext cx="316545" cy="125331"/>
                  </a:xfrm>
                  <a:custGeom>
                    <a:avLst/>
                    <a:gdLst/>
                    <a:ahLst/>
                    <a:cxnLst>
                      <a:cxn ang="0">
                        <a:pos x="6" y="34"/>
                      </a:cxn>
                      <a:cxn ang="0">
                        <a:pos x="10" y="34"/>
                      </a:cxn>
                      <a:cxn ang="0">
                        <a:pos x="20" y="32"/>
                      </a:cxn>
                      <a:cxn ang="0">
                        <a:pos x="22" y="28"/>
                      </a:cxn>
                      <a:cxn ang="0">
                        <a:pos x="32" y="24"/>
                      </a:cxn>
                      <a:cxn ang="0">
                        <a:pos x="42" y="20"/>
                      </a:cxn>
                      <a:cxn ang="0">
                        <a:pos x="46" y="16"/>
                      </a:cxn>
                      <a:cxn ang="0">
                        <a:pos x="74" y="20"/>
                      </a:cxn>
                      <a:cxn ang="0">
                        <a:pos x="66" y="22"/>
                      </a:cxn>
                      <a:cxn ang="0">
                        <a:pos x="62" y="26"/>
                      </a:cxn>
                      <a:cxn ang="0">
                        <a:pos x="80" y="28"/>
                      </a:cxn>
                      <a:cxn ang="0">
                        <a:pos x="92" y="30"/>
                      </a:cxn>
                      <a:cxn ang="0">
                        <a:pos x="96" y="32"/>
                      </a:cxn>
                      <a:cxn ang="0">
                        <a:pos x="106" y="38"/>
                      </a:cxn>
                      <a:cxn ang="0">
                        <a:pos x="126" y="44"/>
                      </a:cxn>
                      <a:cxn ang="0">
                        <a:pos x="130" y="46"/>
                      </a:cxn>
                      <a:cxn ang="0">
                        <a:pos x="132" y="56"/>
                      </a:cxn>
                      <a:cxn ang="0">
                        <a:pos x="140" y="64"/>
                      </a:cxn>
                      <a:cxn ang="0">
                        <a:pos x="150" y="66"/>
                      </a:cxn>
                      <a:cxn ang="0">
                        <a:pos x="154" y="68"/>
                      </a:cxn>
                      <a:cxn ang="0">
                        <a:pos x="156" y="74"/>
                      </a:cxn>
                      <a:cxn ang="0">
                        <a:pos x="144" y="82"/>
                      </a:cxn>
                      <a:cxn ang="0">
                        <a:pos x="158" y="84"/>
                      </a:cxn>
                      <a:cxn ang="0">
                        <a:pos x="174" y="82"/>
                      </a:cxn>
                      <a:cxn ang="0">
                        <a:pos x="188" y="82"/>
                      </a:cxn>
                      <a:cxn ang="0">
                        <a:pos x="198" y="82"/>
                      </a:cxn>
                      <a:cxn ang="0">
                        <a:pos x="218" y="76"/>
                      </a:cxn>
                      <a:cxn ang="0">
                        <a:pos x="218" y="72"/>
                      </a:cxn>
                      <a:cxn ang="0">
                        <a:pos x="210" y="66"/>
                      </a:cxn>
                      <a:cxn ang="0">
                        <a:pos x="200" y="64"/>
                      </a:cxn>
                      <a:cxn ang="0">
                        <a:pos x="196" y="64"/>
                      </a:cxn>
                      <a:cxn ang="0">
                        <a:pos x="186" y="62"/>
                      </a:cxn>
                      <a:cxn ang="0">
                        <a:pos x="190" y="56"/>
                      </a:cxn>
                      <a:cxn ang="0">
                        <a:pos x="192" y="52"/>
                      </a:cxn>
                      <a:cxn ang="0">
                        <a:pos x="182" y="50"/>
                      </a:cxn>
                      <a:cxn ang="0">
                        <a:pos x="168" y="46"/>
                      </a:cxn>
                      <a:cxn ang="0">
                        <a:pos x="154" y="38"/>
                      </a:cxn>
                      <a:cxn ang="0">
                        <a:pos x="148" y="38"/>
                      </a:cxn>
                      <a:cxn ang="0">
                        <a:pos x="144" y="32"/>
                      </a:cxn>
                      <a:cxn ang="0">
                        <a:pos x="142" y="32"/>
                      </a:cxn>
                      <a:cxn ang="0">
                        <a:pos x="128" y="26"/>
                      </a:cxn>
                      <a:cxn ang="0">
                        <a:pos x="116" y="18"/>
                      </a:cxn>
                      <a:cxn ang="0">
                        <a:pos x="102" y="8"/>
                      </a:cxn>
                      <a:cxn ang="0">
                        <a:pos x="88" y="6"/>
                      </a:cxn>
                      <a:cxn ang="0">
                        <a:pos x="82" y="4"/>
                      </a:cxn>
                      <a:cxn ang="0">
                        <a:pos x="58" y="2"/>
                      </a:cxn>
                      <a:cxn ang="0">
                        <a:pos x="44" y="2"/>
                      </a:cxn>
                      <a:cxn ang="0">
                        <a:pos x="26" y="8"/>
                      </a:cxn>
                      <a:cxn ang="0">
                        <a:pos x="16" y="14"/>
                      </a:cxn>
                      <a:cxn ang="0">
                        <a:pos x="14" y="26"/>
                      </a:cxn>
                      <a:cxn ang="0">
                        <a:pos x="8" y="30"/>
                      </a:cxn>
                    </a:cxnLst>
                    <a:rect l="0" t="0" r="r" b="b"/>
                    <a:pathLst>
                      <a:path w="220" h="86">
                        <a:moveTo>
                          <a:pt x="0" y="32"/>
                        </a:moveTo>
                        <a:lnTo>
                          <a:pt x="0" y="32"/>
                        </a:lnTo>
                        <a:lnTo>
                          <a:pt x="2" y="36"/>
                        </a:lnTo>
                        <a:lnTo>
                          <a:pt x="6" y="34"/>
                        </a:lnTo>
                        <a:lnTo>
                          <a:pt x="6" y="34"/>
                        </a:lnTo>
                        <a:lnTo>
                          <a:pt x="10" y="32"/>
                        </a:lnTo>
                        <a:lnTo>
                          <a:pt x="12" y="32"/>
                        </a:lnTo>
                        <a:lnTo>
                          <a:pt x="12" y="32"/>
                        </a:lnTo>
                        <a:lnTo>
                          <a:pt x="12" y="32"/>
                        </a:lnTo>
                        <a:lnTo>
                          <a:pt x="10" y="34"/>
                        </a:lnTo>
                        <a:lnTo>
                          <a:pt x="12" y="34"/>
                        </a:lnTo>
                        <a:lnTo>
                          <a:pt x="14" y="34"/>
                        </a:lnTo>
                        <a:lnTo>
                          <a:pt x="14" y="34"/>
                        </a:lnTo>
                        <a:lnTo>
                          <a:pt x="16" y="32"/>
                        </a:lnTo>
                        <a:lnTo>
                          <a:pt x="20" y="32"/>
                        </a:lnTo>
                        <a:lnTo>
                          <a:pt x="20" y="32"/>
                        </a:lnTo>
                        <a:lnTo>
                          <a:pt x="22" y="30"/>
                        </a:lnTo>
                        <a:lnTo>
                          <a:pt x="24" y="30"/>
                        </a:lnTo>
                        <a:lnTo>
                          <a:pt x="22" y="28"/>
                        </a:lnTo>
                        <a:lnTo>
                          <a:pt x="22" y="28"/>
                        </a:lnTo>
                        <a:lnTo>
                          <a:pt x="22" y="28"/>
                        </a:lnTo>
                        <a:lnTo>
                          <a:pt x="22" y="26"/>
                        </a:lnTo>
                        <a:lnTo>
                          <a:pt x="26" y="24"/>
                        </a:lnTo>
                        <a:lnTo>
                          <a:pt x="26" y="24"/>
                        </a:lnTo>
                        <a:lnTo>
                          <a:pt x="32" y="24"/>
                        </a:lnTo>
                        <a:lnTo>
                          <a:pt x="36" y="24"/>
                        </a:lnTo>
                        <a:lnTo>
                          <a:pt x="36" y="24"/>
                        </a:lnTo>
                        <a:lnTo>
                          <a:pt x="40" y="22"/>
                        </a:lnTo>
                        <a:lnTo>
                          <a:pt x="42" y="20"/>
                        </a:lnTo>
                        <a:lnTo>
                          <a:pt x="42" y="20"/>
                        </a:lnTo>
                        <a:lnTo>
                          <a:pt x="44" y="18"/>
                        </a:lnTo>
                        <a:lnTo>
                          <a:pt x="44" y="18"/>
                        </a:lnTo>
                        <a:lnTo>
                          <a:pt x="44" y="16"/>
                        </a:lnTo>
                        <a:lnTo>
                          <a:pt x="46" y="16"/>
                        </a:lnTo>
                        <a:lnTo>
                          <a:pt x="46" y="16"/>
                        </a:lnTo>
                        <a:lnTo>
                          <a:pt x="60" y="16"/>
                        </a:lnTo>
                        <a:lnTo>
                          <a:pt x="70" y="18"/>
                        </a:lnTo>
                        <a:lnTo>
                          <a:pt x="70" y="18"/>
                        </a:lnTo>
                        <a:lnTo>
                          <a:pt x="74" y="20"/>
                        </a:lnTo>
                        <a:lnTo>
                          <a:pt x="74" y="20"/>
                        </a:lnTo>
                        <a:lnTo>
                          <a:pt x="72" y="20"/>
                        </a:lnTo>
                        <a:lnTo>
                          <a:pt x="72" y="20"/>
                        </a:lnTo>
                        <a:lnTo>
                          <a:pt x="68" y="22"/>
                        </a:lnTo>
                        <a:lnTo>
                          <a:pt x="66" y="22"/>
                        </a:lnTo>
                        <a:lnTo>
                          <a:pt x="66" y="22"/>
                        </a:lnTo>
                        <a:lnTo>
                          <a:pt x="60" y="22"/>
                        </a:lnTo>
                        <a:lnTo>
                          <a:pt x="58" y="22"/>
                        </a:lnTo>
                        <a:lnTo>
                          <a:pt x="58" y="22"/>
                        </a:lnTo>
                        <a:lnTo>
                          <a:pt x="58" y="24"/>
                        </a:lnTo>
                        <a:lnTo>
                          <a:pt x="62" y="26"/>
                        </a:lnTo>
                        <a:lnTo>
                          <a:pt x="62" y="26"/>
                        </a:lnTo>
                        <a:lnTo>
                          <a:pt x="66" y="28"/>
                        </a:lnTo>
                        <a:lnTo>
                          <a:pt x="72" y="28"/>
                        </a:lnTo>
                        <a:lnTo>
                          <a:pt x="72" y="28"/>
                        </a:lnTo>
                        <a:lnTo>
                          <a:pt x="80" y="28"/>
                        </a:lnTo>
                        <a:lnTo>
                          <a:pt x="84" y="30"/>
                        </a:lnTo>
                        <a:lnTo>
                          <a:pt x="88" y="28"/>
                        </a:lnTo>
                        <a:lnTo>
                          <a:pt x="88" y="28"/>
                        </a:lnTo>
                        <a:lnTo>
                          <a:pt x="90" y="28"/>
                        </a:lnTo>
                        <a:lnTo>
                          <a:pt x="92" y="30"/>
                        </a:lnTo>
                        <a:lnTo>
                          <a:pt x="94" y="28"/>
                        </a:lnTo>
                        <a:lnTo>
                          <a:pt x="94" y="28"/>
                        </a:lnTo>
                        <a:lnTo>
                          <a:pt x="96" y="28"/>
                        </a:lnTo>
                        <a:lnTo>
                          <a:pt x="94" y="30"/>
                        </a:lnTo>
                        <a:lnTo>
                          <a:pt x="96" y="32"/>
                        </a:lnTo>
                        <a:lnTo>
                          <a:pt x="98" y="32"/>
                        </a:lnTo>
                        <a:lnTo>
                          <a:pt x="98" y="32"/>
                        </a:lnTo>
                        <a:lnTo>
                          <a:pt x="100" y="34"/>
                        </a:lnTo>
                        <a:lnTo>
                          <a:pt x="106" y="38"/>
                        </a:lnTo>
                        <a:lnTo>
                          <a:pt x="106" y="38"/>
                        </a:lnTo>
                        <a:lnTo>
                          <a:pt x="112" y="40"/>
                        </a:lnTo>
                        <a:lnTo>
                          <a:pt x="118" y="42"/>
                        </a:lnTo>
                        <a:lnTo>
                          <a:pt x="118" y="42"/>
                        </a:lnTo>
                        <a:lnTo>
                          <a:pt x="124" y="44"/>
                        </a:lnTo>
                        <a:lnTo>
                          <a:pt x="126" y="44"/>
                        </a:lnTo>
                        <a:lnTo>
                          <a:pt x="126" y="44"/>
                        </a:lnTo>
                        <a:lnTo>
                          <a:pt x="128" y="42"/>
                        </a:lnTo>
                        <a:lnTo>
                          <a:pt x="128" y="44"/>
                        </a:lnTo>
                        <a:lnTo>
                          <a:pt x="128" y="44"/>
                        </a:lnTo>
                        <a:lnTo>
                          <a:pt x="130" y="46"/>
                        </a:lnTo>
                        <a:lnTo>
                          <a:pt x="130" y="46"/>
                        </a:lnTo>
                        <a:lnTo>
                          <a:pt x="130" y="48"/>
                        </a:lnTo>
                        <a:lnTo>
                          <a:pt x="130" y="48"/>
                        </a:lnTo>
                        <a:lnTo>
                          <a:pt x="132" y="52"/>
                        </a:lnTo>
                        <a:lnTo>
                          <a:pt x="132" y="56"/>
                        </a:lnTo>
                        <a:lnTo>
                          <a:pt x="132" y="56"/>
                        </a:lnTo>
                        <a:lnTo>
                          <a:pt x="132" y="58"/>
                        </a:lnTo>
                        <a:lnTo>
                          <a:pt x="136" y="62"/>
                        </a:lnTo>
                        <a:lnTo>
                          <a:pt x="136" y="62"/>
                        </a:lnTo>
                        <a:lnTo>
                          <a:pt x="140" y="64"/>
                        </a:lnTo>
                        <a:lnTo>
                          <a:pt x="144" y="64"/>
                        </a:lnTo>
                        <a:lnTo>
                          <a:pt x="144" y="64"/>
                        </a:lnTo>
                        <a:lnTo>
                          <a:pt x="146" y="66"/>
                        </a:lnTo>
                        <a:lnTo>
                          <a:pt x="150" y="66"/>
                        </a:lnTo>
                        <a:lnTo>
                          <a:pt x="150" y="66"/>
                        </a:lnTo>
                        <a:lnTo>
                          <a:pt x="154" y="64"/>
                        </a:lnTo>
                        <a:lnTo>
                          <a:pt x="156" y="64"/>
                        </a:lnTo>
                        <a:lnTo>
                          <a:pt x="154" y="66"/>
                        </a:lnTo>
                        <a:lnTo>
                          <a:pt x="154" y="66"/>
                        </a:lnTo>
                        <a:lnTo>
                          <a:pt x="154" y="68"/>
                        </a:lnTo>
                        <a:lnTo>
                          <a:pt x="158" y="70"/>
                        </a:lnTo>
                        <a:lnTo>
                          <a:pt x="158" y="70"/>
                        </a:lnTo>
                        <a:lnTo>
                          <a:pt x="160" y="72"/>
                        </a:lnTo>
                        <a:lnTo>
                          <a:pt x="156" y="74"/>
                        </a:lnTo>
                        <a:lnTo>
                          <a:pt x="156" y="74"/>
                        </a:lnTo>
                        <a:lnTo>
                          <a:pt x="150" y="78"/>
                        </a:lnTo>
                        <a:lnTo>
                          <a:pt x="150" y="78"/>
                        </a:lnTo>
                        <a:lnTo>
                          <a:pt x="146" y="80"/>
                        </a:lnTo>
                        <a:lnTo>
                          <a:pt x="144" y="82"/>
                        </a:lnTo>
                        <a:lnTo>
                          <a:pt x="144" y="82"/>
                        </a:lnTo>
                        <a:lnTo>
                          <a:pt x="142" y="84"/>
                        </a:lnTo>
                        <a:lnTo>
                          <a:pt x="148" y="86"/>
                        </a:lnTo>
                        <a:lnTo>
                          <a:pt x="148" y="86"/>
                        </a:lnTo>
                        <a:lnTo>
                          <a:pt x="154" y="84"/>
                        </a:lnTo>
                        <a:lnTo>
                          <a:pt x="158" y="84"/>
                        </a:lnTo>
                        <a:lnTo>
                          <a:pt x="158" y="84"/>
                        </a:lnTo>
                        <a:lnTo>
                          <a:pt x="162" y="84"/>
                        </a:lnTo>
                        <a:lnTo>
                          <a:pt x="168" y="82"/>
                        </a:lnTo>
                        <a:lnTo>
                          <a:pt x="168" y="82"/>
                        </a:lnTo>
                        <a:lnTo>
                          <a:pt x="174" y="82"/>
                        </a:lnTo>
                        <a:lnTo>
                          <a:pt x="176" y="82"/>
                        </a:lnTo>
                        <a:lnTo>
                          <a:pt x="178" y="82"/>
                        </a:lnTo>
                        <a:lnTo>
                          <a:pt x="182" y="82"/>
                        </a:lnTo>
                        <a:lnTo>
                          <a:pt x="182" y="82"/>
                        </a:lnTo>
                        <a:lnTo>
                          <a:pt x="188" y="82"/>
                        </a:lnTo>
                        <a:lnTo>
                          <a:pt x="194" y="82"/>
                        </a:lnTo>
                        <a:lnTo>
                          <a:pt x="194" y="82"/>
                        </a:lnTo>
                        <a:lnTo>
                          <a:pt x="194" y="82"/>
                        </a:lnTo>
                        <a:lnTo>
                          <a:pt x="198" y="82"/>
                        </a:lnTo>
                        <a:lnTo>
                          <a:pt x="198" y="82"/>
                        </a:lnTo>
                        <a:lnTo>
                          <a:pt x="202" y="80"/>
                        </a:lnTo>
                        <a:lnTo>
                          <a:pt x="208" y="78"/>
                        </a:lnTo>
                        <a:lnTo>
                          <a:pt x="208" y="78"/>
                        </a:lnTo>
                        <a:lnTo>
                          <a:pt x="214" y="78"/>
                        </a:lnTo>
                        <a:lnTo>
                          <a:pt x="218" y="76"/>
                        </a:lnTo>
                        <a:lnTo>
                          <a:pt x="218" y="76"/>
                        </a:lnTo>
                        <a:lnTo>
                          <a:pt x="220" y="74"/>
                        </a:lnTo>
                        <a:lnTo>
                          <a:pt x="218" y="72"/>
                        </a:lnTo>
                        <a:lnTo>
                          <a:pt x="218" y="72"/>
                        </a:lnTo>
                        <a:lnTo>
                          <a:pt x="218" y="72"/>
                        </a:lnTo>
                        <a:lnTo>
                          <a:pt x="216" y="72"/>
                        </a:lnTo>
                        <a:lnTo>
                          <a:pt x="214" y="70"/>
                        </a:lnTo>
                        <a:lnTo>
                          <a:pt x="212" y="70"/>
                        </a:lnTo>
                        <a:lnTo>
                          <a:pt x="212" y="70"/>
                        </a:lnTo>
                        <a:lnTo>
                          <a:pt x="210" y="66"/>
                        </a:lnTo>
                        <a:lnTo>
                          <a:pt x="208" y="66"/>
                        </a:lnTo>
                        <a:lnTo>
                          <a:pt x="208" y="66"/>
                        </a:lnTo>
                        <a:lnTo>
                          <a:pt x="204" y="66"/>
                        </a:lnTo>
                        <a:lnTo>
                          <a:pt x="200" y="64"/>
                        </a:lnTo>
                        <a:lnTo>
                          <a:pt x="200" y="64"/>
                        </a:lnTo>
                        <a:lnTo>
                          <a:pt x="200" y="64"/>
                        </a:lnTo>
                        <a:lnTo>
                          <a:pt x="198" y="64"/>
                        </a:lnTo>
                        <a:lnTo>
                          <a:pt x="196" y="64"/>
                        </a:lnTo>
                        <a:lnTo>
                          <a:pt x="196" y="64"/>
                        </a:lnTo>
                        <a:lnTo>
                          <a:pt x="196" y="64"/>
                        </a:lnTo>
                        <a:lnTo>
                          <a:pt x="192" y="64"/>
                        </a:lnTo>
                        <a:lnTo>
                          <a:pt x="190" y="64"/>
                        </a:lnTo>
                        <a:lnTo>
                          <a:pt x="190" y="64"/>
                        </a:lnTo>
                        <a:lnTo>
                          <a:pt x="188" y="62"/>
                        </a:lnTo>
                        <a:lnTo>
                          <a:pt x="186" y="62"/>
                        </a:lnTo>
                        <a:lnTo>
                          <a:pt x="186" y="62"/>
                        </a:lnTo>
                        <a:lnTo>
                          <a:pt x="186" y="62"/>
                        </a:lnTo>
                        <a:lnTo>
                          <a:pt x="192" y="60"/>
                        </a:lnTo>
                        <a:lnTo>
                          <a:pt x="192" y="58"/>
                        </a:lnTo>
                        <a:lnTo>
                          <a:pt x="190" y="56"/>
                        </a:lnTo>
                        <a:lnTo>
                          <a:pt x="190" y="56"/>
                        </a:lnTo>
                        <a:lnTo>
                          <a:pt x="190" y="56"/>
                        </a:lnTo>
                        <a:lnTo>
                          <a:pt x="192" y="54"/>
                        </a:lnTo>
                        <a:lnTo>
                          <a:pt x="192" y="52"/>
                        </a:lnTo>
                        <a:lnTo>
                          <a:pt x="192" y="52"/>
                        </a:lnTo>
                        <a:lnTo>
                          <a:pt x="192" y="52"/>
                        </a:lnTo>
                        <a:lnTo>
                          <a:pt x="188" y="52"/>
                        </a:lnTo>
                        <a:lnTo>
                          <a:pt x="184" y="50"/>
                        </a:lnTo>
                        <a:lnTo>
                          <a:pt x="184" y="50"/>
                        </a:lnTo>
                        <a:lnTo>
                          <a:pt x="182" y="50"/>
                        </a:lnTo>
                        <a:lnTo>
                          <a:pt x="180" y="50"/>
                        </a:lnTo>
                        <a:lnTo>
                          <a:pt x="178" y="50"/>
                        </a:lnTo>
                        <a:lnTo>
                          <a:pt x="178" y="50"/>
                        </a:lnTo>
                        <a:lnTo>
                          <a:pt x="172" y="48"/>
                        </a:lnTo>
                        <a:lnTo>
                          <a:pt x="168" y="46"/>
                        </a:lnTo>
                        <a:lnTo>
                          <a:pt x="168" y="46"/>
                        </a:lnTo>
                        <a:lnTo>
                          <a:pt x="166" y="44"/>
                        </a:lnTo>
                        <a:lnTo>
                          <a:pt x="160" y="42"/>
                        </a:lnTo>
                        <a:lnTo>
                          <a:pt x="154" y="38"/>
                        </a:lnTo>
                        <a:lnTo>
                          <a:pt x="154" y="38"/>
                        </a:lnTo>
                        <a:lnTo>
                          <a:pt x="152" y="38"/>
                        </a:lnTo>
                        <a:lnTo>
                          <a:pt x="152" y="38"/>
                        </a:lnTo>
                        <a:lnTo>
                          <a:pt x="150" y="38"/>
                        </a:lnTo>
                        <a:lnTo>
                          <a:pt x="150" y="38"/>
                        </a:lnTo>
                        <a:lnTo>
                          <a:pt x="148" y="38"/>
                        </a:lnTo>
                        <a:lnTo>
                          <a:pt x="150" y="38"/>
                        </a:lnTo>
                        <a:lnTo>
                          <a:pt x="150" y="36"/>
                        </a:lnTo>
                        <a:lnTo>
                          <a:pt x="150" y="36"/>
                        </a:lnTo>
                        <a:lnTo>
                          <a:pt x="150" y="36"/>
                        </a:lnTo>
                        <a:lnTo>
                          <a:pt x="144" y="32"/>
                        </a:lnTo>
                        <a:lnTo>
                          <a:pt x="144" y="32"/>
                        </a:lnTo>
                        <a:lnTo>
                          <a:pt x="144" y="30"/>
                        </a:lnTo>
                        <a:lnTo>
                          <a:pt x="142" y="32"/>
                        </a:lnTo>
                        <a:lnTo>
                          <a:pt x="142" y="32"/>
                        </a:lnTo>
                        <a:lnTo>
                          <a:pt x="142" y="32"/>
                        </a:lnTo>
                        <a:lnTo>
                          <a:pt x="142" y="32"/>
                        </a:lnTo>
                        <a:lnTo>
                          <a:pt x="138" y="32"/>
                        </a:lnTo>
                        <a:lnTo>
                          <a:pt x="134" y="30"/>
                        </a:lnTo>
                        <a:lnTo>
                          <a:pt x="134" y="30"/>
                        </a:lnTo>
                        <a:lnTo>
                          <a:pt x="128" y="26"/>
                        </a:lnTo>
                        <a:lnTo>
                          <a:pt x="124" y="22"/>
                        </a:lnTo>
                        <a:lnTo>
                          <a:pt x="124" y="22"/>
                        </a:lnTo>
                        <a:lnTo>
                          <a:pt x="120" y="20"/>
                        </a:lnTo>
                        <a:lnTo>
                          <a:pt x="116" y="18"/>
                        </a:lnTo>
                        <a:lnTo>
                          <a:pt x="116" y="18"/>
                        </a:lnTo>
                        <a:lnTo>
                          <a:pt x="110" y="16"/>
                        </a:lnTo>
                        <a:lnTo>
                          <a:pt x="108" y="12"/>
                        </a:lnTo>
                        <a:lnTo>
                          <a:pt x="108" y="12"/>
                        </a:lnTo>
                        <a:lnTo>
                          <a:pt x="106" y="10"/>
                        </a:lnTo>
                        <a:lnTo>
                          <a:pt x="102" y="8"/>
                        </a:lnTo>
                        <a:lnTo>
                          <a:pt x="102" y="8"/>
                        </a:lnTo>
                        <a:lnTo>
                          <a:pt x="98" y="6"/>
                        </a:lnTo>
                        <a:lnTo>
                          <a:pt x="92" y="6"/>
                        </a:lnTo>
                        <a:lnTo>
                          <a:pt x="92" y="6"/>
                        </a:lnTo>
                        <a:lnTo>
                          <a:pt x="88" y="6"/>
                        </a:lnTo>
                        <a:lnTo>
                          <a:pt x="86" y="6"/>
                        </a:lnTo>
                        <a:lnTo>
                          <a:pt x="86" y="6"/>
                        </a:lnTo>
                        <a:lnTo>
                          <a:pt x="86" y="6"/>
                        </a:lnTo>
                        <a:lnTo>
                          <a:pt x="84" y="4"/>
                        </a:lnTo>
                        <a:lnTo>
                          <a:pt x="82" y="4"/>
                        </a:lnTo>
                        <a:lnTo>
                          <a:pt x="76" y="2"/>
                        </a:lnTo>
                        <a:lnTo>
                          <a:pt x="76" y="2"/>
                        </a:lnTo>
                        <a:lnTo>
                          <a:pt x="64" y="0"/>
                        </a:lnTo>
                        <a:lnTo>
                          <a:pt x="60" y="0"/>
                        </a:lnTo>
                        <a:lnTo>
                          <a:pt x="58" y="2"/>
                        </a:lnTo>
                        <a:lnTo>
                          <a:pt x="58" y="2"/>
                        </a:lnTo>
                        <a:lnTo>
                          <a:pt x="56" y="2"/>
                        </a:lnTo>
                        <a:lnTo>
                          <a:pt x="56" y="2"/>
                        </a:lnTo>
                        <a:lnTo>
                          <a:pt x="52" y="2"/>
                        </a:lnTo>
                        <a:lnTo>
                          <a:pt x="44" y="2"/>
                        </a:lnTo>
                        <a:lnTo>
                          <a:pt x="44" y="2"/>
                        </a:lnTo>
                        <a:lnTo>
                          <a:pt x="36" y="6"/>
                        </a:lnTo>
                        <a:lnTo>
                          <a:pt x="36" y="6"/>
                        </a:lnTo>
                        <a:lnTo>
                          <a:pt x="36" y="6"/>
                        </a:lnTo>
                        <a:lnTo>
                          <a:pt x="26" y="8"/>
                        </a:lnTo>
                        <a:lnTo>
                          <a:pt x="22" y="10"/>
                        </a:lnTo>
                        <a:lnTo>
                          <a:pt x="20" y="12"/>
                        </a:lnTo>
                        <a:lnTo>
                          <a:pt x="20" y="12"/>
                        </a:lnTo>
                        <a:lnTo>
                          <a:pt x="18" y="12"/>
                        </a:lnTo>
                        <a:lnTo>
                          <a:pt x="16" y="14"/>
                        </a:lnTo>
                        <a:lnTo>
                          <a:pt x="16" y="14"/>
                        </a:lnTo>
                        <a:lnTo>
                          <a:pt x="12" y="18"/>
                        </a:lnTo>
                        <a:lnTo>
                          <a:pt x="10" y="22"/>
                        </a:lnTo>
                        <a:lnTo>
                          <a:pt x="10" y="22"/>
                        </a:lnTo>
                        <a:lnTo>
                          <a:pt x="14" y="26"/>
                        </a:lnTo>
                        <a:lnTo>
                          <a:pt x="14" y="26"/>
                        </a:lnTo>
                        <a:lnTo>
                          <a:pt x="14" y="26"/>
                        </a:lnTo>
                        <a:lnTo>
                          <a:pt x="14" y="26"/>
                        </a:lnTo>
                        <a:lnTo>
                          <a:pt x="12" y="28"/>
                        </a:lnTo>
                        <a:lnTo>
                          <a:pt x="8" y="30"/>
                        </a:lnTo>
                        <a:lnTo>
                          <a:pt x="8" y="30"/>
                        </a:lnTo>
                        <a:lnTo>
                          <a:pt x="4" y="32"/>
                        </a:lnTo>
                        <a:lnTo>
                          <a:pt x="0" y="32"/>
                        </a:lnTo>
                        <a:lnTo>
                          <a:pt x="0" y="3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4" name="Freeform 36">
                    <a:extLst>
                      <a:ext uri="{FF2B5EF4-FFF2-40B4-BE49-F238E27FC236}">
                        <a16:creationId xmlns:a16="http://schemas.microsoft.com/office/drawing/2014/main" id="{BCB8F07F-080F-4072-9CD3-6AC85AB78594}"/>
                      </a:ext>
                    </a:extLst>
                  </p:cNvPr>
                  <p:cNvSpPr>
                    <a:spLocks/>
                  </p:cNvSpPr>
                  <p:nvPr/>
                </p:nvSpPr>
                <p:spPr bwMode="auto">
                  <a:xfrm>
                    <a:off x="2018597" y="1929845"/>
                    <a:ext cx="48921" cy="14572"/>
                  </a:xfrm>
                  <a:custGeom>
                    <a:avLst/>
                    <a:gdLst/>
                    <a:ahLst/>
                    <a:cxnLst>
                      <a:cxn ang="0">
                        <a:pos x="4" y="0"/>
                      </a:cxn>
                      <a:cxn ang="0">
                        <a:pos x="4" y="0"/>
                      </a:cxn>
                      <a:cxn ang="0">
                        <a:pos x="2" y="0"/>
                      </a:cxn>
                      <a:cxn ang="0">
                        <a:pos x="2" y="0"/>
                      </a:cxn>
                      <a:cxn ang="0">
                        <a:pos x="2" y="2"/>
                      </a:cxn>
                      <a:cxn ang="0">
                        <a:pos x="0" y="2"/>
                      </a:cxn>
                      <a:cxn ang="0">
                        <a:pos x="0" y="2"/>
                      </a:cxn>
                      <a:cxn ang="0">
                        <a:pos x="0" y="2"/>
                      </a:cxn>
                      <a:cxn ang="0">
                        <a:pos x="0" y="4"/>
                      </a:cxn>
                      <a:cxn ang="0">
                        <a:pos x="2" y="4"/>
                      </a:cxn>
                      <a:cxn ang="0">
                        <a:pos x="2" y="4"/>
                      </a:cxn>
                      <a:cxn ang="0">
                        <a:pos x="0" y="8"/>
                      </a:cxn>
                      <a:cxn ang="0">
                        <a:pos x="0" y="10"/>
                      </a:cxn>
                      <a:cxn ang="0">
                        <a:pos x="0" y="10"/>
                      </a:cxn>
                      <a:cxn ang="0">
                        <a:pos x="0" y="10"/>
                      </a:cxn>
                      <a:cxn ang="0">
                        <a:pos x="4" y="10"/>
                      </a:cxn>
                      <a:cxn ang="0">
                        <a:pos x="8" y="10"/>
                      </a:cxn>
                      <a:cxn ang="0">
                        <a:pos x="8" y="10"/>
                      </a:cxn>
                      <a:cxn ang="0">
                        <a:pos x="12" y="10"/>
                      </a:cxn>
                      <a:cxn ang="0">
                        <a:pos x="18" y="10"/>
                      </a:cxn>
                      <a:cxn ang="0">
                        <a:pos x="18" y="10"/>
                      </a:cxn>
                      <a:cxn ang="0">
                        <a:pos x="22" y="10"/>
                      </a:cxn>
                      <a:cxn ang="0">
                        <a:pos x="26" y="10"/>
                      </a:cxn>
                      <a:cxn ang="0">
                        <a:pos x="26" y="10"/>
                      </a:cxn>
                      <a:cxn ang="0">
                        <a:pos x="28" y="8"/>
                      </a:cxn>
                      <a:cxn ang="0">
                        <a:pos x="28" y="6"/>
                      </a:cxn>
                      <a:cxn ang="0">
                        <a:pos x="30" y="6"/>
                      </a:cxn>
                      <a:cxn ang="0">
                        <a:pos x="30" y="6"/>
                      </a:cxn>
                      <a:cxn ang="0">
                        <a:pos x="34" y="4"/>
                      </a:cxn>
                      <a:cxn ang="0">
                        <a:pos x="34" y="4"/>
                      </a:cxn>
                      <a:cxn ang="0">
                        <a:pos x="30" y="0"/>
                      </a:cxn>
                      <a:cxn ang="0">
                        <a:pos x="30" y="0"/>
                      </a:cxn>
                      <a:cxn ang="0">
                        <a:pos x="22" y="0"/>
                      </a:cxn>
                      <a:cxn ang="0">
                        <a:pos x="22" y="0"/>
                      </a:cxn>
                      <a:cxn ang="0">
                        <a:pos x="16" y="0"/>
                      </a:cxn>
                      <a:cxn ang="0">
                        <a:pos x="4" y="0"/>
                      </a:cxn>
                      <a:cxn ang="0">
                        <a:pos x="4" y="0"/>
                      </a:cxn>
                    </a:cxnLst>
                    <a:rect l="0" t="0" r="r" b="b"/>
                    <a:pathLst>
                      <a:path w="34" h="10">
                        <a:moveTo>
                          <a:pt x="4" y="0"/>
                        </a:moveTo>
                        <a:lnTo>
                          <a:pt x="4" y="0"/>
                        </a:lnTo>
                        <a:lnTo>
                          <a:pt x="2" y="0"/>
                        </a:lnTo>
                        <a:lnTo>
                          <a:pt x="2" y="0"/>
                        </a:lnTo>
                        <a:lnTo>
                          <a:pt x="2" y="2"/>
                        </a:lnTo>
                        <a:lnTo>
                          <a:pt x="0" y="2"/>
                        </a:lnTo>
                        <a:lnTo>
                          <a:pt x="0" y="2"/>
                        </a:lnTo>
                        <a:lnTo>
                          <a:pt x="0" y="2"/>
                        </a:lnTo>
                        <a:lnTo>
                          <a:pt x="0" y="4"/>
                        </a:lnTo>
                        <a:lnTo>
                          <a:pt x="2" y="4"/>
                        </a:lnTo>
                        <a:lnTo>
                          <a:pt x="2" y="4"/>
                        </a:lnTo>
                        <a:lnTo>
                          <a:pt x="0" y="8"/>
                        </a:lnTo>
                        <a:lnTo>
                          <a:pt x="0" y="10"/>
                        </a:lnTo>
                        <a:lnTo>
                          <a:pt x="0" y="10"/>
                        </a:lnTo>
                        <a:lnTo>
                          <a:pt x="0" y="10"/>
                        </a:lnTo>
                        <a:lnTo>
                          <a:pt x="4" y="10"/>
                        </a:lnTo>
                        <a:lnTo>
                          <a:pt x="8" y="10"/>
                        </a:lnTo>
                        <a:lnTo>
                          <a:pt x="8" y="10"/>
                        </a:lnTo>
                        <a:lnTo>
                          <a:pt x="12" y="10"/>
                        </a:lnTo>
                        <a:lnTo>
                          <a:pt x="18" y="10"/>
                        </a:lnTo>
                        <a:lnTo>
                          <a:pt x="18" y="10"/>
                        </a:lnTo>
                        <a:lnTo>
                          <a:pt x="22" y="10"/>
                        </a:lnTo>
                        <a:lnTo>
                          <a:pt x="26" y="10"/>
                        </a:lnTo>
                        <a:lnTo>
                          <a:pt x="26" y="10"/>
                        </a:lnTo>
                        <a:lnTo>
                          <a:pt x="28" y="8"/>
                        </a:lnTo>
                        <a:lnTo>
                          <a:pt x="28" y="6"/>
                        </a:lnTo>
                        <a:lnTo>
                          <a:pt x="30" y="6"/>
                        </a:lnTo>
                        <a:lnTo>
                          <a:pt x="30" y="6"/>
                        </a:lnTo>
                        <a:lnTo>
                          <a:pt x="34" y="4"/>
                        </a:lnTo>
                        <a:lnTo>
                          <a:pt x="34" y="4"/>
                        </a:lnTo>
                        <a:lnTo>
                          <a:pt x="30" y="0"/>
                        </a:lnTo>
                        <a:lnTo>
                          <a:pt x="30" y="0"/>
                        </a:lnTo>
                        <a:lnTo>
                          <a:pt x="22" y="0"/>
                        </a:lnTo>
                        <a:lnTo>
                          <a:pt x="22" y="0"/>
                        </a:lnTo>
                        <a:lnTo>
                          <a:pt x="16" y="0"/>
                        </a:lnTo>
                        <a:lnTo>
                          <a:pt x="4" y="0"/>
                        </a:lnTo>
                        <a:lnTo>
                          <a:pt x="4"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5" name="Freeform 252">
                    <a:extLst>
                      <a:ext uri="{FF2B5EF4-FFF2-40B4-BE49-F238E27FC236}">
                        <a16:creationId xmlns:a16="http://schemas.microsoft.com/office/drawing/2014/main" id="{785F4820-6511-48C2-AE55-3E85A0941EFD}"/>
                      </a:ext>
                    </a:extLst>
                  </p:cNvPr>
                  <p:cNvSpPr>
                    <a:spLocks/>
                  </p:cNvSpPr>
                  <p:nvPr/>
                </p:nvSpPr>
                <p:spPr bwMode="auto">
                  <a:xfrm>
                    <a:off x="1561045" y="1807430"/>
                    <a:ext cx="17266"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16" name="Bahamas">
                    <a:extLst>
                      <a:ext uri="{FF2B5EF4-FFF2-40B4-BE49-F238E27FC236}">
                        <a16:creationId xmlns:a16="http://schemas.microsoft.com/office/drawing/2014/main" id="{43949861-ABF0-472F-834A-171676D2A6C9}"/>
                      </a:ext>
                    </a:extLst>
                  </p:cNvPr>
                  <p:cNvSpPr>
                    <a:spLocks/>
                  </p:cNvSpPr>
                  <p:nvPr/>
                </p:nvSpPr>
                <p:spPr bwMode="auto">
                  <a:xfrm rot="9136277">
                    <a:off x="1734403" y="1713987"/>
                    <a:ext cx="17326" cy="32061"/>
                  </a:xfrm>
                  <a:custGeom>
                    <a:avLst/>
                    <a:gdLst/>
                    <a:ahLst/>
                    <a:cxnLst>
                      <a:cxn ang="0">
                        <a:pos x="24" y="22"/>
                      </a:cxn>
                      <a:cxn ang="0">
                        <a:pos x="24" y="22"/>
                      </a:cxn>
                      <a:cxn ang="0">
                        <a:pos x="22" y="18"/>
                      </a:cxn>
                      <a:cxn ang="0">
                        <a:pos x="18" y="16"/>
                      </a:cxn>
                      <a:cxn ang="0">
                        <a:pos x="18" y="16"/>
                      </a:cxn>
                      <a:cxn ang="0">
                        <a:pos x="16" y="16"/>
                      </a:cxn>
                      <a:cxn ang="0">
                        <a:pos x="14" y="14"/>
                      </a:cxn>
                      <a:cxn ang="0">
                        <a:pos x="12" y="10"/>
                      </a:cxn>
                      <a:cxn ang="0">
                        <a:pos x="12" y="10"/>
                      </a:cxn>
                      <a:cxn ang="0">
                        <a:pos x="10" y="8"/>
                      </a:cxn>
                      <a:cxn ang="0">
                        <a:pos x="6" y="6"/>
                      </a:cxn>
                      <a:cxn ang="0">
                        <a:pos x="6" y="6"/>
                      </a:cxn>
                      <a:cxn ang="0">
                        <a:pos x="2" y="4"/>
                      </a:cxn>
                      <a:cxn ang="0">
                        <a:pos x="0" y="4"/>
                      </a:cxn>
                      <a:cxn ang="0">
                        <a:pos x="2" y="2"/>
                      </a:cxn>
                      <a:cxn ang="0">
                        <a:pos x="2" y="2"/>
                      </a:cxn>
                      <a:cxn ang="0">
                        <a:pos x="10" y="0"/>
                      </a:cxn>
                      <a:cxn ang="0">
                        <a:pos x="14" y="0"/>
                      </a:cxn>
                      <a:cxn ang="0">
                        <a:pos x="14" y="0"/>
                      </a:cxn>
                      <a:cxn ang="0">
                        <a:pos x="16" y="0"/>
                      </a:cxn>
                      <a:cxn ang="0">
                        <a:pos x="22" y="0"/>
                      </a:cxn>
                      <a:cxn ang="0">
                        <a:pos x="22" y="0"/>
                      </a:cxn>
                      <a:cxn ang="0">
                        <a:pos x="34" y="2"/>
                      </a:cxn>
                      <a:cxn ang="0">
                        <a:pos x="34" y="2"/>
                      </a:cxn>
                      <a:cxn ang="0">
                        <a:pos x="38" y="6"/>
                      </a:cxn>
                      <a:cxn ang="0">
                        <a:pos x="40" y="8"/>
                      </a:cxn>
                      <a:cxn ang="0">
                        <a:pos x="44" y="10"/>
                      </a:cxn>
                      <a:cxn ang="0">
                        <a:pos x="44" y="10"/>
                      </a:cxn>
                      <a:cxn ang="0">
                        <a:pos x="48" y="12"/>
                      </a:cxn>
                      <a:cxn ang="0">
                        <a:pos x="50" y="14"/>
                      </a:cxn>
                      <a:cxn ang="0">
                        <a:pos x="50" y="14"/>
                      </a:cxn>
                      <a:cxn ang="0">
                        <a:pos x="48" y="16"/>
                      </a:cxn>
                      <a:cxn ang="0">
                        <a:pos x="44" y="16"/>
                      </a:cxn>
                      <a:cxn ang="0">
                        <a:pos x="44" y="16"/>
                      </a:cxn>
                      <a:cxn ang="0">
                        <a:pos x="40" y="18"/>
                      </a:cxn>
                      <a:cxn ang="0">
                        <a:pos x="34" y="18"/>
                      </a:cxn>
                      <a:cxn ang="0">
                        <a:pos x="34" y="18"/>
                      </a:cxn>
                      <a:cxn ang="0">
                        <a:pos x="32" y="16"/>
                      </a:cxn>
                      <a:cxn ang="0">
                        <a:pos x="32" y="18"/>
                      </a:cxn>
                      <a:cxn ang="0">
                        <a:pos x="32" y="18"/>
                      </a:cxn>
                      <a:cxn ang="0">
                        <a:pos x="30" y="20"/>
                      </a:cxn>
                      <a:cxn ang="0">
                        <a:pos x="28" y="18"/>
                      </a:cxn>
                      <a:cxn ang="0">
                        <a:pos x="28" y="18"/>
                      </a:cxn>
                      <a:cxn ang="0">
                        <a:pos x="26" y="18"/>
                      </a:cxn>
                      <a:cxn ang="0">
                        <a:pos x="26" y="20"/>
                      </a:cxn>
                      <a:cxn ang="0">
                        <a:pos x="26" y="20"/>
                      </a:cxn>
                      <a:cxn ang="0">
                        <a:pos x="26" y="22"/>
                      </a:cxn>
                      <a:cxn ang="0">
                        <a:pos x="24" y="22"/>
                      </a:cxn>
                      <a:cxn ang="0">
                        <a:pos x="24" y="22"/>
                      </a:cxn>
                    </a:cxnLst>
                    <a:rect l="0" t="0" r="r" b="b"/>
                    <a:pathLst>
                      <a:path w="50" h="22">
                        <a:moveTo>
                          <a:pt x="24" y="22"/>
                        </a:moveTo>
                        <a:lnTo>
                          <a:pt x="24" y="22"/>
                        </a:lnTo>
                        <a:lnTo>
                          <a:pt x="22" y="18"/>
                        </a:lnTo>
                        <a:lnTo>
                          <a:pt x="18" y="16"/>
                        </a:lnTo>
                        <a:lnTo>
                          <a:pt x="18" y="16"/>
                        </a:lnTo>
                        <a:lnTo>
                          <a:pt x="16" y="16"/>
                        </a:lnTo>
                        <a:lnTo>
                          <a:pt x="14" y="14"/>
                        </a:lnTo>
                        <a:lnTo>
                          <a:pt x="12" y="10"/>
                        </a:lnTo>
                        <a:lnTo>
                          <a:pt x="12" y="10"/>
                        </a:lnTo>
                        <a:lnTo>
                          <a:pt x="10" y="8"/>
                        </a:lnTo>
                        <a:lnTo>
                          <a:pt x="6" y="6"/>
                        </a:lnTo>
                        <a:lnTo>
                          <a:pt x="6" y="6"/>
                        </a:lnTo>
                        <a:lnTo>
                          <a:pt x="2" y="4"/>
                        </a:lnTo>
                        <a:lnTo>
                          <a:pt x="0" y="4"/>
                        </a:lnTo>
                        <a:lnTo>
                          <a:pt x="2" y="2"/>
                        </a:lnTo>
                        <a:lnTo>
                          <a:pt x="2" y="2"/>
                        </a:lnTo>
                        <a:lnTo>
                          <a:pt x="10" y="0"/>
                        </a:lnTo>
                        <a:lnTo>
                          <a:pt x="14" y="0"/>
                        </a:lnTo>
                        <a:lnTo>
                          <a:pt x="14" y="0"/>
                        </a:lnTo>
                        <a:lnTo>
                          <a:pt x="16" y="0"/>
                        </a:lnTo>
                        <a:lnTo>
                          <a:pt x="22" y="0"/>
                        </a:lnTo>
                        <a:lnTo>
                          <a:pt x="22" y="0"/>
                        </a:lnTo>
                        <a:lnTo>
                          <a:pt x="34" y="2"/>
                        </a:lnTo>
                        <a:lnTo>
                          <a:pt x="34" y="2"/>
                        </a:lnTo>
                        <a:lnTo>
                          <a:pt x="38" y="6"/>
                        </a:lnTo>
                        <a:lnTo>
                          <a:pt x="40" y="8"/>
                        </a:lnTo>
                        <a:lnTo>
                          <a:pt x="44" y="10"/>
                        </a:lnTo>
                        <a:lnTo>
                          <a:pt x="44" y="10"/>
                        </a:lnTo>
                        <a:lnTo>
                          <a:pt x="48" y="12"/>
                        </a:lnTo>
                        <a:lnTo>
                          <a:pt x="50" y="14"/>
                        </a:lnTo>
                        <a:lnTo>
                          <a:pt x="50" y="14"/>
                        </a:lnTo>
                        <a:lnTo>
                          <a:pt x="48" y="16"/>
                        </a:lnTo>
                        <a:lnTo>
                          <a:pt x="44" y="16"/>
                        </a:lnTo>
                        <a:lnTo>
                          <a:pt x="44" y="16"/>
                        </a:lnTo>
                        <a:lnTo>
                          <a:pt x="40" y="18"/>
                        </a:lnTo>
                        <a:lnTo>
                          <a:pt x="34" y="18"/>
                        </a:lnTo>
                        <a:lnTo>
                          <a:pt x="34" y="18"/>
                        </a:lnTo>
                        <a:lnTo>
                          <a:pt x="32" y="16"/>
                        </a:lnTo>
                        <a:lnTo>
                          <a:pt x="32" y="18"/>
                        </a:lnTo>
                        <a:lnTo>
                          <a:pt x="32" y="18"/>
                        </a:lnTo>
                        <a:lnTo>
                          <a:pt x="30" y="20"/>
                        </a:lnTo>
                        <a:lnTo>
                          <a:pt x="28" y="18"/>
                        </a:lnTo>
                        <a:lnTo>
                          <a:pt x="28" y="18"/>
                        </a:lnTo>
                        <a:lnTo>
                          <a:pt x="26" y="18"/>
                        </a:lnTo>
                        <a:lnTo>
                          <a:pt x="26" y="20"/>
                        </a:lnTo>
                        <a:lnTo>
                          <a:pt x="26" y="20"/>
                        </a:lnTo>
                        <a:lnTo>
                          <a:pt x="26" y="22"/>
                        </a:lnTo>
                        <a:lnTo>
                          <a:pt x="24" y="22"/>
                        </a:lnTo>
                        <a:lnTo>
                          <a:pt x="24" y="22"/>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grpSp>
          </p:grpSp>
          <p:sp>
            <p:nvSpPr>
              <p:cNvPr id="198" name="Liechtenstein">
                <a:extLst>
                  <a:ext uri="{FF2B5EF4-FFF2-40B4-BE49-F238E27FC236}">
                    <a16:creationId xmlns:a16="http://schemas.microsoft.com/office/drawing/2014/main" id="{467DD65C-83CD-4E77-B694-EC3C8793431D}"/>
                  </a:ext>
                </a:extLst>
              </p:cNvPr>
              <p:cNvSpPr>
                <a:spLocks/>
              </p:cNvSpPr>
              <p:nvPr/>
            </p:nvSpPr>
            <p:spPr bwMode="auto">
              <a:xfrm>
                <a:off x="4265944" y="949829"/>
                <a:ext cx="8663" cy="14572"/>
              </a:xfrm>
              <a:custGeom>
                <a:avLst/>
                <a:gdLst/>
                <a:ahLst/>
                <a:cxnLst>
                  <a:cxn ang="0">
                    <a:pos x="6" y="0"/>
                  </a:cxn>
                  <a:cxn ang="0">
                    <a:pos x="6" y="0"/>
                  </a:cxn>
                  <a:cxn ang="0">
                    <a:pos x="4" y="0"/>
                  </a:cxn>
                  <a:cxn ang="0">
                    <a:pos x="2" y="2"/>
                  </a:cxn>
                  <a:cxn ang="0">
                    <a:pos x="2" y="2"/>
                  </a:cxn>
                  <a:cxn ang="0">
                    <a:pos x="2" y="4"/>
                  </a:cxn>
                  <a:cxn ang="0">
                    <a:pos x="2" y="4"/>
                  </a:cxn>
                  <a:cxn ang="0">
                    <a:pos x="4" y="6"/>
                  </a:cxn>
                  <a:cxn ang="0">
                    <a:pos x="4" y="6"/>
                  </a:cxn>
                  <a:cxn ang="0">
                    <a:pos x="4" y="6"/>
                  </a:cxn>
                  <a:cxn ang="0">
                    <a:pos x="4" y="6"/>
                  </a:cxn>
                  <a:cxn ang="0">
                    <a:pos x="0" y="6"/>
                  </a:cxn>
                  <a:cxn ang="0">
                    <a:pos x="0" y="6"/>
                  </a:cxn>
                  <a:cxn ang="0">
                    <a:pos x="0" y="6"/>
                  </a:cxn>
                  <a:cxn ang="0">
                    <a:pos x="0" y="6"/>
                  </a:cxn>
                  <a:cxn ang="0">
                    <a:pos x="0" y="6"/>
                  </a:cxn>
                  <a:cxn ang="0">
                    <a:pos x="0" y="6"/>
                  </a:cxn>
                  <a:cxn ang="0">
                    <a:pos x="2" y="8"/>
                  </a:cxn>
                  <a:cxn ang="0">
                    <a:pos x="6" y="10"/>
                  </a:cxn>
                  <a:cxn ang="0">
                    <a:pos x="6" y="10"/>
                  </a:cxn>
                  <a:cxn ang="0">
                    <a:pos x="8" y="10"/>
                  </a:cxn>
                  <a:cxn ang="0">
                    <a:pos x="12" y="8"/>
                  </a:cxn>
                  <a:cxn ang="0">
                    <a:pos x="12" y="8"/>
                  </a:cxn>
                  <a:cxn ang="0">
                    <a:pos x="12" y="8"/>
                  </a:cxn>
                  <a:cxn ang="0">
                    <a:pos x="12" y="6"/>
                  </a:cxn>
                  <a:cxn ang="0">
                    <a:pos x="12" y="6"/>
                  </a:cxn>
                  <a:cxn ang="0">
                    <a:pos x="12" y="4"/>
                  </a:cxn>
                  <a:cxn ang="0">
                    <a:pos x="12" y="4"/>
                  </a:cxn>
                  <a:cxn ang="0">
                    <a:pos x="12" y="2"/>
                  </a:cxn>
                  <a:cxn ang="0">
                    <a:pos x="12" y="2"/>
                  </a:cxn>
                  <a:cxn ang="0">
                    <a:pos x="12" y="0"/>
                  </a:cxn>
                  <a:cxn ang="0">
                    <a:pos x="12" y="0"/>
                  </a:cxn>
                  <a:cxn ang="0">
                    <a:pos x="10" y="0"/>
                  </a:cxn>
                  <a:cxn ang="0">
                    <a:pos x="10" y="0"/>
                  </a:cxn>
                  <a:cxn ang="0">
                    <a:pos x="6" y="0"/>
                  </a:cxn>
                  <a:cxn ang="0">
                    <a:pos x="6" y="0"/>
                  </a:cxn>
                </a:cxnLst>
                <a:rect l="0" t="0" r="r" b="b"/>
                <a:pathLst>
                  <a:path w="12" h="10">
                    <a:moveTo>
                      <a:pt x="6" y="0"/>
                    </a:moveTo>
                    <a:lnTo>
                      <a:pt x="6" y="0"/>
                    </a:lnTo>
                    <a:lnTo>
                      <a:pt x="4" y="0"/>
                    </a:lnTo>
                    <a:lnTo>
                      <a:pt x="2" y="2"/>
                    </a:lnTo>
                    <a:lnTo>
                      <a:pt x="2" y="2"/>
                    </a:lnTo>
                    <a:lnTo>
                      <a:pt x="2" y="4"/>
                    </a:lnTo>
                    <a:lnTo>
                      <a:pt x="2" y="4"/>
                    </a:lnTo>
                    <a:lnTo>
                      <a:pt x="4" y="6"/>
                    </a:lnTo>
                    <a:lnTo>
                      <a:pt x="4" y="6"/>
                    </a:lnTo>
                    <a:lnTo>
                      <a:pt x="4" y="6"/>
                    </a:lnTo>
                    <a:lnTo>
                      <a:pt x="4" y="6"/>
                    </a:lnTo>
                    <a:lnTo>
                      <a:pt x="0" y="6"/>
                    </a:lnTo>
                    <a:lnTo>
                      <a:pt x="0" y="6"/>
                    </a:lnTo>
                    <a:lnTo>
                      <a:pt x="0" y="6"/>
                    </a:lnTo>
                    <a:lnTo>
                      <a:pt x="0" y="6"/>
                    </a:lnTo>
                    <a:lnTo>
                      <a:pt x="0" y="6"/>
                    </a:lnTo>
                    <a:lnTo>
                      <a:pt x="0" y="6"/>
                    </a:lnTo>
                    <a:lnTo>
                      <a:pt x="2" y="8"/>
                    </a:lnTo>
                    <a:lnTo>
                      <a:pt x="6" y="10"/>
                    </a:lnTo>
                    <a:lnTo>
                      <a:pt x="6" y="10"/>
                    </a:lnTo>
                    <a:lnTo>
                      <a:pt x="8" y="10"/>
                    </a:lnTo>
                    <a:lnTo>
                      <a:pt x="12" y="8"/>
                    </a:lnTo>
                    <a:lnTo>
                      <a:pt x="12" y="8"/>
                    </a:lnTo>
                    <a:lnTo>
                      <a:pt x="12" y="8"/>
                    </a:lnTo>
                    <a:lnTo>
                      <a:pt x="12" y="6"/>
                    </a:lnTo>
                    <a:lnTo>
                      <a:pt x="12" y="6"/>
                    </a:lnTo>
                    <a:lnTo>
                      <a:pt x="12" y="4"/>
                    </a:lnTo>
                    <a:lnTo>
                      <a:pt x="12" y="4"/>
                    </a:lnTo>
                    <a:lnTo>
                      <a:pt x="12" y="2"/>
                    </a:lnTo>
                    <a:lnTo>
                      <a:pt x="12" y="2"/>
                    </a:lnTo>
                    <a:lnTo>
                      <a:pt x="12" y="0"/>
                    </a:lnTo>
                    <a:lnTo>
                      <a:pt x="12" y="0"/>
                    </a:lnTo>
                    <a:lnTo>
                      <a:pt x="10" y="0"/>
                    </a:lnTo>
                    <a:lnTo>
                      <a:pt x="10" y="0"/>
                    </a:lnTo>
                    <a:lnTo>
                      <a:pt x="6" y="0"/>
                    </a:lnTo>
                    <a:lnTo>
                      <a:pt x="6"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199" name="Luxembourg">
                <a:extLst>
                  <a:ext uri="{FF2B5EF4-FFF2-40B4-BE49-F238E27FC236}">
                    <a16:creationId xmlns:a16="http://schemas.microsoft.com/office/drawing/2014/main" id="{9D98CEE4-C8FD-4224-8AE9-C7944103D92A}"/>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0" name="Monaco">
                <a:extLst>
                  <a:ext uri="{FF2B5EF4-FFF2-40B4-BE49-F238E27FC236}">
                    <a16:creationId xmlns:a16="http://schemas.microsoft.com/office/drawing/2014/main" id="{CA6EDE22-244B-4DF5-8FD0-B9E3DDB211BF}"/>
                  </a:ext>
                </a:extLst>
              </p:cNvPr>
              <p:cNvSpPr>
                <a:spLocks/>
              </p:cNvSpPr>
              <p:nvPr/>
            </p:nvSpPr>
            <p:spPr bwMode="auto">
              <a:xfrm>
                <a:off x="4212235" y="1054512"/>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1" name="Timor-Leste">
                <a:extLst>
                  <a:ext uri="{FF2B5EF4-FFF2-40B4-BE49-F238E27FC236}">
                    <a16:creationId xmlns:a16="http://schemas.microsoft.com/office/drawing/2014/main" id="{BA8B5E8C-B166-41D6-A558-9768EC1480E6}"/>
                  </a:ext>
                </a:extLst>
              </p:cNvPr>
              <p:cNvSpPr>
                <a:spLocks/>
              </p:cNvSpPr>
              <p:nvPr/>
            </p:nvSpPr>
            <p:spPr bwMode="auto">
              <a:xfrm>
                <a:off x="7775933" y="2944298"/>
                <a:ext cx="10528" cy="7624"/>
              </a:xfrm>
              <a:custGeom>
                <a:avLst/>
                <a:gdLst>
                  <a:gd name="T0" fmla="*/ 2 w 7"/>
                  <a:gd name="T1" fmla="*/ 0 h 5"/>
                  <a:gd name="T2" fmla="*/ 5 w 7"/>
                  <a:gd name="T3" fmla="*/ 0 h 5"/>
                  <a:gd name="T4" fmla="*/ 5 w 7"/>
                  <a:gd name="T5" fmla="*/ 0 h 5"/>
                  <a:gd name="T6" fmla="*/ 7 w 7"/>
                  <a:gd name="T7" fmla="*/ 0 h 5"/>
                  <a:gd name="T8" fmla="*/ 5 w 7"/>
                  <a:gd name="T9" fmla="*/ 3 h 5"/>
                  <a:gd name="T10" fmla="*/ 5 w 7"/>
                  <a:gd name="T11" fmla="*/ 5 h 5"/>
                  <a:gd name="T12" fmla="*/ 0 w 7"/>
                  <a:gd name="T13" fmla="*/ 5 h 5"/>
                  <a:gd name="T14" fmla="*/ 0 w 7"/>
                  <a:gd name="T15" fmla="*/ 3 h 5"/>
                  <a:gd name="T16" fmla="*/ 2 w 7"/>
                  <a:gd name="T17" fmla="*/ 0 h 5"/>
                  <a:gd name="T18" fmla="*/ 2 w 7"/>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2" y="0"/>
                    </a:moveTo>
                    <a:lnTo>
                      <a:pt x="5" y="0"/>
                    </a:lnTo>
                    <a:lnTo>
                      <a:pt x="5" y="0"/>
                    </a:lnTo>
                    <a:lnTo>
                      <a:pt x="7" y="0"/>
                    </a:lnTo>
                    <a:lnTo>
                      <a:pt x="5" y="3"/>
                    </a:lnTo>
                    <a:lnTo>
                      <a:pt x="5" y="5"/>
                    </a:lnTo>
                    <a:lnTo>
                      <a:pt x="0" y="5"/>
                    </a:lnTo>
                    <a:lnTo>
                      <a:pt x="0" y="3"/>
                    </a:lnTo>
                    <a:lnTo>
                      <a:pt x="2" y="0"/>
                    </a:lnTo>
                    <a:lnTo>
                      <a:pt x="2" y="0"/>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2" name="Timor-Leste">
                <a:extLst>
                  <a:ext uri="{FF2B5EF4-FFF2-40B4-BE49-F238E27FC236}">
                    <a16:creationId xmlns:a16="http://schemas.microsoft.com/office/drawing/2014/main" id="{36733E14-DA92-466F-8DFD-3DC36CA4693C}"/>
                  </a:ext>
                </a:extLst>
              </p:cNvPr>
              <p:cNvSpPr>
                <a:spLocks/>
              </p:cNvSpPr>
              <p:nvPr/>
            </p:nvSpPr>
            <p:spPr bwMode="auto">
              <a:xfrm>
                <a:off x="7800747" y="2907708"/>
                <a:ext cx="78204" cy="38115"/>
              </a:xfrm>
              <a:custGeom>
                <a:avLst/>
                <a:gdLst>
                  <a:gd name="T0" fmla="*/ 52 w 52"/>
                  <a:gd name="T1" fmla="*/ 2 h 25"/>
                  <a:gd name="T2" fmla="*/ 49 w 52"/>
                  <a:gd name="T3" fmla="*/ 2 h 25"/>
                  <a:gd name="T4" fmla="*/ 47 w 52"/>
                  <a:gd name="T5" fmla="*/ 2 h 25"/>
                  <a:gd name="T6" fmla="*/ 44 w 52"/>
                  <a:gd name="T7" fmla="*/ 0 h 25"/>
                  <a:gd name="T8" fmla="*/ 35 w 52"/>
                  <a:gd name="T9" fmla="*/ 2 h 25"/>
                  <a:gd name="T10" fmla="*/ 33 w 52"/>
                  <a:gd name="T11" fmla="*/ 2 h 25"/>
                  <a:gd name="T12" fmla="*/ 28 w 52"/>
                  <a:gd name="T13" fmla="*/ 4 h 25"/>
                  <a:gd name="T14" fmla="*/ 23 w 52"/>
                  <a:gd name="T15" fmla="*/ 4 h 25"/>
                  <a:gd name="T16" fmla="*/ 14 w 52"/>
                  <a:gd name="T17" fmla="*/ 4 h 25"/>
                  <a:gd name="T18" fmla="*/ 9 w 52"/>
                  <a:gd name="T19" fmla="*/ 7 h 25"/>
                  <a:gd name="T20" fmla="*/ 4 w 52"/>
                  <a:gd name="T21" fmla="*/ 11 h 25"/>
                  <a:gd name="T22" fmla="*/ 0 w 52"/>
                  <a:gd name="T23" fmla="*/ 14 h 25"/>
                  <a:gd name="T24" fmla="*/ 0 w 52"/>
                  <a:gd name="T25" fmla="*/ 18 h 25"/>
                  <a:gd name="T26" fmla="*/ 2 w 52"/>
                  <a:gd name="T27" fmla="*/ 18 h 25"/>
                  <a:gd name="T28" fmla="*/ 7 w 52"/>
                  <a:gd name="T29" fmla="*/ 14 h 25"/>
                  <a:gd name="T30" fmla="*/ 9 w 52"/>
                  <a:gd name="T31" fmla="*/ 21 h 25"/>
                  <a:gd name="T32" fmla="*/ 2 w 52"/>
                  <a:gd name="T33" fmla="*/ 21 h 25"/>
                  <a:gd name="T34" fmla="*/ 4 w 52"/>
                  <a:gd name="T35" fmla="*/ 25 h 25"/>
                  <a:gd name="T36" fmla="*/ 7 w 52"/>
                  <a:gd name="T37" fmla="*/ 25 h 25"/>
                  <a:gd name="T38" fmla="*/ 9 w 52"/>
                  <a:gd name="T39" fmla="*/ 25 h 25"/>
                  <a:gd name="T40" fmla="*/ 14 w 52"/>
                  <a:gd name="T41" fmla="*/ 23 h 25"/>
                  <a:gd name="T42" fmla="*/ 16 w 52"/>
                  <a:gd name="T43" fmla="*/ 21 h 25"/>
                  <a:gd name="T44" fmla="*/ 18 w 52"/>
                  <a:gd name="T45" fmla="*/ 18 h 25"/>
                  <a:gd name="T46" fmla="*/ 21 w 52"/>
                  <a:gd name="T47" fmla="*/ 18 h 25"/>
                  <a:gd name="T48" fmla="*/ 23 w 52"/>
                  <a:gd name="T49" fmla="*/ 18 h 25"/>
                  <a:gd name="T50" fmla="*/ 26 w 52"/>
                  <a:gd name="T51" fmla="*/ 18 h 25"/>
                  <a:gd name="T52" fmla="*/ 28 w 52"/>
                  <a:gd name="T53" fmla="*/ 16 h 25"/>
                  <a:gd name="T54" fmla="*/ 33 w 52"/>
                  <a:gd name="T55" fmla="*/ 14 h 25"/>
                  <a:gd name="T56" fmla="*/ 40 w 52"/>
                  <a:gd name="T57" fmla="*/ 14 h 25"/>
                  <a:gd name="T58" fmla="*/ 44 w 52"/>
                  <a:gd name="T59" fmla="*/ 9 h 25"/>
                  <a:gd name="T60" fmla="*/ 49 w 52"/>
                  <a:gd name="T61" fmla="*/ 4 h 25"/>
                  <a:gd name="T62" fmla="*/ 52 w 52"/>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5">
                    <a:moveTo>
                      <a:pt x="52" y="2"/>
                    </a:moveTo>
                    <a:lnTo>
                      <a:pt x="49" y="2"/>
                    </a:lnTo>
                    <a:lnTo>
                      <a:pt x="47" y="2"/>
                    </a:lnTo>
                    <a:lnTo>
                      <a:pt x="44" y="0"/>
                    </a:lnTo>
                    <a:lnTo>
                      <a:pt x="35" y="2"/>
                    </a:lnTo>
                    <a:lnTo>
                      <a:pt x="33" y="2"/>
                    </a:lnTo>
                    <a:lnTo>
                      <a:pt x="28" y="4"/>
                    </a:lnTo>
                    <a:lnTo>
                      <a:pt x="23" y="4"/>
                    </a:lnTo>
                    <a:lnTo>
                      <a:pt x="14" y="4"/>
                    </a:lnTo>
                    <a:lnTo>
                      <a:pt x="9" y="7"/>
                    </a:lnTo>
                    <a:lnTo>
                      <a:pt x="4" y="11"/>
                    </a:lnTo>
                    <a:lnTo>
                      <a:pt x="0" y="14"/>
                    </a:lnTo>
                    <a:lnTo>
                      <a:pt x="0" y="18"/>
                    </a:lnTo>
                    <a:lnTo>
                      <a:pt x="2" y="18"/>
                    </a:lnTo>
                    <a:lnTo>
                      <a:pt x="7" y="14"/>
                    </a:lnTo>
                    <a:lnTo>
                      <a:pt x="9" y="21"/>
                    </a:lnTo>
                    <a:lnTo>
                      <a:pt x="2" y="21"/>
                    </a:lnTo>
                    <a:lnTo>
                      <a:pt x="4" y="25"/>
                    </a:lnTo>
                    <a:lnTo>
                      <a:pt x="7" y="25"/>
                    </a:lnTo>
                    <a:lnTo>
                      <a:pt x="9" y="25"/>
                    </a:lnTo>
                    <a:lnTo>
                      <a:pt x="14" y="23"/>
                    </a:lnTo>
                    <a:lnTo>
                      <a:pt x="16" y="21"/>
                    </a:lnTo>
                    <a:lnTo>
                      <a:pt x="18" y="18"/>
                    </a:lnTo>
                    <a:lnTo>
                      <a:pt x="21" y="18"/>
                    </a:lnTo>
                    <a:lnTo>
                      <a:pt x="23" y="18"/>
                    </a:lnTo>
                    <a:lnTo>
                      <a:pt x="26" y="18"/>
                    </a:lnTo>
                    <a:lnTo>
                      <a:pt x="28" y="16"/>
                    </a:lnTo>
                    <a:lnTo>
                      <a:pt x="33" y="14"/>
                    </a:lnTo>
                    <a:lnTo>
                      <a:pt x="40" y="14"/>
                    </a:lnTo>
                    <a:lnTo>
                      <a:pt x="44" y="9"/>
                    </a:lnTo>
                    <a:lnTo>
                      <a:pt x="49" y="4"/>
                    </a:lnTo>
                    <a:lnTo>
                      <a:pt x="52" y="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sp>
            <p:nvSpPr>
              <p:cNvPr id="203" name="Luxembourg">
                <a:extLst>
                  <a:ext uri="{FF2B5EF4-FFF2-40B4-BE49-F238E27FC236}">
                    <a16:creationId xmlns:a16="http://schemas.microsoft.com/office/drawing/2014/main" id="{E32E9F19-3EBC-4D52-BE80-F1C209471E8E}"/>
                  </a:ext>
                </a:extLst>
              </p:cNvPr>
              <p:cNvSpPr>
                <a:spLocks/>
              </p:cNvSpPr>
              <p:nvPr/>
            </p:nvSpPr>
            <p:spPr bwMode="auto">
              <a:xfrm>
                <a:off x="4169362" y="880708"/>
                <a:ext cx="14389" cy="11658"/>
              </a:xfrm>
              <a:custGeom>
                <a:avLst/>
                <a:gdLst/>
                <a:ahLst/>
                <a:cxnLst>
                  <a:cxn ang="0">
                    <a:pos x="8" y="8"/>
                  </a:cxn>
                  <a:cxn ang="0">
                    <a:pos x="8" y="8"/>
                  </a:cxn>
                  <a:cxn ang="0">
                    <a:pos x="0" y="8"/>
                  </a:cxn>
                  <a:cxn ang="0">
                    <a:pos x="0" y="8"/>
                  </a:cxn>
                  <a:cxn ang="0">
                    <a:pos x="4" y="4"/>
                  </a:cxn>
                  <a:cxn ang="0">
                    <a:pos x="8" y="0"/>
                  </a:cxn>
                  <a:cxn ang="0">
                    <a:pos x="8" y="0"/>
                  </a:cxn>
                  <a:cxn ang="0">
                    <a:pos x="10" y="2"/>
                  </a:cxn>
                  <a:cxn ang="0">
                    <a:pos x="8" y="8"/>
                  </a:cxn>
                  <a:cxn ang="0">
                    <a:pos x="8" y="8"/>
                  </a:cxn>
                </a:cxnLst>
                <a:rect l="0" t="0" r="r" b="b"/>
                <a:pathLst>
                  <a:path w="10" h="8">
                    <a:moveTo>
                      <a:pt x="8" y="8"/>
                    </a:moveTo>
                    <a:lnTo>
                      <a:pt x="8" y="8"/>
                    </a:lnTo>
                    <a:lnTo>
                      <a:pt x="0" y="8"/>
                    </a:lnTo>
                    <a:lnTo>
                      <a:pt x="0" y="8"/>
                    </a:lnTo>
                    <a:lnTo>
                      <a:pt x="4" y="4"/>
                    </a:lnTo>
                    <a:lnTo>
                      <a:pt x="8" y="0"/>
                    </a:lnTo>
                    <a:lnTo>
                      <a:pt x="8" y="0"/>
                    </a:lnTo>
                    <a:lnTo>
                      <a:pt x="10" y="2"/>
                    </a:lnTo>
                    <a:lnTo>
                      <a:pt x="8" y="8"/>
                    </a:lnTo>
                    <a:lnTo>
                      <a:pt x="8" y="8"/>
                    </a:lnTo>
                    <a:close/>
                  </a:path>
                </a:pathLst>
              </a:custGeom>
              <a:grp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9973" tIns="34987" rIns="69973" bIns="34987" rtlCol="0" anchor="ctr"/>
              <a:lstStyle/>
              <a:p>
                <a:pPr algn="ctr" defTabSz="931976"/>
                <a:endParaRPr lang="en-US" sz="918">
                  <a:solidFill>
                    <a:srgbClr val="FFFFFF">
                      <a:alpha val="99000"/>
                    </a:srgbClr>
                  </a:solidFill>
                </a:endParaRPr>
              </a:p>
            </p:txBody>
          </p:sp>
          <p:sp>
            <p:nvSpPr>
              <p:cNvPr id="204" name="Azerbaijan">
                <a:extLst>
                  <a:ext uri="{FF2B5EF4-FFF2-40B4-BE49-F238E27FC236}">
                    <a16:creationId xmlns:a16="http://schemas.microsoft.com/office/drawing/2014/main" id="{D01F9044-F9B9-4F2A-A565-309531D62307}"/>
                  </a:ext>
                </a:extLst>
              </p:cNvPr>
              <p:cNvSpPr>
                <a:spLocks/>
              </p:cNvSpPr>
              <p:nvPr/>
            </p:nvSpPr>
            <p:spPr bwMode="auto">
              <a:xfrm>
                <a:off x="5288777" y="1192559"/>
                <a:ext cx="34533" cy="14572"/>
              </a:xfrm>
              <a:custGeom>
                <a:avLst/>
                <a:gdLst/>
                <a:ahLst/>
                <a:cxnLst>
                  <a:cxn ang="0">
                    <a:pos x="0" y="0"/>
                  </a:cxn>
                  <a:cxn ang="0">
                    <a:pos x="0" y="0"/>
                  </a:cxn>
                  <a:cxn ang="0">
                    <a:pos x="2" y="4"/>
                  </a:cxn>
                  <a:cxn ang="0">
                    <a:pos x="4" y="8"/>
                  </a:cxn>
                  <a:cxn ang="0">
                    <a:pos x="12" y="10"/>
                  </a:cxn>
                  <a:cxn ang="0">
                    <a:pos x="20" y="10"/>
                  </a:cxn>
                  <a:cxn ang="0">
                    <a:pos x="24" y="10"/>
                  </a:cxn>
                  <a:cxn ang="0">
                    <a:pos x="24" y="10"/>
                  </a:cxn>
                  <a:cxn ang="0">
                    <a:pos x="18" y="4"/>
                  </a:cxn>
                  <a:cxn ang="0">
                    <a:pos x="12" y="2"/>
                  </a:cxn>
                  <a:cxn ang="0">
                    <a:pos x="6" y="0"/>
                  </a:cxn>
                  <a:cxn ang="0">
                    <a:pos x="0" y="0"/>
                  </a:cxn>
                  <a:cxn ang="0">
                    <a:pos x="0" y="0"/>
                  </a:cxn>
                </a:cxnLst>
                <a:rect l="0" t="0" r="r" b="b"/>
                <a:pathLst>
                  <a:path w="24" h="10">
                    <a:moveTo>
                      <a:pt x="0" y="0"/>
                    </a:moveTo>
                    <a:lnTo>
                      <a:pt x="0" y="0"/>
                    </a:lnTo>
                    <a:lnTo>
                      <a:pt x="2" y="4"/>
                    </a:lnTo>
                    <a:lnTo>
                      <a:pt x="4" y="8"/>
                    </a:lnTo>
                    <a:lnTo>
                      <a:pt x="12" y="10"/>
                    </a:lnTo>
                    <a:lnTo>
                      <a:pt x="20" y="10"/>
                    </a:lnTo>
                    <a:lnTo>
                      <a:pt x="24" y="10"/>
                    </a:lnTo>
                    <a:lnTo>
                      <a:pt x="24" y="10"/>
                    </a:lnTo>
                    <a:lnTo>
                      <a:pt x="18" y="4"/>
                    </a:lnTo>
                    <a:lnTo>
                      <a:pt x="12" y="2"/>
                    </a:lnTo>
                    <a:lnTo>
                      <a:pt x="6" y="0"/>
                    </a:lnTo>
                    <a:lnTo>
                      <a:pt x="0" y="0"/>
                    </a:lnTo>
                    <a:lnTo>
                      <a:pt x="0" y="0"/>
                    </a:lnTo>
                    <a:close/>
                  </a:path>
                </a:pathLst>
              </a:custGeom>
              <a:grpFill/>
              <a:ln w="3175">
                <a:solidFill>
                  <a:schemeClr val="bg1">
                    <a:lumMod val="65000"/>
                  </a:schemeClr>
                </a:solidFill>
                <a:round/>
                <a:headEnd/>
                <a:tailEnd/>
              </a:ln>
            </p:spPr>
            <p:txBody>
              <a:bodyPr vert="horz" wrap="square" lIns="69973" tIns="34987" rIns="69973" bIns="34987" numCol="1" anchor="t" anchorCtr="0" compatLnSpc="1">
                <a:prstTxWarp prst="textNoShape">
                  <a:avLst/>
                </a:prstTxWarp>
              </a:bodyPr>
              <a:lstStyle/>
              <a:p>
                <a:pPr defTabSz="931976"/>
                <a:endParaRPr lang="en-US">
                  <a:solidFill>
                    <a:srgbClr val="979796"/>
                  </a:solidFill>
                </a:endParaRPr>
              </a:p>
            </p:txBody>
          </p:sp>
          <p:sp>
            <p:nvSpPr>
              <p:cNvPr id="205" name="Freeform 154">
                <a:extLst>
                  <a:ext uri="{FF2B5EF4-FFF2-40B4-BE49-F238E27FC236}">
                    <a16:creationId xmlns:a16="http://schemas.microsoft.com/office/drawing/2014/main" id="{D8016F34-1C90-4886-9CF3-0CB57EBDB5A8}"/>
                  </a:ext>
                </a:extLst>
              </p:cNvPr>
              <p:cNvSpPr>
                <a:spLocks/>
              </p:cNvSpPr>
              <p:nvPr/>
            </p:nvSpPr>
            <p:spPr bwMode="auto">
              <a:xfrm>
                <a:off x="7477335" y="2399262"/>
                <a:ext cx="43167" cy="40805"/>
              </a:xfrm>
              <a:custGeom>
                <a:avLst/>
                <a:gdLst/>
                <a:ahLst/>
                <a:cxnLst>
                  <a:cxn ang="0">
                    <a:pos x="0" y="12"/>
                  </a:cxn>
                  <a:cxn ang="0">
                    <a:pos x="0" y="12"/>
                  </a:cxn>
                  <a:cxn ang="0">
                    <a:pos x="4" y="10"/>
                  </a:cxn>
                  <a:cxn ang="0">
                    <a:pos x="6" y="8"/>
                  </a:cxn>
                  <a:cxn ang="0">
                    <a:pos x="10" y="6"/>
                  </a:cxn>
                  <a:cxn ang="0">
                    <a:pos x="18" y="2"/>
                  </a:cxn>
                  <a:cxn ang="0">
                    <a:pos x="18" y="2"/>
                  </a:cxn>
                  <a:cxn ang="0">
                    <a:pos x="24" y="0"/>
                  </a:cxn>
                  <a:cxn ang="0">
                    <a:pos x="28" y="0"/>
                  </a:cxn>
                  <a:cxn ang="0">
                    <a:pos x="28" y="0"/>
                  </a:cxn>
                  <a:cxn ang="0">
                    <a:pos x="28" y="4"/>
                  </a:cxn>
                  <a:cxn ang="0">
                    <a:pos x="30" y="10"/>
                  </a:cxn>
                  <a:cxn ang="0">
                    <a:pos x="30" y="10"/>
                  </a:cxn>
                  <a:cxn ang="0">
                    <a:pos x="30" y="12"/>
                  </a:cxn>
                  <a:cxn ang="0">
                    <a:pos x="30" y="14"/>
                  </a:cxn>
                  <a:cxn ang="0">
                    <a:pos x="28" y="16"/>
                  </a:cxn>
                  <a:cxn ang="0">
                    <a:pos x="28" y="16"/>
                  </a:cxn>
                  <a:cxn ang="0">
                    <a:pos x="26" y="16"/>
                  </a:cxn>
                  <a:cxn ang="0">
                    <a:pos x="26" y="16"/>
                  </a:cxn>
                  <a:cxn ang="0">
                    <a:pos x="24" y="12"/>
                  </a:cxn>
                  <a:cxn ang="0">
                    <a:pos x="24" y="6"/>
                  </a:cxn>
                  <a:cxn ang="0">
                    <a:pos x="22" y="6"/>
                  </a:cxn>
                  <a:cxn ang="0">
                    <a:pos x="20" y="6"/>
                  </a:cxn>
                  <a:cxn ang="0">
                    <a:pos x="20" y="6"/>
                  </a:cxn>
                  <a:cxn ang="0">
                    <a:pos x="18" y="8"/>
                  </a:cxn>
                  <a:cxn ang="0">
                    <a:pos x="18" y="10"/>
                  </a:cxn>
                  <a:cxn ang="0">
                    <a:pos x="18" y="14"/>
                  </a:cxn>
                  <a:cxn ang="0">
                    <a:pos x="20" y="20"/>
                  </a:cxn>
                  <a:cxn ang="0">
                    <a:pos x="18" y="26"/>
                  </a:cxn>
                  <a:cxn ang="0">
                    <a:pos x="18" y="26"/>
                  </a:cxn>
                  <a:cxn ang="0">
                    <a:pos x="16" y="28"/>
                  </a:cxn>
                  <a:cxn ang="0">
                    <a:pos x="12" y="26"/>
                  </a:cxn>
                  <a:cxn ang="0">
                    <a:pos x="8" y="20"/>
                  </a:cxn>
                  <a:cxn ang="0">
                    <a:pos x="8" y="20"/>
                  </a:cxn>
                  <a:cxn ang="0">
                    <a:pos x="6" y="18"/>
                  </a:cxn>
                  <a:cxn ang="0">
                    <a:pos x="6" y="18"/>
                  </a:cxn>
                  <a:cxn ang="0">
                    <a:pos x="6" y="20"/>
                  </a:cxn>
                  <a:cxn ang="0">
                    <a:pos x="4" y="18"/>
                  </a:cxn>
                  <a:cxn ang="0">
                    <a:pos x="4" y="18"/>
                  </a:cxn>
                  <a:cxn ang="0">
                    <a:pos x="4" y="16"/>
                  </a:cxn>
                  <a:cxn ang="0">
                    <a:pos x="2" y="14"/>
                  </a:cxn>
                  <a:cxn ang="0">
                    <a:pos x="0" y="12"/>
                  </a:cxn>
                  <a:cxn ang="0">
                    <a:pos x="0" y="12"/>
                  </a:cxn>
                </a:cxnLst>
                <a:rect l="0" t="0" r="r" b="b"/>
                <a:pathLst>
                  <a:path w="30" h="28">
                    <a:moveTo>
                      <a:pt x="0" y="12"/>
                    </a:moveTo>
                    <a:lnTo>
                      <a:pt x="0" y="12"/>
                    </a:lnTo>
                    <a:lnTo>
                      <a:pt x="4" y="10"/>
                    </a:lnTo>
                    <a:lnTo>
                      <a:pt x="6" y="8"/>
                    </a:lnTo>
                    <a:lnTo>
                      <a:pt x="10" y="6"/>
                    </a:lnTo>
                    <a:lnTo>
                      <a:pt x="18" y="2"/>
                    </a:lnTo>
                    <a:lnTo>
                      <a:pt x="18" y="2"/>
                    </a:lnTo>
                    <a:lnTo>
                      <a:pt x="24" y="0"/>
                    </a:lnTo>
                    <a:lnTo>
                      <a:pt x="28" y="0"/>
                    </a:lnTo>
                    <a:lnTo>
                      <a:pt x="28" y="0"/>
                    </a:lnTo>
                    <a:lnTo>
                      <a:pt x="28" y="4"/>
                    </a:lnTo>
                    <a:lnTo>
                      <a:pt x="30" y="10"/>
                    </a:lnTo>
                    <a:lnTo>
                      <a:pt x="30" y="10"/>
                    </a:lnTo>
                    <a:lnTo>
                      <a:pt x="30" y="12"/>
                    </a:lnTo>
                    <a:lnTo>
                      <a:pt x="30" y="14"/>
                    </a:lnTo>
                    <a:lnTo>
                      <a:pt x="28" y="16"/>
                    </a:lnTo>
                    <a:lnTo>
                      <a:pt x="28" y="16"/>
                    </a:lnTo>
                    <a:lnTo>
                      <a:pt x="26" y="16"/>
                    </a:lnTo>
                    <a:lnTo>
                      <a:pt x="26" y="16"/>
                    </a:lnTo>
                    <a:lnTo>
                      <a:pt x="24" y="12"/>
                    </a:lnTo>
                    <a:lnTo>
                      <a:pt x="24" y="6"/>
                    </a:lnTo>
                    <a:lnTo>
                      <a:pt x="22" y="6"/>
                    </a:lnTo>
                    <a:lnTo>
                      <a:pt x="20" y="6"/>
                    </a:lnTo>
                    <a:lnTo>
                      <a:pt x="20" y="6"/>
                    </a:lnTo>
                    <a:lnTo>
                      <a:pt x="18" y="8"/>
                    </a:lnTo>
                    <a:lnTo>
                      <a:pt x="18" y="10"/>
                    </a:lnTo>
                    <a:lnTo>
                      <a:pt x="18" y="14"/>
                    </a:lnTo>
                    <a:lnTo>
                      <a:pt x="20" y="20"/>
                    </a:lnTo>
                    <a:lnTo>
                      <a:pt x="18" y="26"/>
                    </a:lnTo>
                    <a:lnTo>
                      <a:pt x="18" y="26"/>
                    </a:lnTo>
                    <a:lnTo>
                      <a:pt x="16" y="28"/>
                    </a:lnTo>
                    <a:lnTo>
                      <a:pt x="12" y="26"/>
                    </a:lnTo>
                    <a:lnTo>
                      <a:pt x="8" y="20"/>
                    </a:lnTo>
                    <a:lnTo>
                      <a:pt x="8" y="20"/>
                    </a:lnTo>
                    <a:lnTo>
                      <a:pt x="6" y="18"/>
                    </a:lnTo>
                    <a:lnTo>
                      <a:pt x="6" y="18"/>
                    </a:lnTo>
                    <a:lnTo>
                      <a:pt x="6" y="20"/>
                    </a:lnTo>
                    <a:lnTo>
                      <a:pt x="4" y="18"/>
                    </a:lnTo>
                    <a:lnTo>
                      <a:pt x="4" y="18"/>
                    </a:lnTo>
                    <a:lnTo>
                      <a:pt x="4" y="16"/>
                    </a:lnTo>
                    <a:lnTo>
                      <a:pt x="2" y="14"/>
                    </a:lnTo>
                    <a:lnTo>
                      <a:pt x="0" y="12"/>
                    </a:lnTo>
                    <a:lnTo>
                      <a:pt x="0" y="12"/>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
          <p:nvSpPr>
            <p:cNvPr id="6" name="Freeform 200">
              <a:extLst>
                <a:ext uri="{FF2B5EF4-FFF2-40B4-BE49-F238E27FC236}">
                  <a16:creationId xmlns:a16="http://schemas.microsoft.com/office/drawing/2014/main" id="{1C1FDEA1-870D-43B4-8D29-4416CF5F8B96}"/>
                </a:ext>
              </a:extLst>
            </p:cNvPr>
            <p:cNvSpPr>
              <a:spLocks/>
            </p:cNvSpPr>
            <p:nvPr/>
          </p:nvSpPr>
          <p:spPr bwMode="auto">
            <a:xfrm>
              <a:off x="3126131" y="2813009"/>
              <a:ext cx="354481" cy="282217"/>
            </a:xfrm>
            <a:custGeom>
              <a:avLst/>
              <a:gdLst/>
              <a:ahLst/>
              <a:cxnLst>
                <a:cxn ang="0">
                  <a:pos x="378" y="334"/>
                </a:cxn>
                <a:cxn ang="0">
                  <a:pos x="364" y="332"/>
                </a:cxn>
                <a:cxn ang="0">
                  <a:pos x="328" y="330"/>
                </a:cxn>
                <a:cxn ang="0">
                  <a:pos x="312" y="314"/>
                </a:cxn>
                <a:cxn ang="0">
                  <a:pos x="292" y="294"/>
                </a:cxn>
                <a:cxn ang="0">
                  <a:pos x="266" y="302"/>
                </a:cxn>
                <a:cxn ang="0">
                  <a:pos x="238" y="304"/>
                </a:cxn>
                <a:cxn ang="0">
                  <a:pos x="216" y="290"/>
                </a:cxn>
                <a:cxn ang="0">
                  <a:pos x="206" y="278"/>
                </a:cxn>
                <a:cxn ang="0">
                  <a:pos x="196" y="272"/>
                </a:cxn>
                <a:cxn ang="0">
                  <a:pos x="186" y="256"/>
                </a:cxn>
                <a:cxn ang="0">
                  <a:pos x="170" y="242"/>
                </a:cxn>
                <a:cxn ang="0">
                  <a:pos x="150" y="224"/>
                </a:cxn>
                <a:cxn ang="0">
                  <a:pos x="134" y="214"/>
                </a:cxn>
                <a:cxn ang="0">
                  <a:pos x="130" y="224"/>
                </a:cxn>
                <a:cxn ang="0">
                  <a:pos x="116" y="210"/>
                </a:cxn>
                <a:cxn ang="0">
                  <a:pos x="108" y="188"/>
                </a:cxn>
                <a:cxn ang="0">
                  <a:pos x="84" y="160"/>
                </a:cxn>
                <a:cxn ang="0">
                  <a:pos x="60" y="146"/>
                </a:cxn>
                <a:cxn ang="0">
                  <a:pos x="50" y="130"/>
                </a:cxn>
                <a:cxn ang="0">
                  <a:pos x="50" y="120"/>
                </a:cxn>
                <a:cxn ang="0">
                  <a:pos x="56" y="96"/>
                </a:cxn>
                <a:cxn ang="0">
                  <a:pos x="60" y="84"/>
                </a:cxn>
                <a:cxn ang="0">
                  <a:pos x="40" y="74"/>
                </a:cxn>
                <a:cxn ang="0">
                  <a:pos x="36" y="70"/>
                </a:cxn>
                <a:cxn ang="0">
                  <a:pos x="26" y="56"/>
                </a:cxn>
                <a:cxn ang="0">
                  <a:pos x="20" y="46"/>
                </a:cxn>
                <a:cxn ang="0">
                  <a:pos x="8" y="28"/>
                </a:cxn>
                <a:cxn ang="0">
                  <a:pos x="0" y="8"/>
                </a:cxn>
                <a:cxn ang="0">
                  <a:pos x="10" y="0"/>
                </a:cxn>
                <a:cxn ang="0">
                  <a:pos x="24" y="12"/>
                </a:cxn>
                <a:cxn ang="0">
                  <a:pos x="56" y="12"/>
                </a:cxn>
                <a:cxn ang="0">
                  <a:pos x="76" y="10"/>
                </a:cxn>
                <a:cxn ang="0">
                  <a:pos x="76" y="24"/>
                </a:cxn>
                <a:cxn ang="0">
                  <a:pos x="98" y="36"/>
                </a:cxn>
                <a:cxn ang="0">
                  <a:pos x="118" y="52"/>
                </a:cxn>
                <a:cxn ang="0">
                  <a:pos x="158" y="70"/>
                </a:cxn>
                <a:cxn ang="0">
                  <a:pos x="186" y="66"/>
                </a:cxn>
                <a:cxn ang="0">
                  <a:pos x="200" y="62"/>
                </a:cxn>
                <a:cxn ang="0">
                  <a:pos x="206" y="62"/>
                </a:cxn>
                <a:cxn ang="0">
                  <a:pos x="212" y="48"/>
                </a:cxn>
                <a:cxn ang="0">
                  <a:pos x="222" y="30"/>
                </a:cxn>
                <a:cxn ang="0">
                  <a:pos x="246" y="26"/>
                </a:cxn>
                <a:cxn ang="0">
                  <a:pos x="266" y="36"/>
                </a:cxn>
                <a:cxn ang="0">
                  <a:pos x="316" y="56"/>
                </a:cxn>
                <a:cxn ang="0">
                  <a:pos x="340" y="66"/>
                </a:cxn>
                <a:cxn ang="0">
                  <a:pos x="350" y="84"/>
                </a:cxn>
                <a:cxn ang="0">
                  <a:pos x="350" y="100"/>
                </a:cxn>
                <a:cxn ang="0">
                  <a:pos x="344" y="122"/>
                </a:cxn>
                <a:cxn ang="0">
                  <a:pos x="350" y="144"/>
                </a:cxn>
                <a:cxn ang="0">
                  <a:pos x="356" y="176"/>
                </a:cxn>
                <a:cxn ang="0">
                  <a:pos x="380" y="182"/>
                </a:cxn>
                <a:cxn ang="0">
                  <a:pos x="388" y="236"/>
                </a:cxn>
                <a:cxn ang="0">
                  <a:pos x="412" y="254"/>
                </a:cxn>
                <a:cxn ang="0">
                  <a:pos x="428" y="280"/>
                </a:cxn>
                <a:cxn ang="0">
                  <a:pos x="430" y="292"/>
                </a:cxn>
                <a:cxn ang="0">
                  <a:pos x="420" y="296"/>
                </a:cxn>
                <a:cxn ang="0">
                  <a:pos x="414" y="306"/>
                </a:cxn>
                <a:cxn ang="0">
                  <a:pos x="408" y="326"/>
                </a:cxn>
              </a:cxnLst>
              <a:rect l="0" t="0" r="r" b="b"/>
              <a:pathLst>
                <a:path w="430" h="338">
                  <a:moveTo>
                    <a:pt x="402" y="338"/>
                  </a:moveTo>
                  <a:lnTo>
                    <a:pt x="402" y="338"/>
                  </a:lnTo>
                  <a:lnTo>
                    <a:pt x="392" y="338"/>
                  </a:lnTo>
                  <a:lnTo>
                    <a:pt x="386" y="336"/>
                  </a:lnTo>
                  <a:lnTo>
                    <a:pt x="380" y="334"/>
                  </a:lnTo>
                  <a:lnTo>
                    <a:pt x="378" y="334"/>
                  </a:lnTo>
                  <a:lnTo>
                    <a:pt x="376" y="334"/>
                  </a:lnTo>
                  <a:lnTo>
                    <a:pt x="376" y="334"/>
                  </a:lnTo>
                  <a:lnTo>
                    <a:pt x="376" y="336"/>
                  </a:lnTo>
                  <a:lnTo>
                    <a:pt x="374" y="336"/>
                  </a:lnTo>
                  <a:lnTo>
                    <a:pt x="370" y="334"/>
                  </a:lnTo>
                  <a:lnTo>
                    <a:pt x="364" y="332"/>
                  </a:lnTo>
                  <a:lnTo>
                    <a:pt x="352" y="332"/>
                  </a:lnTo>
                  <a:lnTo>
                    <a:pt x="352" y="332"/>
                  </a:lnTo>
                  <a:lnTo>
                    <a:pt x="344" y="334"/>
                  </a:lnTo>
                  <a:lnTo>
                    <a:pt x="338" y="332"/>
                  </a:lnTo>
                  <a:lnTo>
                    <a:pt x="332" y="330"/>
                  </a:lnTo>
                  <a:lnTo>
                    <a:pt x="328" y="330"/>
                  </a:lnTo>
                  <a:lnTo>
                    <a:pt x="328" y="330"/>
                  </a:lnTo>
                  <a:lnTo>
                    <a:pt x="322" y="328"/>
                  </a:lnTo>
                  <a:lnTo>
                    <a:pt x="320" y="324"/>
                  </a:lnTo>
                  <a:lnTo>
                    <a:pt x="316" y="320"/>
                  </a:lnTo>
                  <a:lnTo>
                    <a:pt x="312" y="314"/>
                  </a:lnTo>
                  <a:lnTo>
                    <a:pt x="312" y="314"/>
                  </a:lnTo>
                  <a:lnTo>
                    <a:pt x="310" y="308"/>
                  </a:lnTo>
                  <a:lnTo>
                    <a:pt x="308" y="302"/>
                  </a:lnTo>
                  <a:lnTo>
                    <a:pt x="306" y="298"/>
                  </a:lnTo>
                  <a:lnTo>
                    <a:pt x="298" y="294"/>
                  </a:lnTo>
                  <a:lnTo>
                    <a:pt x="298" y="294"/>
                  </a:lnTo>
                  <a:lnTo>
                    <a:pt x="292" y="294"/>
                  </a:lnTo>
                  <a:lnTo>
                    <a:pt x="288" y="294"/>
                  </a:lnTo>
                  <a:lnTo>
                    <a:pt x="282" y="296"/>
                  </a:lnTo>
                  <a:lnTo>
                    <a:pt x="276" y="300"/>
                  </a:lnTo>
                  <a:lnTo>
                    <a:pt x="272" y="302"/>
                  </a:lnTo>
                  <a:lnTo>
                    <a:pt x="272" y="302"/>
                  </a:lnTo>
                  <a:lnTo>
                    <a:pt x="266" y="302"/>
                  </a:lnTo>
                  <a:lnTo>
                    <a:pt x="260" y="304"/>
                  </a:lnTo>
                  <a:lnTo>
                    <a:pt x="254" y="306"/>
                  </a:lnTo>
                  <a:lnTo>
                    <a:pt x="248" y="304"/>
                  </a:lnTo>
                  <a:lnTo>
                    <a:pt x="248" y="304"/>
                  </a:lnTo>
                  <a:lnTo>
                    <a:pt x="242" y="302"/>
                  </a:lnTo>
                  <a:lnTo>
                    <a:pt x="238" y="304"/>
                  </a:lnTo>
                  <a:lnTo>
                    <a:pt x="232" y="302"/>
                  </a:lnTo>
                  <a:lnTo>
                    <a:pt x="228" y="298"/>
                  </a:lnTo>
                  <a:lnTo>
                    <a:pt x="228" y="298"/>
                  </a:lnTo>
                  <a:lnTo>
                    <a:pt x="222" y="292"/>
                  </a:lnTo>
                  <a:lnTo>
                    <a:pt x="220" y="290"/>
                  </a:lnTo>
                  <a:lnTo>
                    <a:pt x="216" y="290"/>
                  </a:lnTo>
                  <a:lnTo>
                    <a:pt x="214" y="284"/>
                  </a:lnTo>
                  <a:lnTo>
                    <a:pt x="214" y="284"/>
                  </a:lnTo>
                  <a:lnTo>
                    <a:pt x="212" y="282"/>
                  </a:lnTo>
                  <a:lnTo>
                    <a:pt x="210" y="282"/>
                  </a:lnTo>
                  <a:lnTo>
                    <a:pt x="208" y="282"/>
                  </a:lnTo>
                  <a:lnTo>
                    <a:pt x="206" y="278"/>
                  </a:lnTo>
                  <a:lnTo>
                    <a:pt x="206" y="278"/>
                  </a:lnTo>
                  <a:lnTo>
                    <a:pt x="204" y="276"/>
                  </a:lnTo>
                  <a:lnTo>
                    <a:pt x="202" y="276"/>
                  </a:lnTo>
                  <a:lnTo>
                    <a:pt x="200" y="274"/>
                  </a:lnTo>
                  <a:lnTo>
                    <a:pt x="196" y="272"/>
                  </a:lnTo>
                  <a:lnTo>
                    <a:pt x="196" y="272"/>
                  </a:lnTo>
                  <a:lnTo>
                    <a:pt x="192" y="270"/>
                  </a:lnTo>
                  <a:lnTo>
                    <a:pt x="190" y="270"/>
                  </a:lnTo>
                  <a:lnTo>
                    <a:pt x="188" y="268"/>
                  </a:lnTo>
                  <a:lnTo>
                    <a:pt x="188" y="264"/>
                  </a:lnTo>
                  <a:lnTo>
                    <a:pt x="188" y="264"/>
                  </a:lnTo>
                  <a:lnTo>
                    <a:pt x="186" y="256"/>
                  </a:lnTo>
                  <a:lnTo>
                    <a:pt x="180" y="252"/>
                  </a:lnTo>
                  <a:lnTo>
                    <a:pt x="178" y="248"/>
                  </a:lnTo>
                  <a:lnTo>
                    <a:pt x="176" y="244"/>
                  </a:lnTo>
                  <a:lnTo>
                    <a:pt x="176" y="244"/>
                  </a:lnTo>
                  <a:lnTo>
                    <a:pt x="174" y="242"/>
                  </a:lnTo>
                  <a:lnTo>
                    <a:pt x="170" y="242"/>
                  </a:lnTo>
                  <a:lnTo>
                    <a:pt x="166" y="240"/>
                  </a:lnTo>
                  <a:lnTo>
                    <a:pt x="160" y="232"/>
                  </a:lnTo>
                  <a:lnTo>
                    <a:pt x="160" y="232"/>
                  </a:lnTo>
                  <a:lnTo>
                    <a:pt x="154" y="224"/>
                  </a:lnTo>
                  <a:lnTo>
                    <a:pt x="152" y="222"/>
                  </a:lnTo>
                  <a:lnTo>
                    <a:pt x="150" y="224"/>
                  </a:lnTo>
                  <a:lnTo>
                    <a:pt x="146" y="224"/>
                  </a:lnTo>
                  <a:lnTo>
                    <a:pt x="144" y="224"/>
                  </a:lnTo>
                  <a:lnTo>
                    <a:pt x="142" y="224"/>
                  </a:lnTo>
                  <a:lnTo>
                    <a:pt x="142" y="224"/>
                  </a:lnTo>
                  <a:lnTo>
                    <a:pt x="136" y="218"/>
                  </a:lnTo>
                  <a:lnTo>
                    <a:pt x="134" y="214"/>
                  </a:lnTo>
                  <a:lnTo>
                    <a:pt x="134" y="214"/>
                  </a:lnTo>
                  <a:lnTo>
                    <a:pt x="134" y="218"/>
                  </a:lnTo>
                  <a:lnTo>
                    <a:pt x="134" y="220"/>
                  </a:lnTo>
                  <a:lnTo>
                    <a:pt x="132" y="220"/>
                  </a:lnTo>
                  <a:lnTo>
                    <a:pt x="130" y="224"/>
                  </a:lnTo>
                  <a:lnTo>
                    <a:pt x="130" y="224"/>
                  </a:lnTo>
                  <a:lnTo>
                    <a:pt x="126" y="218"/>
                  </a:lnTo>
                  <a:lnTo>
                    <a:pt x="124" y="214"/>
                  </a:lnTo>
                  <a:lnTo>
                    <a:pt x="124" y="212"/>
                  </a:lnTo>
                  <a:lnTo>
                    <a:pt x="120" y="210"/>
                  </a:lnTo>
                  <a:lnTo>
                    <a:pt x="120" y="210"/>
                  </a:lnTo>
                  <a:lnTo>
                    <a:pt x="116" y="210"/>
                  </a:lnTo>
                  <a:lnTo>
                    <a:pt x="114" y="206"/>
                  </a:lnTo>
                  <a:lnTo>
                    <a:pt x="112" y="202"/>
                  </a:lnTo>
                  <a:lnTo>
                    <a:pt x="110" y="198"/>
                  </a:lnTo>
                  <a:lnTo>
                    <a:pt x="110" y="198"/>
                  </a:lnTo>
                  <a:lnTo>
                    <a:pt x="110" y="194"/>
                  </a:lnTo>
                  <a:lnTo>
                    <a:pt x="108" y="188"/>
                  </a:lnTo>
                  <a:lnTo>
                    <a:pt x="100" y="172"/>
                  </a:lnTo>
                  <a:lnTo>
                    <a:pt x="100" y="172"/>
                  </a:lnTo>
                  <a:lnTo>
                    <a:pt x="94" y="168"/>
                  </a:lnTo>
                  <a:lnTo>
                    <a:pt x="92" y="166"/>
                  </a:lnTo>
                  <a:lnTo>
                    <a:pt x="90" y="164"/>
                  </a:lnTo>
                  <a:lnTo>
                    <a:pt x="84" y="160"/>
                  </a:lnTo>
                  <a:lnTo>
                    <a:pt x="84" y="160"/>
                  </a:lnTo>
                  <a:lnTo>
                    <a:pt x="76" y="154"/>
                  </a:lnTo>
                  <a:lnTo>
                    <a:pt x="68" y="152"/>
                  </a:lnTo>
                  <a:lnTo>
                    <a:pt x="62" y="150"/>
                  </a:lnTo>
                  <a:lnTo>
                    <a:pt x="60" y="148"/>
                  </a:lnTo>
                  <a:lnTo>
                    <a:pt x="60" y="146"/>
                  </a:lnTo>
                  <a:lnTo>
                    <a:pt x="60" y="146"/>
                  </a:lnTo>
                  <a:lnTo>
                    <a:pt x="60" y="142"/>
                  </a:lnTo>
                  <a:lnTo>
                    <a:pt x="60" y="138"/>
                  </a:lnTo>
                  <a:lnTo>
                    <a:pt x="54" y="134"/>
                  </a:lnTo>
                  <a:lnTo>
                    <a:pt x="50" y="132"/>
                  </a:lnTo>
                  <a:lnTo>
                    <a:pt x="50" y="130"/>
                  </a:lnTo>
                  <a:lnTo>
                    <a:pt x="52" y="128"/>
                  </a:lnTo>
                  <a:lnTo>
                    <a:pt x="52" y="128"/>
                  </a:lnTo>
                  <a:lnTo>
                    <a:pt x="54" y="126"/>
                  </a:lnTo>
                  <a:lnTo>
                    <a:pt x="52" y="126"/>
                  </a:lnTo>
                  <a:lnTo>
                    <a:pt x="50" y="124"/>
                  </a:lnTo>
                  <a:lnTo>
                    <a:pt x="50" y="120"/>
                  </a:lnTo>
                  <a:lnTo>
                    <a:pt x="50" y="120"/>
                  </a:lnTo>
                  <a:lnTo>
                    <a:pt x="56" y="108"/>
                  </a:lnTo>
                  <a:lnTo>
                    <a:pt x="58" y="102"/>
                  </a:lnTo>
                  <a:lnTo>
                    <a:pt x="56" y="100"/>
                  </a:lnTo>
                  <a:lnTo>
                    <a:pt x="56" y="100"/>
                  </a:lnTo>
                  <a:lnTo>
                    <a:pt x="56" y="96"/>
                  </a:lnTo>
                  <a:lnTo>
                    <a:pt x="58" y="94"/>
                  </a:lnTo>
                  <a:lnTo>
                    <a:pt x="58" y="92"/>
                  </a:lnTo>
                  <a:lnTo>
                    <a:pt x="60" y="88"/>
                  </a:lnTo>
                  <a:lnTo>
                    <a:pt x="60" y="88"/>
                  </a:lnTo>
                  <a:lnTo>
                    <a:pt x="60" y="84"/>
                  </a:lnTo>
                  <a:lnTo>
                    <a:pt x="60" y="84"/>
                  </a:lnTo>
                  <a:lnTo>
                    <a:pt x="52" y="86"/>
                  </a:lnTo>
                  <a:lnTo>
                    <a:pt x="52" y="86"/>
                  </a:lnTo>
                  <a:lnTo>
                    <a:pt x="46" y="84"/>
                  </a:lnTo>
                  <a:lnTo>
                    <a:pt x="44" y="80"/>
                  </a:lnTo>
                  <a:lnTo>
                    <a:pt x="42" y="78"/>
                  </a:lnTo>
                  <a:lnTo>
                    <a:pt x="40" y="74"/>
                  </a:lnTo>
                  <a:lnTo>
                    <a:pt x="40" y="74"/>
                  </a:lnTo>
                  <a:lnTo>
                    <a:pt x="38" y="74"/>
                  </a:lnTo>
                  <a:lnTo>
                    <a:pt x="40" y="72"/>
                  </a:lnTo>
                  <a:lnTo>
                    <a:pt x="40" y="72"/>
                  </a:lnTo>
                  <a:lnTo>
                    <a:pt x="36" y="70"/>
                  </a:lnTo>
                  <a:lnTo>
                    <a:pt x="36" y="70"/>
                  </a:lnTo>
                  <a:lnTo>
                    <a:pt x="34" y="66"/>
                  </a:lnTo>
                  <a:lnTo>
                    <a:pt x="32" y="62"/>
                  </a:lnTo>
                  <a:lnTo>
                    <a:pt x="28" y="60"/>
                  </a:lnTo>
                  <a:lnTo>
                    <a:pt x="28" y="60"/>
                  </a:lnTo>
                  <a:lnTo>
                    <a:pt x="28" y="58"/>
                  </a:lnTo>
                  <a:lnTo>
                    <a:pt x="26" y="56"/>
                  </a:lnTo>
                  <a:lnTo>
                    <a:pt x="26" y="56"/>
                  </a:lnTo>
                  <a:lnTo>
                    <a:pt x="24" y="54"/>
                  </a:lnTo>
                  <a:lnTo>
                    <a:pt x="22" y="50"/>
                  </a:lnTo>
                  <a:lnTo>
                    <a:pt x="22" y="46"/>
                  </a:lnTo>
                  <a:lnTo>
                    <a:pt x="20" y="46"/>
                  </a:lnTo>
                  <a:lnTo>
                    <a:pt x="20" y="46"/>
                  </a:lnTo>
                  <a:lnTo>
                    <a:pt x="16" y="46"/>
                  </a:lnTo>
                  <a:lnTo>
                    <a:pt x="12" y="42"/>
                  </a:lnTo>
                  <a:lnTo>
                    <a:pt x="8" y="36"/>
                  </a:lnTo>
                  <a:lnTo>
                    <a:pt x="8" y="32"/>
                  </a:lnTo>
                  <a:lnTo>
                    <a:pt x="8" y="32"/>
                  </a:lnTo>
                  <a:lnTo>
                    <a:pt x="8" y="28"/>
                  </a:lnTo>
                  <a:lnTo>
                    <a:pt x="6" y="26"/>
                  </a:lnTo>
                  <a:lnTo>
                    <a:pt x="4" y="24"/>
                  </a:lnTo>
                  <a:lnTo>
                    <a:pt x="2" y="20"/>
                  </a:lnTo>
                  <a:lnTo>
                    <a:pt x="2" y="20"/>
                  </a:lnTo>
                  <a:lnTo>
                    <a:pt x="0" y="10"/>
                  </a:lnTo>
                  <a:lnTo>
                    <a:pt x="0" y="8"/>
                  </a:lnTo>
                  <a:lnTo>
                    <a:pt x="4" y="8"/>
                  </a:lnTo>
                  <a:lnTo>
                    <a:pt x="4" y="8"/>
                  </a:lnTo>
                  <a:lnTo>
                    <a:pt x="8" y="8"/>
                  </a:lnTo>
                  <a:lnTo>
                    <a:pt x="8" y="6"/>
                  </a:lnTo>
                  <a:lnTo>
                    <a:pt x="8" y="4"/>
                  </a:lnTo>
                  <a:lnTo>
                    <a:pt x="10" y="0"/>
                  </a:lnTo>
                  <a:lnTo>
                    <a:pt x="10" y="0"/>
                  </a:lnTo>
                  <a:lnTo>
                    <a:pt x="16" y="4"/>
                  </a:lnTo>
                  <a:lnTo>
                    <a:pt x="20" y="6"/>
                  </a:lnTo>
                  <a:lnTo>
                    <a:pt x="22" y="8"/>
                  </a:lnTo>
                  <a:lnTo>
                    <a:pt x="22" y="8"/>
                  </a:lnTo>
                  <a:lnTo>
                    <a:pt x="24" y="12"/>
                  </a:lnTo>
                  <a:lnTo>
                    <a:pt x="26" y="16"/>
                  </a:lnTo>
                  <a:lnTo>
                    <a:pt x="34" y="18"/>
                  </a:lnTo>
                  <a:lnTo>
                    <a:pt x="42" y="18"/>
                  </a:lnTo>
                  <a:lnTo>
                    <a:pt x="46" y="18"/>
                  </a:lnTo>
                  <a:lnTo>
                    <a:pt x="46" y="18"/>
                  </a:lnTo>
                  <a:lnTo>
                    <a:pt x="56" y="12"/>
                  </a:lnTo>
                  <a:lnTo>
                    <a:pt x="56" y="12"/>
                  </a:lnTo>
                  <a:lnTo>
                    <a:pt x="66" y="4"/>
                  </a:lnTo>
                  <a:lnTo>
                    <a:pt x="68" y="4"/>
                  </a:lnTo>
                  <a:lnTo>
                    <a:pt x="70" y="6"/>
                  </a:lnTo>
                  <a:lnTo>
                    <a:pt x="70" y="6"/>
                  </a:lnTo>
                  <a:lnTo>
                    <a:pt x="76" y="10"/>
                  </a:lnTo>
                  <a:lnTo>
                    <a:pt x="76" y="12"/>
                  </a:lnTo>
                  <a:lnTo>
                    <a:pt x="74" y="14"/>
                  </a:lnTo>
                  <a:lnTo>
                    <a:pt x="74" y="14"/>
                  </a:lnTo>
                  <a:lnTo>
                    <a:pt x="78" y="16"/>
                  </a:lnTo>
                  <a:lnTo>
                    <a:pt x="78" y="20"/>
                  </a:lnTo>
                  <a:lnTo>
                    <a:pt x="76" y="24"/>
                  </a:lnTo>
                  <a:lnTo>
                    <a:pt x="72" y="26"/>
                  </a:lnTo>
                  <a:lnTo>
                    <a:pt x="72" y="26"/>
                  </a:lnTo>
                  <a:lnTo>
                    <a:pt x="82" y="32"/>
                  </a:lnTo>
                  <a:lnTo>
                    <a:pt x="88" y="36"/>
                  </a:lnTo>
                  <a:lnTo>
                    <a:pt x="92" y="38"/>
                  </a:lnTo>
                  <a:lnTo>
                    <a:pt x="98" y="36"/>
                  </a:lnTo>
                  <a:lnTo>
                    <a:pt x="98" y="36"/>
                  </a:lnTo>
                  <a:lnTo>
                    <a:pt x="100" y="44"/>
                  </a:lnTo>
                  <a:lnTo>
                    <a:pt x="104" y="50"/>
                  </a:lnTo>
                  <a:lnTo>
                    <a:pt x="108" y="52"/>
                  </a:lnTo>
                  <a:lnTo>
                    <a:pt x="118" y="52"/>
                  </a:lnTo>
                  <a:lnTo>
                    <a:pt x="118" y="52"/>
                  </a:lnTo>
                  <a:lnTo>
                    <a:pt x="124" y="52"/>
                  </a:lnTo>
                  <a:lnTo>
                    <a:pt x="128" y="54"/>
                  </a:lnTo>
                  <a:lnTo>
                    <a:pt x="134" y="60"/>
                  </a:lnTo>
                  <a:lnTo>
                    <a:pt x="142" y="66"/>
                  </a:lnTo>
                  <a:lnTo>
                    <a:pt x="142" y="66"/>
                  </a:lnTo>
                  <a:lnTo>
                    <a:pt x="158" y="70"/>
                  </a:lnTo>
                  <a:lnTo>
                    <a:pt x="166" y="68"/>
                  </a:lnTo>
                  <a:lnTo>
                    <a:pt x="170" y="66"/>
                  </a:lnTo>
                  <a:lnTo>
                    <a:pt x="176" y="66"/>
                  </a:lnTo>
                  <a:lnTo>
                    <a:pt x="176" y="66"/>
                  </a:lnTo>
                  <a:lnTo>
                    <a:pt x="182" y="66"/>
                  </a:lnTo>
                  <a:lnTo>
                    <a:pt x="186" y="66"/>
                  </a:lnTo>
                  <a:lnTo>
                    <a:pt x="190" y="62"/>
                  </a:lnTo>
                  <a:lnTo>
                    <a:pt x="194" y="62"/>
                  </a:lnTo>
                  <a:lnTo>
                    <a:pt x="194" y="62"/>
                  </a:lnTo>
                  <a:lnTo>
                    <a:pt x="200" y="62"/>
                  </a:lnTo>
                  <a:lnTo>
                    <a:pt x="202" y="62"/>
                  </a:lnTo>
                  <a:lnTo>
                    <a:pt x="200" y="62"/>
                  </a:lnTo>
                  <a:lnTo>
                    <a:pt x="200" y="62"/>
                  </a:lnTo>
                  <a:lnTo>
                    <a:pt x="194" y="66"/>
                  </a:lnTo>
                  <a:lnTo>
                    <a:pt x="194" y="66"/>
                  </a:lnTo>
                  <a:lnTo>
                    <a:pt x="200" y="66"/>
                  </a:lnTo>
                  <a:lnTo>
                    <a:pt x="200" y="66"/>
                  </a:lnTo>
                  <a:lnTo>
                    <a:pt x="206" y="62"/>
                  </a:lnTo>
                  <a:lnTo>
                    <a:pt x="206" y="58"/>
                  </a:lnTo>
                  <a:lnTo>
                    <a:pt x="202" y="46"/>
                  </a:lnTo>
                  <a:lnTo>
                    <a:pt x="202" y="46"/>
                  </a:lnTo>
                  <a:lnTo>
                    <a:pt x="202" y="50"/>
                  </a:lnTo>
                  <a:lnTo>
                    <a:pt x="206" y="50"/>
                  </a:lnTo>
                  <a:lnTo>
                    <a:pt x="212" y="48"/>
                  </a:lnTo>
                  <a:lnTo>
                    <a:pt x="212" y="48"/>
                  </a:lnTo>
                  <a:lnTo>
                    <a:pt x="214" y="44"/>
                  </a:lnTo>
                  <a:lnTo>
                    <a:pt x="216" y="40"/>
                  </a:lnTo>
                  <a:lnTo>
                    <a:pt x="216" y="34"/>
                  </a:lnTo>
                  <a:lnTo>
                    <a:pt x="222" y="30"/>
                  </a:lnTo>
                  <a:lnTo>
                    <a:pt x="222" y="30"/>
                  </a:lnTo>
                  <a:lnTo>
                    <a:pt x="228" y="28"/>
                  </a:lnTo>
                  <a:lnTo>
                    <a:pt x="234" y="28"/>
                  </a:lnTo>
                  <a:lnTo>
                    <a:pt x="238" y="28"/>
                  </a:lnTo>
                  <a:lnTo>
                    <a:pt x="242" y="28"/>
                  </a:lnTo>
                  <a:lnTo>
                    <a:pt x="242" y="28"/>
                  </a:lnTo>
                  <a:lnTo>
                    <a:pt x="246" y="26"/>
                  </a:lnTo>
                  <a:lnTo>
                    <a:pt x="252" y="26"/>
                  </a:lnTo>
                  <a:lnTo>
                    <a:pt x="256" y="28"/>
                  </a:lnTo>
                  <a:lnTo>
                    <a:pt x="260" y="32"/>
                  </a:lnTo>
                  <a:lnTo>
                    <a:pt x="260" y="32"/>
                  </a:lnTo>
                  <a:lnTo>
                    <a:pt x="262" y="34"/>
                  </a:lnTo>
                  <a:lnTo>
                    <a:pt x="266" y="36"/>
                  </a:lnTo>
                  <a:lnTo>
                    <a:pt x="280" y="40"/>
                  </a:lnTo>
                  <a:lnTo>
                    <a:pt x="296" y="44"/>
                  </a:lnTo>
                  <a:lnTo>
                    <a:pt x="302" y="46"/>
                  </a:lnTo>
                  <a:lnTo>
                    <a:pt x="308" y="50"/>
                  </a:lnTo>
                  <a:lnTo>
                    <a:pt x="308" y="50"/>
                  </a:lnTo>
                  <a:lnTo>
                    <a:pt x="316" y="56"/>
                  </a:lnTo>
                  <a:lnTo>
                    <a:pt x="320" y="56"/>
                  </a:lnTo>
                  <a:lnTo>
                    <a:pt x="326" y="56"/>
                  </a:lnTo>
                  <a:lnTo>
                    <a:pt x="332" y="58"/>
                  </a:lnTo>
                  <a:lnTo>
                    <a:pt x="332" y="58"/>
                  </a:lnTo>
                  <a:lnTo>
                    <a:pt x="338" y="62"/>
                  </a:lnTo>
                  <a:lnTo>
                    <a:pt x="340" y="66"/>
                  </a:lnTo>
                  <a:lnTo>
                    <a:pt x="340" y="68"/>
                  </a:lnTo>
                  <a:lnTo>
                    <a:pt x="342" y="72"/>
                  </a:lnTo>
                  <a:lnTo>
                    <a:pt x="342" y="72"/>
                  </a:lnTo>
                  <a:lnTo>
                    <a:pt x="346" y="76"/>
                  </a:lnTo>
                  <a:lnTo>
                    <a:pt x="350" y="84"/>
                  </a:lnTo>
                  <a:lnTo>
                    <a:pt x="350" y="84"/>
                  </a:lnTo>
                  <a:lnTo>
                    <a:pt x="350" y="88"/>
                  </a:lnTo>
                  <a:lnTo>
                    <a:pt x="350" y="88"/>
                  </a:lnTo>
                  <a:lnTo>
                    <a:pt x="352" y="92"/>
                  </a:lnTo>
                  <a:lnTo>
                    <a:pt x="350" y="96"/>
                  </a:lnTo>
                  <a:lnTo>
                    <a:pt x="350" y="96"/>
                  </a:lnTo>
                  <a:lnTo>
                    <a:pt x="350" y="100"/>
                  </a:lnTo>
                  <a:lnTo>
                    <a:pt x="352" y="104"/>
                  </a:lnTo>
                  <a:lnTo>
                    <a:pt x="354" y="106"/>
                  </a:lnTo>
                  <a:lnTo>
                    <a:pt x="352" y="112"/>
                  </a:lnTo>
                  <a:lnTo>
                    <a:pt x="352" y="112"/>
                  </a:lnTo>
                  <a:lnTo>
                    <a:pt x="348" y="118"/>
                  </a:lnTo>
                  <a:lnTo>
                    <a:pt x="344" y="122"/>
                  </a:lnTo>
                  <a:lnTo>
                    <a:pt x="344" y="124"/>
                  </a:lnTo>
                  <a:lnTo>
                    <a:pt x="346" y="128"/>
                  </a:lnTo>
                  <a:lnTo>
                    <a:pt x="346" y="128"/>
                  </a:lnTo>
                  <a:lnTo>
                    <a:pt x="350" y="134"/>
                  </a:lnTo>
                  <a:lnTo>
                    <a:pt x="350" y="140"/>
                  </a:lnTo>
                  <a:lnTo>
                    <a:pt x="350" y="144"/>
                  </a:lnTo>
                  <a:lnTo>
                    <a:pt x="354" y="152"/>
                  </a:lnTo>
                  <a:lnTo>
                    <a:pt x="354" y="152"/>
                  </a:lnTo>
                  <a:lnTo>
                    <a:pt x="356" y="156"/>
                  </a:lnTo>
                  <a:lnTo>
                    <a:pt x="356" y="162"/>
                  </a:lnTo>
                  <a:lnTo>
                    <a:pt x="356" y="172"/>
                  </a:lnTo>
                  <a:lnTo>
                    <a:pt x="356" y="176"/>
                  </a:lnTo>
                  <a:lnTo>
                    <a:pt x="358" y="178"/>
                  </a:lnTo>
                  <a:lnTo>
                    <a:pt x="360" y="180"/>
                  </a:lnTo>
                  <a:lnTo>
                    <a:pt x="368" y="180"/>
                  </a:lnTo>
                  <a:lnTo>
                    <a:pt x="368" y="180"/>
                  </a:lnTo>
                  <a:lnTo>
                    <a:pt x="376" y="180"/>
                  </a:lnTo>
                  <a:lnTo>
                    <a:pt x="380" y="182"/>
                  </a:lnTo>
                  <a:lnTo>
                    <a:pt x="382" y="184"/>
                  </a:lnTo>
                  <a:lnTo>
                    <a:pt x="384" y="190"/>
                  </a:lnTo>
                  <a:lnTo>
                    <a:pt x="380" y="202"/>
                  </a:lnTo>
                  <a:lnTo>
                    <a:pt x="374" y="216"/>
                  </a:lnTo>
                  <a:lnTo>
                    <a:pt x="374" y="216"/>
                  </a:lnTo>
                  <a:lnTo>
                    <a:pt x="388" y="236"/>
                  </a:lnTo>
                  <a:lnTo>
                    <a:pt x="394" y="248"/>
                  </a:lnTo>
                  <a:lnTo>
                    <a:pt x="396" y="252"/>
                  </a:lnTo>
                  <a:lnTo>
                    <a:pt x="404" y="254"/>
                  </a:lnTo>
                  <a:lnTo>
                    <a:pt x="404" y="254"/>
                  </a:lnTo>
                  <a:lnTo>
                    <a:pt x="410" y="254"/>
                  </a:lnTo>
                  <a:lnTo>
                    <a:pt x="412" y="254"/>
                  </a:lnTo>
                  <a:lnTo>
                    <a:pt x="418" y="266"/>
                  </a:lnTo>
                  <a:lnTo>
                    <a:pt x="418" y="266"/>
                  </a:lnTo>
                  <a:lnTo>
                    <a:pt x="422" y="280"/>
                  </a:lnTo>
                  <a:lnTo>
                    <a:pt x="424" y="280"/>
                  </a:lnTo>
                  <a:lnTo>
                    <a:pt x="428" y="280"/>
                  </a:lnTo>
                  <a:lnTo>
                    <a:pt x="428" y="280"/>
                  </a:lnTo>
                  <a:lnTo>
                    <a:pt x="430" y="280"/>
                  </a:lnTo>
                  <a:lnTo>
                    <a:pt x="430" y="284"/>
                  </a:lnTo>
                  <a:lnTo>
                    <a:pt x="430" y="288"/>
                  </a:lnTo>
                  <a:lnTo>
                    <a:pt x="430" y="290"/>
                  </a:lnTo>
                  <a:lnTo>
                    <a:pt x="430" y="290"/>
                  </a:lnTo>
                  <a:lnTo>
                    <a:pt x="430" y="292"/>
                  </a:lnTo>
                  <a:lnTo>
                    <a:pt x="428" y="294"/>
                  </a:lnTo>
                  <a:lnTo>
                    <a:pt x="426" y="296"/>
                  </a:lnTo>
                  <a:lnTo>
                    <a:pt x="424" y="296"/>
                  </a:lnTo>
                  <a:lnTo>
                    <a:pt x="424" y="296"/>
                  </a:lnTo>
                  <a:lnTo>
                    <a:pt x="424" y="298"/>
                  </a:lnTo>
                  <a:lnTo>
                    <a:pt x="420" y="296"/>
                  </a:lnTo>
                  <a:lnTo>
                    <a:pt x="416" y="296"/>
                  </a:lnTo>
                  <a:lnTo>
                    <a:pt x="416" y="298"/>
                  </a:lnTo>
                  <a:lnTo>
                    <a:pt x="416" y="302"/>
                  </a:lnTo>
                  <a:lnTo>
                    <a:pt x="416" y="302"/>
                  </a:lnTo>
                  <a:lnTo>
                    <a:pt x="416" y="304"/>
                  </a:lnTo>
                  <a:lnTo>
                    <a:pt x="414" y="306"/>
                  </a:lnTo>
                  <a:lnTo>
                    <a:pt x="410" y="310"/>
                  </a:lnTo>
                  <a:lnTo>
                    <a:pt x="406" y="316"/>
                  </a:lnTo>
                  <a:lnTo>
                    <a:pt x="406" y="318"/>
                  </a:lnTo>
                  <a:lnTo>
                    <a:pt x="406" y="320"/>
                  </a:lnTo>
                  <a:lnTo>
                    <a:pt x="406" y="320"/>
                  </a:lnTo>
                  <a:lnTo>
                    <a:pt x="408" y="326"/>
                  </a:lnTo>
                  <a:lnTo>
                    <a:pt x="408" y="332"/>
                  </a:lnTo>
                  <a:lnTo>
                    <a:pt x="408" y="336"/>
                  </a:lnTo>
                  <a:lnTo>
                    <a:pt x="406" y="338"/>
                  </a:lnTo>
                  <a:lnTo>
                    <a:pt x="402" y="338"/>
                  </a:lnTo>
                  <a:lnTo>
                    <a:pt x="402" y="338"/>
                  </a:lnTo>
                  <a:close/>
                </a:path>
              </a:pathLst>
            </a:custGeom>
            <a:grpFill/>
            <a:ln w="3175">
              <a:solidFill>
                <a:schemeClr val="bg1">
                  <a:lumMod val="65000"/>
                </a:schemeClr>
              </a:solidFill>
              <a:round/>
              <a:headEnd/>
              <a:tailEnd/>
            </a:ln>
          </p:spPr>
          <p:txBody>
            <a:bodyPr vert="horz" wrap="square" lIns="93260" tIns="46630" rIns="93260" bIns="46630" numCol="1" anchor="t" anchorCtr="0" compatLnSpc="1">
              <a:prstTxWarp prst="textNoShape">
                <a:avLst/>
              </a:prstTxWarp>
            </a:bodyPr>
            <a:lstStyle/>
            <a:p>
              <a:pPr defTabSz="931976"/>
              <a:endParaRPr lang="en-US">
                <a:solidFill>
                  <a:srgbClr val="979796"/>
                </a:solidFill>
              </a:endParaRPr>
            </a:p>
          </p:txBody>
        </p:sp>
      </p:grpSp>
    </p:spTree>
    <p:extLst>
      <p:ext uri="{BB962C8B-B14F-4D97-AF65-F5344CB8AC3E}">
        <p14:creationId xmlns:p14="http://schemas.microsoft.com/office/powerpoint/2010/main" val="243065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DF36A5-B200-4C8D-8727-4CE62D0F9CE2}"/>
              </a:ext>
            </a:extLst>
          </p:cNvPr>
          <p:cNvSpPr>
            <a:spLocks noGrp="1"/>
          </p:cNvSpPr>
          <p:nvPr>
            <p:ph type="title"/>
          </p:nvPr>
        </p:nvSpPr>
        <p:spPr/>
        <p:txBody>
          <a:bodyPr>
            <a:normAutofit fontScale="90000"/>
          </a:bodyPr>
          <a:lstStyle/>
          <a:p>
            <a:r>
              <a:rPr lang="en-US"/>
              <a:t>Additional resources</a:t>
            </a:r>
          </a:p>
        </p:txBody>
      </p:sp>
      <p:sp>
        <p:nvSpPr>
          <p:cNvPr id="12" name="Subtitle 11">
            <a:extLst>
              <a:ext uri="{FF2B5EF4-FFF2-40B4-BE49-F238E27FC236}">
                <a16:creationId xmlns:a16="http://schemas.microsoft.com/office/drawing/2014/main" id="{ACCB8D69-FB4C-46C5-87D2-6C093F78E347}"/>
              </a:ext>
            </a:extLst>
          </p:cNvPr>
          <p:cNvSpPr>
            <a:spLocks noGrp="1"/>
          </p:cNvSpPr>
          <p:nvPr>
            <p:ph type="subTitle" idx="27"/>
          </p:nvPr>
        </p:nvSpPr>
        <p:spPr>
          <a:xfrm>
            <a:off x="466368" y="1072494"/>
            <a:ext cx="11503739" cy="622927"/>
          </a:xfrm>
        </p:spPr>
        <p:txBody>
          <a:bodyPr/>
          <a:lstStyle/>
          <a:p>
            <a:r>
              <a:rPr lang="en-US"/>
              <a:t>Additional Azure-related elements from across Microsoft</a:t>
            </a:r>
            <a:br>
              <a:rPr lang="en-US"/>
            </a:br>
            <a:r>
              <a:rPr lang="en-US" sz="1600"/>
              <a:t>(may require Corpnet access)</a:t>
            </a:r>
          </a:p>
        </p:txBody>
      </p:sp>
      <p:sp>
        <p:nvSpPr>
          <p:cNvPr id="13" name="Content Placeholder 12">
            <a:extLst>
              <a:ext uri="{FF2B5EF4-FFF2-40B4-BE49-F238E27FC236}">
                <a16:creationId xmlns:a16="http://schemas.microsoft.com/office/drawing/2014/main" id="{E9AB243D-81F6-40BE-A777-E876C9DEBD88}"/>
              </a:ext>
            </a:extLst>
          </p:cNvPr>
          <p:cNvSpPr>
            <a:spLocks noGrp="1"/>
          </p:cNvSpPr>
          <p:nvPr>
            <p:ph idx="26"/>
          </p:nvPr>
        </p:nvSpPr>
        <p:spPr/>
        <p:txBody>
          <a:bodyPr/>
          <a:lstStyle/>
          <a:p>
            <a:r>
              <a:rPr lang="en-US"/>
              <a:t>PowerPoint templates</a:t>
            </a:r>
          </a:p>
          <a:p>
            <a:pPr lvl="1"/>
            <a:r>
              <a:rPr lang="en-US">
                <a:hlinkClick r:id="rId3"/>
              </a:rPr>
              <a:t>C+E branded template</a:t>
            </a:r>
            <a:endParaRPr lang="en-US"/>
          </a:p>
          <a:p>
            <a:pPr lvl="1"/>
            <a:r>
              <a:rPr lang="en-US">
                <a:hlinkClick r:id="rId4"/>
              </a:rPr>
              <a:t>Azure branded template</a:t>
            </a:r>
            <a:endParaRPr lang="en-US"/>
          </a:p>
          <a:p>
            <a:pPr lvl="1"/>
            <a:r>
              <a:rPr lang="en-US">
                <a:hlinkClick r:id="rId5"/>
              </a:rPr>
              <a:t>APEX | CDA branded template</a:t>
            </a:r>
            <a:endParaRPr lang="en-US"/>
          </a:p>
          <a:p>
            <a:r>
              <a:rPr lang="en-US"/>
              <a:t>Iconography</a:t>
            </a:r>
          </a:p>
          <a:p>
            <a:pPr lvl="1"/>
            <a:r>
              <a:rPr lang="en-US">
                <a:hlinkClick r:id="rId6"/>
              </a:rPr>
              <a:t>C+E Icon set</a:t>
            </a:r>
            <a:endParaRPr lang="en-US"/>
          </a:p>
        </p:txBody>
      </p:sp>
      <p:sp>
        <p:nvSpPr>
          <p:cNvPr id="18" name="Content Placeholder 17">
            <a:extLst>
              <a:ext uri="{FF2B5EF4-FFF2-40B4-BE49-F238E27FC236}">
                <a16:creationId xmlns:a16="http://schemas.microsoft.com/office/drawing/2014/main" id="{412493EE-4429-43CF-82DE-7DA5879C3E88}"/>
              </a:ext>
            </a:extLst>
          </p:cNvPr>
          <p:cNvSpPr>
            <a:spLocks noGrp="1"/>
          </p:cNvSpPr>
          <p:nvPr>
            <p:ph idx="33"/>
          </p:nvPr>
        </p:nvSpPr>
        <p:spPr/>
        <p:txBody>
          <a:bodyPr/>
          <a:lstStyle/>
          <a:p>
            <a:r>
              <a:rPr lang="en-US"/>
              <a:t>Branding</a:t>
            </a:r>
          </a:p>
          <a:p>
            <a:pPr lvl="1"/>
            <a:r>
              <a:rPr lang="en-US">
                <a:hlinkClick r:id="rId7"/>
              </a:rPr>
              <a:t>Brand Central</a:t>
            </a:r>
            <a:endParaRPr lang="en-US"/>
          </a:p>
          <a:p>
            <a:pPr lvl="1"/>
            <a:r>
              <a:rPr lang="en-US">
                <a:hlinkClick r:id="rId8"/>
              </a:rPr>
              <a:t>C+E Brand Guidelines</a:t>
            </a:r>
            <a:endParaRPr lang="en-US"/>
          </a:p>
          <a:p>
            <a:pPr lvl="1"/>
            <a:r>
              <a:rPr lang="en-US">
                <a:hlinkClick r:id="rId9" invalidUrl="https://microsoft.sharepoint.com/teams/BrandCentral/Guidelines/Brand architecture at Microsoft.pdf"/>
              </a:rPr>
              <a:t>Brand Architecture at Microsoft</a:t>
            </a:r>
            <a:endParaRPr lang="en-US"/>
          </a:p>
          <a:p>
            <a:r>
              <a:rPr lang="en-US"/>
              <a:t>Style Guides</a:t>
            </a:r>
          </a:p>
          <a:p>
            <a:pPr lvl="1"/>
            <a:r>
              <a:rPr lang="en-US">
                <a:hlinkClick r:id="rId10"/>
              </a:rPr>
              <a:t>Microsoft Cloud Style Guide</a:t>
            </a:r>
            <a:endParaRPr lang="en-US"/>
          </a:p>
          <a:p>
            <a:pPr lvl="1"/>
            <a:r>
              <a:rPr lang="en-GB">
                <a:hlinkClick r:id="rId11"/>
              </a:rPr>
              <a:t>A</a:t>
            </a:r>
            <a:r>
              <a:rPr lang="en-US" err="1">
                <a:hlinkClick r:id="rId11"/>
              </a:rPr>
              <a:t>zure</a:t>
            </a:r>
            <a:r>
              <a:rPr lang="en-US">
                <a:hlinkClick r:id="rId11"/>
              </a:rPr>
              <a:t> DevOps Branding Guide</a:t>
            </a:r>
            <a:endParaRPr lang="en-US"/>
          </a:p>
          <a:p>
            <a:endParaRPr lang="en-US"/>
          </a:p>
        </p:txBody>
      </p:sp>
    </p:spTree>
    <p:extLst>
      <p:ext uri="{BB962C8B-B14F-4D97-AF65-F5344CB8AC3E}">
        <p14:creationId xmlns:p14="http://schemas.microsoft.com/office/powerpoint/2010/main" val="1849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1283FD-AD7B-46EF-8F6F-DEDEF00A666D}"/>
              </a:ext>
            </a:extLst>
          </p:cNvPr>
          <p:cNvSpPr/>
          <p:nvPr/>
        </p:nvSpPr>
        <p:spPr bwMode="auto">
          <a:xfrm>
            <a:off x="1555221" y="874315"/>
            <a:ext cx="9326033" cy="524589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1" tIns="109712" rIns="137141" bIns="109712"/>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Calibri" panose="020F0502020204030204" pitchFamily="34" charset="0"/>
              <a:cs typeface="Segoe UI" panose="020B0502040204020203" pitchFamily="34" charset="0"/>
            </a:endParaRPr>
          </a:p>
        </p:txBody>
      </p:sp>
      <p:pic>
        <p:nvPicPr>
          <p:cNvPr id="43011" name="Picture 4">
            <a:extLst>
              <a:ext uri="{FF2B5EF4-FFF2-40B4-BE49-F238E27FC236}">
                <a16:creationId xmlns:a16="http://schemas.microsoft.com/office/drawing/2014/main" id="{135FF452-E172-4A2C-8854-7491597A96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2698" y="2365510"/>
            <a:ext cx="6212499" cy="3519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FB3BC691-4B48-4C5D-B500-E70C0CA95065}"/>
              </a:ext>
            </a:extLst>
          </p:cNvPr>
          <p:cNvSpPr txBox="1">
            <a:spLocks/>
          </p:cNvSpPr>
          <p:nvPr/>
        </p:nvSpPr>
        <p:spPr>
          <a:xfrm>
            <a:off x="1786713" y="1311196"/>
            <a:ext cx="1996052" cy="1157331"/>
          </a:xfrm>
          <a:prstGeom prst="rect">
            <a:avLst/>
          </a:prstGeom>
        </p:spPr>
        <p:txBody>
          <a:bodyPr lIns="109697" tIns="68560" rIns="109697" bIns="6856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7147" indent="-107147" defTabSz="713414">
              <a:defRPr/>
            </a:pPr>
            <a:r>
              <a:rPr sz="1800" b="1" spc="-78">
                <a:latin typeface="Segoe UI"/>
              </a:rPr>
              <a:t>“DevOps</a:t>
            </a:r>
            <a:r>
              <a:rPr sz="1800" spc="-78">
                <a:latin typeface="Segoe UI"/>
              </a:rPr>
              <a:t> é </a:t>
            </a:r>
            <a:r>
              <a:rPr sz="1800" spc="-78" err="1">
                <a:latin typeface="Segoe UI"/>
              </a:rPr>
              <a:t>desenvolvimento</a:t>
            </a:r>
            <a:br>
              <a:rPr sz="1800" spc="-78">
                <a:latin typeface="Segoe UI"/>
              </a:rPr>
            </a:br>
            <a:r>
              <a:rPr sz="1800" spc="-78">
                <a:latin typeface="Segoe UI"/>
              </a:rPr>
              <a:t>e </a:t>
            </a:r>
            <a:r>
              <a:rPr sz="1800" spc="-78" err="1">
                <a:latin typeface="Segoe UI"/>
              </a:rPr>
              <a:t>operação</a:t>
            </a:r>
            <a:r>
              <a:rPr sz="1800" spc="-78">
                <a:latin typeface="Segoe UI"/>
              </a:rPr>
              <a:t> com </a:t>
            </a:r>
            <a:r>
              <a:rPr sz="1800" spc="-78" err="1">
                <a:gradFill>
                  <a:gsLst>
                    <a:gs pos="1250">
                      <a:srgbClr val="FCB614"/>
                    </a:gs>
                    <a:gs pos="100000">
                      <a:srgbClr val="FCB614"/>
                    </a:gs>
                  </a:gsLst>
                  <a:lin ang="5400000" scaled="0"/>
                </a:gradFill>
                <a:latin typeface="Segoe UI"/>
              </a:rPr>
              <a:t>colaboração</a:t>
            </a:r>
            <a:r>
              <a:rPr sz="1800" spc="-78">
                <a:latin typeface="Segoe UI"/>
              </a:rPr>
              <a:t>”</a:t>
            </a:r>
          </a:p>
        </p:txBody>
      </p:sp>
      <p:sp>
        <p:nvSpPr>
          <p:cNvPr id="12" name="Title 1">
            <a:extLst>
              <a:ext uri="{FF2B5EF4-FFF2-40B4-BE49-F238E27FC236}">
                <a16:creationId xmlns:a16="http://schemas.microsoft.com/office/drawing/2014/main" id="{E8FC9C9E-449E-47A3-A2AB-7208490D7C5F}"/>
              </a:ext>
            </a:extLst>
          </p:cNvPr>
          <p:cNvSpPr txBox="1">
            <a:spLocks/>
          </p:cNvSpPr>
          <p:nvPr/>
        </p:nvSpPr>
        <p:spPr>
          <a:xfrm>
            <a:off x="9155093" y="1311195"/>
            <a:ext cx="1630975" cy="1064568"/>
          </a:xfrm>
          <a:prstGeom prst="rect">
            <a:avLst/>
          </a:prstGeom>
        </p:spPr>
        <p:txBody>
          <a:bodyPr lIns="109697" tIns="68560" rIns="109697" bIns="6856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0003" indent="-100003" defTabSz="713414">
              <a:defRPr/>
            </a:pPr>
            <a:r>
              <a:rPr sz="1800" b="1" spc="-78">
                <a:latin typeface="Segoe UI"/>
              </a:rPr>
              <a:t>“DevOps</a:t>
            </a:r>
            <a:r>
              <a:rPr sz="1800" spc="-78">
                <a:latin typeface="Segoe UI"/>
              </a:rPr>
              <a:t> é tratar sua </a:t>
            </a:r>
            <a:r>
              <a:rPr sz="1800" spc="-78">
                <a:gradFill>
                  <a:gsLst>
                    <a:gs pos="1250">
                      <a:srgbClr val="00BCF2"/>
                    </a:gs>
                    <a:gs pos="100000">
                      <a:srgbClr val="00BCF2"/>
                    </a:gs>
                  </a:gsLst>
                  <a:lin ang="5400000" scaled="0"/>
                </a:gradFill>
                <a:latin typeface="Segoe UI"/>
              </a:rPr>
              <a:t>insfraestrutura como código</a:t>
            </a:r>
            <a:r>
              <a:rPr sz="1800" spc="-78">
                <a:latin typeface="Segoe UI"/>
              </a:rPr>
              <a:t>”</a:t>
            </a:r>
          </a:p>
        </p:txBody>
      </p:sp>
      <p:sp>
        <p:nvSpPr>
          <p:cNvPr id="13" name="Title 1">
            <a:extLst>
              <a:ext uri="{FF2B5EF4-FFF2-40B4-BE49-F238E27FC236}">
                <a16:creationId xmlns:a16="http://schemas.microsoft.com/office/drawing/2014/main" id="{FF668137-F480-49EA-8245-F09A5343736B}"/>
              </a:ext>
            </a:extLst>
          </p:cNvPr>
          <p:cNvSpPr txBox="1">
            <a:spLocks/>
          </p:cNvSpPr>
          <p:nvPr/>
        </p:nvSpPr>
        <p:spPr>
          <a:xfrm>
            <a:off x="1786714" y="3351882"/>
            <a:ext cx="1553503" cy="622007"/>
          </a:xfrm>
          <a:prstGeom prst="rect">
            <a:avLst/>
          </a:prstGeom>
        </p:spPr>
        <p:txBody>
          <a:bodyPr lIns="109697" tIns="68560" rIns="109697" bIns="6856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7147" indent="-107147" defTabSz="713414">
              <a:defRPr/>
            </a:pPr>
            <a:r>
              <a:rPr sz="1800" b="1" spc="-78">
                <a:latin typeface="Segoe UI"/>
              </a:rPr>
              <a:t>“DevOps</a:t>
            </a:r>
            <a:r>
              <a:rPr sz="1800" spc="-78">
                <a:latin typeface="Segoe UI"/>
              </a:rPr>
              <a:t> </a:t>
            </a:r>
            <a:br>
              <a:rPr sz="1800" spc="-78">
                <a:latin typeface="Segoe UI"/>
              </a:rPr>
            </a:br>
            <a:r>
              <a:rPr sz="1800" spc="-78">
                <a:latin typeface="Segoe UI"/>
              </a:rPr>
              <a:t>é </a:t>
            </a:r>
            <a:r>
              <a:rPr sz="1800" spc="-78" err="1">
                <a:latin typeface="Segoe UI"/>
              </a:rPr>
              <a:t>usando</a:t>
            </a:r>
            <a:r>
              <a:rPr sz="1800" spc="-78">
                <a:latin typeface="Segoe UI"/>
              </a:rPr>
              <a:t> </a:t>
            </a:r>
            <a:r>
              <a:rPr sz="1800" spc="-78" err="1">
                <a:gradFill>
                  <a:gsLst>
                    <a:gs pos="1250">
                      <a:srgbClr val="FCB614"/>
                    </a:gs>
                    <a:gs pos="100000">
                      <a:srgbClr val="FCB614"/>
                    </a:gs>
                  </a:gsLst>
                </a:gradFill>
                <a:latin typeface="Segoe UI"/>
              </a:rPr>
              <a:t>automação</a:t>
            </a:r>
            <a:r>
              <a:rPr sz="1800" spc="-78">
                <a:latin typeface="Segoe UI"/>
              </a:rPr>
              <a:t>”</a:t>
            </a:r>
          </a:p>
        </p:txBody>
      </p:sp>
      <p:sp>
        <p:nvSpPr>
          <p:cNvPr id="14" name="Title 1">
            <a:extLst>
              <a:ext uri="{FF2B5EF4-FFF2-40B4-BE49-F238E27FC236}">
                <a16:creationId xmlns:a16="http://schemas.microsoft.com/office/drawing/2014/main" id="{D7BD6161-305C-4F0C-87DE-70E5759D21C8}"/>
              </a:ext>
            </a:extLst>
          </p:cNvPr>
          <p:cNvSpPr txBox="1">
            <a:spLocks/>
          </p:cNvSpPr>
          <p:nvPr/>
        </p:nvSpPr>
        <p:spPr>
          <a:xfrm>
            <a:off x="9155093" y="4952259"/>
            <a:ext cx="1507582" cy="515075"/>
          </a:xfrm>
          <a:prstGeom prst="rect">
            <a:avLst/>
          </a:prstGeom>
        </p:spPr>
        <p:txBody>
          <a:bodyPr lIns="109697" tIns="68560" rIns="109697" bIns="6856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7147" indent="-107147" defTabSz="713414">
              <a:defRPr/>
            </a:pPr>
            <a:r>
              <a:rPr sz="1800" b="1" spc="-78">
                <a:latin typeface="Segoe UI"/>
              </a:rPr>
              <a:t>“</a:t>
            </a:r>
            <a:r>
              <a:rPr sz="1800" spc="-78">
                <a:gradFill>
                  <a:gsLst>
                    <a:gs pos="1250">
                      <a:srgbClr val="00BCF2"/>
                    </a:gs>
                    <a:gs pos="100000">
                      <a:srgbClr val="00BCF2"/>
                    </a:gs>
                  </a:gsLst>
                  <a:lin ang="5400000" scaled="0"/>
                </a:gradFill>
                <a:latin typeface="Segoe UI"/>
              </a:rPr>
              <a:t>Kanban</a:t>
            </a:r>
            <a:r>
              <a:rPr sz="1800" spc="-78">
                <a:solidFill>
                  <a:srgbClr val="0072C6"/>
                </a:solidFill>
                <a:latin typeface="Segoe UI"/>
              </a:rPr>
              <a:t> </a:t>
            </a:r>
            <a:br>
              <a:rPr sz="1800" spc="-78">
                <a:solidFill>
                  <a:srgbClr val="0072C6"/>
                </a:solidFill>
                <a:latin typeface="Segoe UI"/>
              </a:rPr>
            </a:br>
            <a:r>
              <a:rPr sz="1800" spc="-78">
                <a:gradFill>
                  <a:gsLst>
                    <a:gs pos="1250">
                      <a:schemeClr val="tx1"/>
                    </a:gs>
                    <a:gs pos="100000">
                      <a:schemeClr val="tx1"/>
                    </a:gs>
                  </a:gsLst>
                </a:gradFill>
                <a:latin typeface="Segoe UI"/>
              </a:rPr>
              <a:t>para </a:t>
            </a:r>
            <a:r>
              <a:rPr sz="1800" spc="-78" err="1">
                <a:gradFill>
                  <a:gsLst>
                    <a:gs pos="1250">
                      <a:schemeClr val="tx1"/>
                    </a:gs>
                    <a:gs pos="100000">
                      <a:schemeClr val="tx1"/>
                    </a:gs>
                  </a:gsLst>
                </a:gradFill>
                <a:latin typeface="Segoe UI"/>
              </a:rPr>
              <a:t>operações</a:t>
            </a:r>
            <a:r>
              <a:rPr sz="1800" spc="-78">
                <a:gradFill>
                  <a:gsLst>
                    <a:gs pos="1250">
                      <a:schemeClr val="tx1"/>
                    </a:gs>
                    <a:gs pos="100000">
                      <a:schemeClr val="tx1"/>
                    </a:gs>
                  </a:gsLst>
                </a:gradFill>
                <a:latin typeface="Segoe UI"/>
              </a:rPr>
              <a:t>?</a:t>
            </a:r>
            <a:r>
              <a:rPr sz="1800" spc="-78">
                <a:latin typeface="Segoe UI"/>
              </a:rPr>
              <a:t>”</a:t>
            </a:r>
          </a:p>
        </p:txBody>
      </p:sp>
      <p:sp>
        <p:nvSpPr>
          <p:cNvPr id="7" name="Title 1">
            <a:extLst>
              <a:ext uri="{FF2B5EF4-FFF2-40B4-BE49-F238E27FC236}">
                <a16:creationId xmlns:a16="http://schemas.microsoft.com/office/drawing/2014/main" id="{2542A8A1-1155-4256-B588-CA33C954C388}"/>
              </a:ext>
            </a:extLst>
          </p:cNvPr>
          <p:cNvSpPr txBox="1">
            <a:spLocks/>
          </p:cNvSpPr>
          <p:nvPr/>
        </p:nvSpPr>
        <p:spPr>
          <a:xfrm>
            <a:off x="9155094" y="3351883"/>
            <a:ext cx="1365167" cy="624258"/>
          </a:xfrm>
          <a:prstGeom prst="rect">
            <a:avLst/>
          </a:prstGeom>
        </p:spPr>
        <p:txBody>
          <a:bodyPr lIns="109697" tIns="68560" rIns="109697" bIns="6856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00003" indent="-100003" defTabSz="713414">
              <a:defRPr/>
            </a:pPr>
            <a:r>
              <a:rPr sz="1800" b="1" spc="-78">
                <a:latin typeface="Segoe UI"/>
              </a:rPr>
              <a:t>“DevOps</a:t>
            </a:r>
            <a:r>
              <a:rPr sz="1800" spc="-78">
                <a:latin typeface="Segoe UI"/>
              </a:rPr>
              <a:t> </a:t>
            </a:r>
            <a:br>
              <a:rPr sz="1800" spc="-78">
                <a:latin typeface="Segoe UI"/>
              </a:rPr>
            </a:br>
            <a:r>
              <a:rPr sz="1800" spc="-78">
                <a:latin typeface="Segoe UI"/>
              </a:rPr>
              <a:t>são novas </a:t>
            </a:r>
            <a:r>
              <a:rPr sz="1800" spc="-78">
                <a:gradFill>
                  <a:gsLst>
                    <a:gs pos="1250">
                      <a:srgbClr val="00BCF2"/>
                    </a:gs>
                    <a:gs pos="100000">
                      <a:srgbClr val="00BCF2"/>
                    </a:gs>
                  </a:gsLst>
                </a:gradFill>
                <a:latin typeface="Segoe UI"/>
              </a:rPr>
              <a:t>features</a:t>
            </a:r>
            <a:r>
              <a:rPr sz="1800" spc="-78">
                <a:gradFill>
                  <a:gsLst>
                    <a:gs pos="1250">
                      <a:schemeClr val="tx1"/>
                    </a:gs>
                    <a:gs pos="100000">
                      <a:schemeClr val="tx1"/>
                    </a:gs>
                  </a:gsLst>
                </a:gradFill>
                <a:latin typeface="Segoe UI"/>
              </a:rPr>
              <a:t>”</a:t>
            </a:r>
          </a:p>
        </p:txBody>
      </p:sp>
      <p:sp>
        <p:nvSpPr>
          <p:cNvPr id="8" name="Title 1">
            <a:extLst>
              <a:ext uri="{FF2B5EF4-FFF2-40B4-BE49-F238E27FC236}">
                <a16:creationId xmlns:a16="http://schemas.microsoft.com/office/drawing/2014/main" id="{0315BE0F-B127-461A-8660-3364123D03F7}"/>
              </a:ext>
            </a:extLst>
          </p:cNvPr>
          <p:cNvSpPr txBox="1">
            <a:spLocks/>
          </p:cNvSpPr>
          <p:nvPr/>
        </p:nvSpPr>
        <p:spPr>
          <a:xfrm>
            <a:off x="1786714" y="4952260"/>
            <a:ext cx="1701421" cy="664198"/>
          </a:xfrm>
          <a:prstGeom prst="rect">
            <a:avLst/>
          </a:prstGeom>
        </p:spPr>
        <p:txBody>
          <a:bodyPr lIns="109697" tIns="68560" rIns="109697" bIns="6856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14290" indent="-114290" defTabSz="713414">
              <a:defRPr/>
            </a:pPr>
            <a:r>
              <a:rPr sz="1800" b="1" spc="-78">
                <a:latin typeface="Segoe UI"/>
              </a:rPr>
              <a:t>“DevOps</a:t>
            </a:r>
            <a:r>
              <a:rPr sz="1800" spc="-78">
                <a:latin typeface="Segoe UI"/>
              </a:rPr>
              <a:t> </a:t>
            </a:r>
            <a:br>
              <a:rPr sz="1800" spc="-78">
                <a:gradFill>
                  <a:gsLst>
                    <a:gs pos="1250">
                      <a:srgbClr val="FFFFFF"/>
                    </a:gs>
                    <a:gs pos="100000">
                      <a:srgbClr val="FFFFFF"/>
                    </a:gs>
                  </a:gsLst>
                  <a:lin ang="5400000" scaled="0"/>
                </a:gradFill>
                <a:latin typeface="Segoe UI"/>
              </a:rPr>
            </a:br>
            <a:r>
              <a:rPr sz="1800" spc="-78">
                <a:latin typeface="Segoe UI"/>
              </a:rPr>
              <a:t>são </a:t>
            </a:r>
            <a:r>
              <a:rPr sz="1800" spc="-78">
                <a:gradFill>
                  <a:gsLst>
                    <a:gs pos="1250">
                      <a:srgbClr val="FCB614"/>
                    </a:gs>
                    <a:gs pos="100000">
                      <a:srgbClr val="FCB614"/>
                    </a:gs>
                  </a:gsLst>
                </a:gradFill>
                <a:latin typeface="Segoe UI"/>
              </a:rPr>
              <a:t>pequenos </a:t>
            </a:r>
            <a:r>
              <a:rPr sz="1800" spc="-78">
                <a:latin typeface="Segoe UI"/>
              </a:rPr>
              <a:t>deploys”</a:t>
            </a:r>
          </a:p>
        </p:txBody>
      </p:sp>
      <p:grpSp>
        <p:nvGrpSpPr>
          <p:cNvPr id="4" name="Group 3">
            <a:extLst>
              <a:ext uri="{FF2B5EF4-FFF2-40B4-BE49-F238E27FC236}">
                <a16:creationId xmlns:a16="http://schemas.microsoft.com/office/drawing/2014/main" id="{3C1875D8-B479-429F-AA4B-9D2965F4DADF}"/>
              </a:ext>
            </a:extLst>
          </p:cNvPr>
          <p:cNvGrpSpPr>
            <a:grpSpLocks/>
          </p:cNvGrpSpPr>
          <p:nvPr/>
        </p:nvGrpSpPr>
        <p:grpSpPr bwMode="auto">
          <a:xfrm>
            <a:off x="4503607" y="1559196"/>
            <a:ext cx="1313092" cy="932603"/>
            <a:chOff x="3079640" y="393786"/>
            <a:chExt cx="1842453" cy="1310178"/>
          </a:xfrm>
        </p:grpSpPr>
        <p:sp>
          <p:nvSpPr>
            <p:cNvPr id="10" name="Rectangle 9">
              <a:extLst>
                <a:ext uri="{FF2B5EF4-FFF2-40B4-BE49-F238E27FC236}">
                  <a16:creationId xmlns:a16="http://schemas.microsoft.com/office/drawing/2014/main" id="{688A4184-589C-406F-83C0-B3CB86CE2BEA}"/>
                </a:ext>
              </a:extLst>
            </p:cNvPr>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nchor="ctr"/>
            <a:lstStyle/>
            <a:p>
              <a:pPr defTabSz="699157">
                <a:lnSpc>
                  <a:spcPct val="90000"/>
                </a:lnSpc>
                <a:defRPr/>
              </a:pPr>
              <a:r>
                <a:rPr lang="en-US" sz="1500" dirty="0">
                  <a:gradFill>
                    <a:gsLst>
                      <a:gs pos="2917">
                        <a:srgbClr val="FFFFFF"/>
                      </a:gs>
                      <a:gs pos="30000">
                        <a:srgbClr val="FFFFFF"/>
                      </a:gs>
                    </a:gsLst>
                    <a:lin ang="5400000" scaled="0"/>
                  </a:gradFill>
                  <a:latin typeface="Segoe UI"/>
                  <a:cs typeface="Segoe UI" panose="020B0502040204020203" pitchFamily="34" charset="0"/>
                </a:rPr>
                <a:t>It’s </a:t>
              </a:r>
              <a:r>
                <a:rPr lang="en-US" sz="1500" dirty="0" err="1">
                  <a:gradFill>
                    <a:gsLst>
                      <a:gs pos="2917">
                        <a:srgbClr val="FFFFFF"/>
                      </a:gs>
                      <a:gs pos="30000">
                        <a:srgbClr val="FFFFFF"/>
                      </a:gs>
                    </a:gsLst>
                    <a:lin ang="5400000" scaled="0"/>
                  </a:gradFill>
                  <a:latin typeface="Segoe UI"/>
                  <a:cs typeface="Segoe UI" panose="020B0502040204020203" pitchFamily="34" charset="0"/>
                </a:rPr>
                <a:t>DevOps</a:t>
              </a:r>
              <a:r>
                <a:rPr lang="en-US" sz="1500"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5" name="Right Triangle 14">
              <a:extLst>
                <a:ext uri="{FF2B5EF4-FFF2-40B4-BE49-F238E27FC236}">
                  <a16:creationId xmlns:a16="http://schemas.microsoft.com/office/drawing/2014/main" id="{AF587DAC-05A2-48F2-9230-887CE0AA1263}"/>
                </a:ext>
              </a:extLst>
            </p:cNvPr>
            <p:cNvSpPr/>
            <p:nvPr/>
          </p:nvSpPr>
          <p:spPr bwMode="auto">
            <a:xfrm flipH="1" flipV="1">
              <a:off x="4272350" y="1267238"/>
              <a:ext cx="506619" cy="436726"/>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grpSp>
      <p:grpSp>
        <p:nvGrpSpPr>
          <p:cNvPr id="16" name="Group 15">
            <a:extLst>
              <a:ext uri="{FF2B5EF4-FFF2-40B4-BE49-F238E27FC236}">
                <a16:creationId xmlns:a16="http://schemas.microsoft.com/office/drawing/2014/main" id="{44C83FCA-024A-499C-A79B-B5F84F0F83CC}"/>
              </a:ext>
            </a:extLst>
          </p:cNvPr>
          <p:cNvGrpSpPr>
            <a:grpSpLocks/>
          </p:cNvGrpSpPr>
          <p:nvPr/>
        </p:nvGrpSpPr>
        <p:grpSpPr bwMode="auto">
          <a:xfrm>
            <a:off x="3519193" y="3591170"/>
            <a:ext cx="1075084" cy="764217"/>
            <a:chOff x="3079640" y="393786"/>
            <a:chExt cx="1842453" cy="1310178"/>
          </a:xfrm>
        </p:grpSpPr>
        <p:sp>
          <p:nvSpPr>
            <p:cNvPr id="17" name="Rectangle 16">
              <a:extLst>
                <a:ext uri="{FF2B5EF4-FFF2-40B4-BE49-F238E27FC236}">
                  <a16:creationId xmlns:a16="http://schemas.microsoft.com/office/drawing/2014/main" id="{37933864-86EC-49A2-9FD3-03AAB67F8414}"/>
                </a:ext>
              </a:extLst>
            </p:cNvPr>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nchor="ctr"/>
            <a:lstStyle/>
            <a:p>
              <a:pPr defTabSz="699157">
                <a:lnSpc>
                  <a:spcPct val="90000"/>
                </a:lnSpc>
                <a:defRPr/>
              </a:pPr>
              <a:r>
                <a:rPr lang="en-US" sz="1199" dirty="0">
                  <a:gradFill>
                    <a:gsLst>
                      <a:gs pos="2917">
                        <a:srgbClr val="FFFFFF"/>
                      </a:gs>
                      <a:gs pos="30000">
                        <a:srgbClr val="FFFFFF"/>
                      </a:gs>
                    </a:gsLst>
                    <a:lin ang="5400000" scaled="0"/>
                  </a:gradFill>
                  <a:latin typeface="Segoe UI"/>
                  <a:cs typeface="Segoe UI" panose="020B0502040204020203" pitchFamily="34" charset="0"/>
                </a:rPr>
                <a:t>It’s </a:t>
              </a:r>
              <a:r>
                <a:rPr lang="en-US" sz="1199" dirty="0" err="1">
                  <a:gradFill>
                    <a:gsLst>
                      <a:gs pos="2917">
                        <a:srgbClr val="FFFFFF"/>
                      </a:gs>
                      <a:gs pos="30000">
                        <a:srgbClr val="FFFFFF"/>
                      </a:gs>
                    </a:gsLst>
                    <a:lin ang="5400000" scaled="0"/>
                  </a:gradFill>
                  <a:latin typeface="Segoe UI"/>
                  <a:cs typeface="Segoe UI" panose="020B0502040204020203" pitchFamily="34" charset="0"/>
                </a:rPr>
                <a:t>DevOps</a:t>
              </a:r>
              <a:r>
                <a:rPr lang="en-US" sz="1199"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18" name="Right Triangle 17">
              <a:extLst>
                <a:ext uri="{FF2B5EF4-FFF2-40B4-BE49-F238E27FC236}">
                  <a16:creationId xmlns:a16="http://schemas.microsoft.com/office/drawing/2014/main" id="{92625B35-4DB8-439B-813B-CECF6AC92D97}"/>
                </a:ext>
              </a:extLst>
            </p:cNvPr>
            <p:cNvSpPr/>
            <p:nvPr/>
          </p:nvSpPr>
          <p:spPr bwMode="auto">
            <a:xfrm flipH="1" flipV="1">
              <a:off x="3323821" y="1265387"/>
              <a:ext cx="505010" cy="438577"/>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grpSp>
      <p:grpSp>
        <p:nvGrpSpPr>
          <p:cNvPr id="19" name="Group 18">
            <a:extLst>
              <a:ext uri="{FF2B5EF4-FFF2-40B4-BE49-F238E27FC236}">
                <a16:creationId xmlns:a16="http://schemas.microsoft.com/office/drawing/2014/main" id="{A96C7DCF-8A9F-4C8D-AE0D-B8F9FABFCBC1}"/>
              </a:ext>
            </a:extLst>
          </p:cNvPr>
          <p:cNvGrpSpPr>
            <a:grpSpLocks/>
          </p:cNvGrpSpPr>
          <p:nvPr/>
        </p:nvGrpSpPr>
        <p:grpSpPr bwMode="auto">
          <a:xfrm>
            <a:off x="7489234" y="3396878"/>
            <a:ext cx="1363285" cy="969843"/>
            <a:chOff x="3079640" y="393786"/>
            <a:chExt cx="1842453" cy="1310178"/>
          </a:xfrm>
        </p:grpSpPr>
        <p:sp>
          <p:nvSpPr>
            <p:cNvPr id="20" name="Rectangle 19">
              <a:extLst>
                <a:ext uri="{FF2B5EF4-FFF2-40B4-BE49-F238E27FC236}">
                  <a16:creationId xmlns:a16="http://schemas.microsoft.com/office/drawing/2014/main" id="{F6A0D0C7-1914-47D2-84B3-047C8F4146A8}"/>
                </a:ext>
              </a:extLst>
            </p:cNvPr>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nchor="ctr"/>
            <a:lstStyle/>
            <a:p>
              <a:pPr defTabSz="699157">
                <a:lnSpc>
                  <a:spcPct val="90000"/>
                </a:lnSpc>
                <a:defRPr/>
              </a:pPr>
              <a:r>
                <a:rPr lang="en-US" sz="1873" dirty="0">
                  <a:gradFill>
                    <a:gsLst>
                      <a:gs pos="2917">
                        <a:srgbClr val="FFFFFF"/>
                      </a:gs>
                      <a:gs pos="30000">
                        <a:srgbClr val="FFFFFF"/>
                      </a:gs>
                    </a:gsLst>
                    <a:lin ang="5400000" scaled="0"/>
                  </a:gradFill>
                  <a:latin typeface="Segoe UI"/>
                  <a:cs typeface="Segoe UI" panose="020B0502040204020203" pitchFamily="34" charset="0"/>
                </a:rPr>
                <a:t>It’s </a:t>
              </a:r>
              <a:r>
                <a:rPr lang="en-US" sz="1873" dirty="0" err="1">
                  <a:gradFill>
                    <a:gsLst>
                      <a:gs pos="2917">
                        <a:srgbClr val="FFFFFF"/>
                      </a:gs>
                      <a:gs pos="30000">
                        <a:srgbClr val="FFFFFF"/>
                      </a:gs>
                    </a:gsLst>
                    <a:lin ang="5400000" scaled="0"/>
                  </a:gradFill>
                  <a:latin typeface="Segoe UI"/>
                  <a:cs typeface="Segoe UI" panose="020B0502040204020203" pitchFamily="34" charset="0"/>
                </a:rPr>
                <a:t>DevOps</a:t>
              </a:r>
              <a:r>
                <a:rPr lang="en-US" sz="1873"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1" name="Right Triangle 20">
              <a:extLst>
                <a:ext uri="{FF2B5EF4-FFF2-40B4-BE49-F238E27FC236}">
                  <a16:creationId xmlns:a16="http://schemas.microsoft.com/office/drawing/2014/main" id="{967C7BBC-A0B2-4FCD-9350-2F59F8B4C3F1}"/>
                </a:ext>
              </a:extLst>
            </p:cNvPr>
            <p:cNvSpPr/>
            <p:nvPr/>
          </p:nvSpPr>
          <p:spPr bwMode="auto">
            <a:xfrm flipV="1">
              <a:off x="4182486" y="1266509"/>
              <a:ext cx="505470" cy="437455"/>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grpSp>
      <p:grpSp>
        <p:nvGrpSpPr>
          <p:cNvPr id="22" name="Group 21">
            <a:extLst>
              <a:ext uri="{FF2B5EF4-FFF2-40B4-BE49-F238E27FC236}">
                <a16:creationId xmlns:a16="http://schemas.microsoft.com/office/drawing/2014/main" id="{02163DDD-FA45-4255-A241-C8064E2E2791}"/>
              </a:ext>
            </a:extLst>
          </p:cNvPr>
          <p:cNvGrpSpPr>
            <a:grpSpLocks/>
          </p:cNvGrpSpPr>
          <p:nvPr/>
        </p:nvGrpSpPr>
        <p:grpSpPr bwMode="auto">
          <a:xfrm>
            <a:off x="6124329" y="3243063"/>
            <a:ext cx="1075084" cy="764217"/>
            <a:chOff x="3079640" y="393786"/>
            <a:chExt cx="1842453" cy="1310178"/>
          </a:xfrm>
        </p:grpSpPr>
        <p:sp>
          <p:nvSpPr>
            <p:cNvPr id="23" name="Rectangle 22">
              <a:extLst>
                <a:ext uri="{FF2B5EF4-FFF2-40B4-BE49-F238E27FC236}">
                  <a16:creationId xmlns:a16="http://schemas.microsoft.com/office/drawing/2014/main" id="{5DFD7A62-0EC3-4A4F-AA9E-8B45BB1CDED6}"/>
                </a:ext>
              </a:extLst>
            </p:cNvPr>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nchor="ctr"/>
            <a:lstStyle/>
            <a:p>
              <a:pPr defTabSz="699157">
                <a:lnSpc>
                  <a:spcPct val="90000"/>
                </a:lnSpc>
                <a:defRPr/>
              </a:pPr>
              <a:r>
                <a:rPr lang="en-US" sz="1199" dirty="0">
                  <a:gradFill>
                    <a:gsLst>
                      <a:gs pos="2917">
                        <a:srgbClr val="FFFFFF"/>
                      </a:gs>
                      <a:gs pos="30000">
                        <a:srgbClr val="FFFFFF"/>
                      </a:gs>
                    </a:gsLst>
                    <a:lin ang="5400000" scaled="0"/>
                  </a:gradFill>
                  <a:latin typeface="Segoe UI"/>
                  <a:cs typeface="Segoe UI" panose="020B0502040204020203" pitchFamily="34" charset="0"/>
                </a:rPr>
                <a:t>It’s </a:t>
              </a:r>
              <a:r>
                <a:rPr lang="en-US" sz="1199" dirty="0" err="1">
                  <a:gradFill>
                    <a:gsLst>
                      <a:gs pos="2917">
                        <a:srgbClr val="FFFFFF"/>
                      </a:gs>
                      <a:gs pos="30000">
                        <a:srgbClr val="FFFFFF"/>
                      </a:gs>
                    </a:gsLst>
                    <a:lin ang="5400000" scaled="0"/>
                  </a:gradFill>
                  <a:latin typeface="Segoe UI"/>
                  <a:cs typeface="Segoe UI" panose="020B0502040204020203" pitchFamily="34" charset="0"/>
                </a:rPr>
                <a:t>DevOps</a:t>
              </a:r>
              <a:r>
                <a:rPr lang="en-US" sz="1199" dirty="0">
                  <a:gradFill>
                    <a:gsLst>
                      <a:gs pos="2917">
                        <a:srgbClr val="FFFFFF"/>
                      </a:gs>
                      <a:gs pos="30000">
                        <a:srgbClr val="FFFFFF"/>
                      </a:gs>
                    </a:gsLst>
                    <a:lin ang="5400000" scaled="0"/>
                  </a:gradFill>
                  <a:latin typeface="Segoe UI"/>
                  <a:cs typeface="Segoe UI" panose="020B0502040204020203" pitchFamily="34" charset="0"/>
                </a:rPr>
                <a:t>!</a:t>
              </a:r>
            </a:p>
          </p:txBody>
        </p:sp>
        <p:sp>
          <p:nvSpPr>
            <p:cNvPr id="24" name="Right Triangle 23">
              <a:extLst>
                <a:ext uri="{FF2B5EF4-FFF2-40B4-BE49-F238E27FC236}">
                  <a16:creationId xmlns:a16="http://schemas.microsoft.com/office/drawing/2014/main" id="{2FAA91C1-1EDF-4778-A3F2-A2EC82457C0F}"/>
                </a:ext>
              </a:extLst>
            </p:cNvPr>
            <p:cNvSpPr/>
            <p:nvPr/>
          </p:nvSpPr>
          <p:spPr bwMode="auto">
            <a:xfrm flipV="1">
              <a:off x="3323821" y="1265387"/>
              <a:ext cx="505010" cy="438577"/>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21" tIns="109697" rIns="137121" bIns="109697"/>
            <a:lstStyle>
              <a:lvl1pPr defTabSz="684213">
                <a:defRPr>
                  <a:solidFill>
                    <a:schemeClr val="tx1"/>
                  </a:solidFill>
                  <a:latin typeface="Arial" panose="020B0604020202020204" pitchFamily="34" charset="0"/>
                  <a:cs typeface="Arial" panose="020B0604020202020204" pitchFamily="34" charset="0"/>
                </a:defRPr>
              </a:lvl1pPr>
              <a:lvl2pPr marL="742950" indent="-285750" defTabSz="684213">
                <a:defRPr>
                  <a:solidFill>
                    <a:schemeClr val="tx1"/>
                  </a:solidFill>
                  <a:latin typeface="Arial" panose="020B0604020202020204" pitchFamily="34" charset="0"/>
                  <a:cs typeface="Arial" panose="020B0604020202020204" pitchFamily="34" charset="0"/>
                </a:defRPr>
              </a:lvl2pPr>
              <a:lvl3pPr marL="1143000" indent="-228600" defTabSz="684213">
                <a:defRPr>
                  <a:solidFill>
                    <a:schemeClr val="tx1"/>
                  </a:solidFill>
                  <a:latin typeface="Arial" panose="020B0604020202020204" pitchFamily="34" charset="0"/>
                  <a:cs typeface="Arial" panose="020B0604020202020204" pitchFamily="34" charset="0"/>
                </a:defRPr>
              </a:lvl3pPr>
              <a:lvl4pPr marL="1600200" indent="-228600" defTabSz="684213">
                <a:defRPr>
                  <a:solidFill>
                    <a:schemeClr val="tx1"/>
                  </a:solidFill>
                  <a:latin typeface="Arial" panose="020B0604020202020204" pitchFamily="34" charset="0"/>
                  <a:cs typeface="Arial" panose="020B0604020202020204" pitchFamily="34" charset="0"/>
                </a:defRPr>
              </a:lvl4pPr>
              <a:lvl5pPr marL="2057400" indent="-228600" defTabSz="684213">
                <a:defRPr>
                  <a:solidFill>
                    <a:schemeClr val="tx1"/>
                  </a:solidFill>
                  <a:latin typeface="Arial" panose="020B0604020202020204" pitchFamily="34" charset="0"/>
                  <a:cs typeface="Arial" panose="020B0604020202020204" pitchFamily="34" charset="0"/>
                </a:defRPr>
              </a:lvl5pPr>
              <a:lvl6pPr marL="25146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6842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defRPr/>
              </a:pPr>
              <a:endParaRPr lang="en-US" altLang="pt-BR" sz="1734">
                <a:latin typeface="Segoe UI" panose="020B0502040204020203" pitchFamily="34" charset="0"/>
                <a:cs typeface="Segoe UI" panose="020B0502040204020203" pitchFamily="34" charset="0"/>
              </a:endParaRPr>
            </a:p>
          </p:txBody>
        </p:sp>
      </p:grpSp>
      <p:sp>
        <p:nvSpPr>
          <p:cNvPr id="25" name="Title 3">
            <a:extLst>
              <a:ext uri="{FF2B5EF4-FFF2-40B4-BE49-F238E27FC236}">
                <a16:creationId xmlns:a16="http://schemas.microsoft.com/office/drawing/2014/main" id="{528D9A12-71BC-4CBB-A872-E706804636BF}"/>
              </a:ext>
            </a:extLst>
          </p:cNvPr>
          <p:cNvSpPr txBox="1">
            <a:spLocks/>
          </p:cNvSpPr>
          <p:nvPr/>
        </p:nvSpPr>
        <p:spPr>
          <a:xfrm>
            <a:off x="1990759" y="215341"/>
            <a:ext cx="8671916" cy="752882"/>
          </a:xfrm>
          <a:prstGeom prst="rect">
            <a:avLst/>
          </a:prstGeom>
        </p:spPr>
        <p:txBody>
          <a:bodyPr/>
          <a:lstStyle>
            <a:lvl1pPr algn="l" rtl="0" eaLnBrk="0" fontAlgn="base" hangingPunct="0">
              <a:spcBef>
                <a:spcPct val="0"/>
              </a:spcBef>
              <a:spcAft>
                <a:spcPct val="0"/>
              </a:spcAft>
              <a:defRPr sz="2800" b="1" kern="1200">
                <a:solidFill>
                  <a:schemeClr val="tx1"/>
                </a:solidFill>
                <a:latin typeface="Arial" panose="020B0604020202020204" pitchFamily="34" charset="0"/>
                <a:ea typeface="Arial" charset="0"/>
                <a:cs typeface="Arial" panose="020B0604020202020204" pitchFamily="34" charset="0"/>
              </a:defRPr>
            </a:lvl1pPr>
            <a:lvl2pPr algn="l" rtl="0" eaLnBrk="0" fontAlgn="base" hangingPunct="0">
              <a:spcBef>
                <a:spcPct val="0"/>
              </a:spcBef>
              <a:spcAft>
                <a:spcPct val="0"/>
              </a:spcAft>
              <a:defRPr sz="2800" b="1">
                <a:solidFill>
                  <a:schemeClr val="tx1"/>
                </a:solidFill>
                <a:latin typeface="Arial" charset="0"/>
                <a:ea typeface="Arial" charset="0"/>
                <a:cs typeface="Arial" charset="0"/>
              </a:defRPr>
            </a:lvl2pPr>
            <a:lvl3pPr algn="l" rtl="0" eaLnBrk="0" fontAlgn="base" hangingPunct="0">
              <a:spcBef>
                <a:spcPct val="0"/>
              </a:spcBef>
              <a:spcAft>
                <a:spcPct val="0"/>
              </a:spcAft>
              <a:defRPr sz="2800" b="1">
                <a:solidFill>
                  <a:schemeClr val="tx1"/>
                </a:solidFill>
                <a:latin typeface="Arial" charset="0"/>
                <a:ea typeface="Arial" charset="0"/>
                <a:cs typeface="Arial" charset="0"/>
              </a:defRPr>
            </a:lvl3pPr>
            <a:lvl4pPr algn="l" rtl="0" eaLnBrk="0" fontAlgn="base" hangingPunct="0">
              <a:spcBef>
                <a:spcPct val="0"/>
              </a:spcBef>
              <a:spcAft>
                <a:spcPct val="0"/>
              </a:spcAft>
              <a:defRPr sz="2800" b="1">
                <a:solidFill>
                  <a:schemeClr val="tx1"/>
                </a:solidFill>
                <a:latin typeface="Arial" charset="0"/>
                <a:ea typeface="Arial" charset="0"/>
                <a:cs typeface="Arial" charset="0"/>
              </a:defRPr>
            </a:lvl4pPr>
            <a:lvl5pPr algn="l" rtl="0" eaLnBrk="0" fontAlgn="base" hangingPunct="0">
              <a:spcBef>
                <a:spcPct val="0"/>
              </a:spcBef>
              <a:spcAft>
                <a:spcPct val="0"/>
              </a:spcAft>
              <a:defRPr sz="2800" b="1">
                <a:solidFill>
                  <a:schemeClr val="tx1"/>
                </a:solidFill>
                <a:latin typeface="Arial" charset="0"/>
                <a:ea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defRPr/>
            </a:pPr>
            <a:r>
              <a:rPr lang="en-US" sz="2856" spc="-75" dirty="0"/>
              <a:t>O que é DevOps?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469C9-790E-4F2E-8D74-2B37EACC260B}"/>
              </a:ext>
            </a:extLst>
          </p:cNvPr>
          <p:cNvSpPr>
            <a:spLocks noGrp="1"/>
          </p:cNvSpPr>
          <p:nvPr>
            <p:ph type="title"/>
          </p:nvPr>
        </p:nvSpPr>
        <p:spPr>
          <a:extLst>
            <a:ext uri="{FAA26D3D-D897-4be2-8F04-BA451C77F1D7}"/>
          </a:extLst>
        </p:spPr>
        <p:txBody>
          <a:bodyPr/>
          <a:lstStyle/>
          <a:p>
            <a:pPr>
              <a:defRPr/>
            </a:pPr>
            <a:r>
              <a:rPr lang="en-US" dirty="0" err="1">
                <a:gradFill>
                  <a:gsLst>
                    <a:gs pos="1250">
                      <a:schemeClr val="tx2"/>
                    </a:gs>
                    <a:gs pos="100000">
                      <a:schemeClr val="tx2"/>
                    </a:gs>
                  </a:gsLst>
                  <a:lin ang="0" scaled="0"/>
                </a:gradFill>
              </a:rPr>
              <a:t>Estágios</a:t>
            </a:r>
            <a:r>
              <a:rPr lang="en-US" dirty="0">
                <a:gradFill>
                  <a:gsLst>
                    <a:gs pos="1250">
                      <a:schemeClr val="tx2"/>
                    </a:gs>
                    <a:gs pos="100000">
                      <a:schemeClr val="tx2"/>
                    </a:gs>
                  </a:gsLst>
                  <a:lin ang="0" scaled="0"/>
                </a:gradFill>
              </a:rPr>
              <a:t> do DevOps</a:t>
            </a:r>
          </a:p>
        </p:txBody>
      </p:sp>
      <p:grpSp>
        <p:nvGrpSpPr>
          <p:cNvPr id="47107" name="Group 3">
            <a:extLst>
              <a:ext uri="{FF2B5EF4-FFF2-40B4-BE49-F238E27FC236}">
                <a16:creationId xmlns:a16="http://schemas.microsoft.com/office/drawing/2014/main" id="{BCF10EC5-9B17-4177-9478-9EDB41391E58}"/>
              </a:ext>
            </a:extLst>
          </p:cNvPr>
          <p:cNvGrpSpPr>
            <a:grpSpLocks/>
          </p:cNvGrpSpPr>
          <p:nvPr/>
        </p:nvGrpSpPr>
        <p:grpSpPr bwMode="auto">
          <a:xfrm>
            <a:off x="8122302" y="1088037"/>
            <a:ext cx="2507991" cy="4818451"/>
            <a:chOff x="6670202" y="0"/>
            <a:chExt cx="3344450" cy="6425941"/>
          </a:xfrm>
        </p:grpSpPr>
        <p:sp>
          <p:nvSpPr>
            <p:cNvPr id="50" name="Rectangle 49">
              <a:extLst>
                <a:ext uri="{FF2B5EF4-FFF2-40B4-BE49-F238E27FC236}">
                  <a16:creationId xmlns:a16="http://schemas.microsoft.com/office/drawing/2014/main" id="{78960441-C323-4847-B369-684F0C80F354}"/>
                </a:ext>
              </a:extLst>
            </p:cNvPr>
            <p:cNvSpPr/>
            <p:nvPr/>
          </p:nvSpPr>
          <p:spPr>
            <a:xfrm>
              <a:off x="6670202" y="0"/>
              <a:ext cx="3344450" cy="6425941"/>
            </a:xfrm>
            <a:prstGeom prst="rect">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ounded Rectangle 4">
              <a:extLst>
                <a:ext uri="{FF2B5EF4-FFF2-40B4-BE49-F238E27FC236}">
                  <a16:creationId xmlns:a16="http://schemas.microsoft.com/office/drawing/2014/main" id="{8BA6A22B-2327-4840-886A-36E0FA644836}"/>
                </a:ext>
              </a:extLst>
            </p:cNvPr>
            <p:cNvSpPr/>
            <p:nvPr/>
          </p:nvSpPr>
          <p:spPr>
            <a:xfrm>
              <a:off x="6670202" y="0"/>
              <a:ext cx="3344450"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17331" tIns="117331" rIns="117331" bIns="117331" spcCol="1270" anchor="ctr"/>
            <a:lstStyle/>
            <a:p>
              <a:pPr algn="ctr" defTabSz="733359">
                <a:lnSpc>
                  <a:spcPct val="90000"/>
                </a:lnSpc>
                <a:spcAft>
                  <a:spcPct val="35000"/>
                </a:spcAft>
                <a:defRPr/>
              </a:pPr>
              <a:r>
                <a:rPr lang="en-US" sz="1650" dirty="0" err="1">
                  <a:gradFill>
                    <a:gsLst>
                      <a:gs pos="2917">
                        <a:schemeClr val="bg1"/>
                      </a:gs>
                      <a:gs pos="30000">
                        <a:schemeClr val="bg1"/>
                      </a:gs>
                    </a:gsLst>
                    <a:lin ang="5400000" scaled="0"/>
                  </a:gradFill>
                </a:rPr>
                <a:t>Produção</a:t>
              </a:r>
              <a:r>
                <a:rPr lang="en-US" sz="1650" dirty="0">
                  <a:gradFill>
                    <a:gsLst>
                      <a:gs pos="2917">
                        <a:schemeClr val="bg1"/>
                      </a:gs>
                      <a:gs pos="30000">
                        <a:schemeClr val="bg1"/>
                      </a:gs>
                    </a:gsLst>
                    <a:lin ang="5400000" scaled="0"/>
                  </a:gradFill>
                </a:rPr>
                <a:t> e </a:t>
              </a:r>
              <a:r>
                <a:rPr lang="en-US" sz="1650" dirty="0" err="1">
                  <a:gradFill>
                    <a:gsLst>
                      <a:gs pos="2917">
                        <a:schemeClr val="bg1"/>
                      </a:gs>
                      <a:gs pos="30000">
                        <a:schemeClr val="bg1"/>
                      </a:gs>
                    </a:gsLst>
                    <a:lin ang="5400000" scaled="0"/>
                  </a:gradFill>
                </a:rPr>
                <a:t>Práticas</a:t>
              </a:r>
              <a:endParaRPr lang="en-US" sz="1650" dirty="0">
                <a:gradFill>
                  <a:gsLst>
                    <a:gs pos="2917">
                      <a:schemeClr val="bg1"/>
                    </a:gs>
                    <a:gs pos="30000">
                      <a:schemeClr val="bg1"/>
                    </a:gs>
                  </a:gsLst>
                  <a:lin ang="5400000" scaled="0"/>
                </a:gradFill>
              </a:endParaRPr>
            </a:p>
          </p:txBody>
        </p:sp>
      </p:grpSp>
      <p:grpSp>
        <p:nvGrpSpPr>
          <p:cNvPr id="47108" name="Group 4">
            <a:extLst>
              <a:ext uri="{FF2B5EF4-FFF2-40B4-BE49-F238E27FC236}">
                <a16:creationId xmlns:a16="http://schemas.microsoft.com/office/drawing/2014/main" id="{3E217EB3-55A0-4582-892D-3F7323E2BDFC}"/>
              </a:ext>
            </a:extLst>
          </p:cNvPr>
          <p:cNvGrpSpPr>
            <a:grpSpLocks/>
          </p:cNvGrpSpPr>
          <p:nvPr/>
        </p:nvGrpSpPr>
        <p:grpSpPr bwMode="auto">
          <a:xfrm>
            <a:off x="5343922" y="1088037"/>
            <a:ext cx="2509610" cy="4818451"/>
            <a:chOff x="5062787" y="0"/>
            <a:chExt cx="3346704" cy="6425941"/>
          </a:xfrm>
        </p:grpSpPr>
        <p:sp>
          <p:nvSpPr>
            <p:cNvPr id="48" name="Rounded Rectangle 47">
              <a:extLst>
                <a:ext uri="{FF2B5EF4-FFF2-40B4-BE49-F238E27FC236}">
                  <a16:creationId xmlns:a16="http://schemas.microsoft.com/office/drawing/2014/main" id="{5FE3F472-DCB8-4B7D-BBAD-EBB9EEF7B6CF}"/>
                </a:ext>
              </a:extLst>
            </p:cNvPr>
            <p:cNvSpPr/>
            <p:nvPr/>
          </p:nvSpPr>
          <p:spPr>
            <a:xfrm>
              <a:off x="5062787" y="0"/>
              <a:ext cx="3346704" cy="6425941"/>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9" name="Rounded Rectangle 6">
              <a:extLst>
                <a:ext uri="{FF2B5EF4-FFF2-40B4-BE49-F238E27FC236}">
                  <a16:creationId xmlns:a16="http://schemas.microsoft.com/office/drawing/2014/main" id="{AACA43EF-BD85-406D-815A-EAC2F584F1F7}"/>
                </a:ext>
              </a:extLst>
            </p:cNvPr>
            <p:cNvSpPr/>
            <p:nvPr/>
          </p:nvSpPr>
          <p:spPr>
            <a:xfrm>
              <a:off x="5062787" y="0"/>
              <a:ext cx="3346704" cy="19277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17331" tIns="117331" rIns="117331" bIns="117331" spcCol="1270" anchor="ctr"/>
            <a:lstStyle/>
            <a:p>
              <a:pPr algn="ctr" defTabSz="733359">
                <a:lnSpc>
                  <a:spcPct val="90000"/>
                </a:lnSpc>
                <a:spcAft>
                  <a:spcPct val="35000"/>
                </a:spcAft>
                <a:defRPr/>
              </a:pPr>
              <a:r>
                <a:rPr lang="en-US" sz="1650" dirty="0" err="1">
                  <a:gradFill>
                    <a:gsLst>
                      <a:gs pos="2917">
                        <a:schemeClr val="bg1"/>
                      </a:gs>
                      <a:gs pos="30000">
                        <a:schemeClr val="bg1"/>
                      </a:gs>
                    </a:gsLst>
                    <a:lin ang="5400000" scaled="0"/>
                  </a:gradFill>
                </a:rPr>
                <a:t>Práticas</a:t>
              </a:r>
              <a:endParaRPr lang="en-US" sz="1650" dirty="0">
                <a:gradFill>
                  <a:gsLst>
                    <a:gs pos="2917">
                      <a:schemeClr val="bg1"/>
                    </a:gs>
                    <a:gs pos="30000">
                      <a:schemeClr val="bg1"/>
                    </a:gs>
                  </a:gsLst>
                  <a:lin ang="5400000" scaled="0"/>
                </a:gradFill>
              </a:endParaRPr>
            </a:p>
          </p:txBody>
        </p:sp>
      </p:grpSp>
      <p:grpSp>
        <p:nvGrpSpPr>
          <p:cNvPr id="47109" name="Group 5">
            <a:extLst>
              <a:ext uri="{FF2B5EF4-FFF2-40B4-BE49-F238E27FC236}">
                <a16:creationId xmlns:a16="http://schemas.microsoft.com/office/drawing/2014/main" id="{BE08621C-133A-47FC-9382-B3A6AD530B6A}"/>
              </a:ext>
            </a:extLst>
          </p:cNvPr>
          <p:cNvGrpSpPr>
            <a:grpSpLocks/>
          </p:cNvGrpSpPr>
          <p:nvPr/>
        </p:nvGrpSpPr>
        <p:grpSpPr bwMode="auto">
          <a:xfrm>
            <a:off x="1913043" y="2624566"/>
            <a:ext cx="3162108" cy="2564659"/>
            <a:chOff x="464366" y="2049164"/>
            <a:chExt cx="4217508" cy="3420913"/>
          </a:xfrm>
        </p:grpSpPr>
        <p:sp>
          <p:nvSpPr>
            <p:cNvPr id="46" name="Rounded Rectangle 45">
              <a:extLst>
                <a:ext uri="{FF2B5EF4-FFF2-40B4-BE49-F238E27FC236}">
                  <a16:creationId xmlns:a16="http://schemas.microsoft.com/office/drawing/2014/main" id="{9EE2AE47-4747-4BEE-B463-9DC7BEC1C28F}"/>
                </a:ext>
              </a:extLst>
            </p:cNvPr>
            <p:cNvSpPr/>
            <p:nvPr/>
          </p:nvSpPr>
          <p:spPr>
            <a:xfrm>
              <a:off x="464366" y="2049164"/>
              <a:ext cx="4217508" cy="3420913"/>
            </a:xfrm>
            <a:prstGeom prst="roundRect">
              <a:avLst>
                <a:gd name="adj" fmla="val 0"/>
              </a:avLst>
            </a:prstGeom>
            <a:solidFill>
              <a:schemeClr val="tx2"/>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ounded Rectangle 8">
              <a:extLst>
                <a:ext uri="{FF2B5EF4-FFF2-40B4-BE49-F238E27FC236}">
                  <a16:creationId xmlns:a16="http://schemas.microsoft.com/office/drawing/2014/main" id="{B76A85CB-6D7A-4C5A-AB69-5854C503716B}"/>
                </a:ext>
              </a:extLst>
            </p:cNvPr>
            <p:cNvSpPr/>
            <p:nvPr/>
          </p:nvSpPr>
          <p:spPr>
            <a:xfrm>
              <a:off x="654821" y="2049164"/>
              <a:ext cx="3836598" cy="10262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17331" tIns="117331" rIns="117331" bIns="117331" spcCol="1270" anchor="ctr"/>
            <a:lstStyle/>
            <a:p>
              <a:pPr algn="ctr" defTabSz="733359">
                <a:lnSpc>
                  <a:spcPct val="90000"/>
                </a:lnSpc>
                <a:spcAft>
                  <a:spcPct val="35000"/>
                </a:spcAft>
                <a:defRPr/>
              </a:pPr>
              <a:r>
                <a:rPr lang="en-US" sz="1650" dirty="0">
                  <a:gradFill>
                    <a:gsLst>
                      <a:gs pos="2917">
                        <a:schemeClr val="bg1"/>
                      </a:gs>
                      <a:gs pos="30000">
                        <a:schemeClr val="bg1"/>
                      </a:gs>
                    </a:gsLst>
                    <a:lin ang="5400000" scaled="0"/>
                  </a:gradFill>
                </a:rPr>
                <a:t>Fundamental</a:t>
              </a:r>
            </a:p>
          </p:txBody>
        </p:sp>
      </p:grpSp>
      <p:grpSp>
        <p:nvGrpSpPr>
          <p:cNvPr id="47110" name="Group 7">
            <a:extLst>
              <a:ext uri="{FF2B5EF4-FFF2-40B4-BE49-F238E27FC236}">
                <a16:creationId xmlns:a16="http://schemas.microsoft.com/office/drawing/2014/main" id="{E1448E6D-7374-4598-9EE3-8DA30B545DF8}"/>
              </a:ext>
            </a:extLst>
          </p:cNvPr>
          <p:cNvGrpSpPr>
            <a:grpSpLocks/>
          </p:cNvGrpSpPr>
          <p:nvPr/>
        </p:nvGrpSpPr>
        <p:grpSpPr bwMode="auto">
          <a:xfrm>
            <a:off x="5193345" y="3212300"/>
            <a:ext cx="50192" cy="1000606"/>
            <a:chOff x="4838980" y="2833758"/>
            <a:chExt cx="66702" cy="1334044"/>
          </a:xfrm>
        </p:grpSpPr>
        <p:sp>
          <p:nvSpPr>
            <p:cNvPr id="42" name="Straight Connector 11">
              <a:extLst>
                <a:ext uri="{FF2B5EF4-FFF2-40B4-BE49-F238E27FC236}">
                  <a16:creationId xmlns:a16="http://schemas.microsoft.com/office/drawing/2014/main" id="{B068642A-47AC-4885-92A6-B69D6342F85B}"/>
                </a:ext>
              </a:extLst>
            </p:cNvPr>
            <p:cNvSpPr/>
            <p:nvPr/>
          </p:nvSpPr>
          <p:spPr>
            <a:xfrm rot="18289469">
              <a:off x="4205308" y="3486794"/>
              <a:ext cx="1334044" cy="27973"/>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3" name="Straight Connector 12">
              <a:extLst>
                <a:ext uri="{FF2B5EF4-FFF2-40B4-BE49-F238E27FC236}">
                  <a16:creationId xmlns:a16="http://schemas.microsoft.com/office/drawing/2014/main" id="{72130EF5-1D9B-4962-905F-8DEE281955A9}"/>
                </a:ext>
              </a:extLst>
            </p:cNvPr>
            <p:cNvSpPr/>
            <p:nvPr/>
          </p:nvSpPr>
          <p:spPr>
            <a:xfrm rot="18289469">
              <a:off x="4839951" y="3467430"/>
              <a:ext cx="64759"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lIns="9524" tIns="0" rIns="9524" bIns="0" anchor="ctr"/>
            <a:lstStyle>
              <a:lvl1pPr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defTabSz="161925">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lnSpc>
                  <a:spcPct val="90000"/>
                </a:lnSpc>
                <a:spcBef>
                  <a:spcPct val="0"/>
                </a:spcBef>
                <a:spcAft>
                  <a:spcPct val="35000"/>
                </a:spcAft>
                <a:buFontTx/>
                <a:buNone/>
                <a:defRPr/>
              </a:pPr>
              <a:endParaRPr lang="en-US" altLang="en-US" sz="306">
                <a:solidFill>
                  <a:srgbClr val="000000"/>
                </a:solidFill>
                <a:latin typeface="Calibri" panose="020F0502020204030204" pitchFamily="34" charset="0"/>
              </a:endParaRPr>
            </a:p>
          </p:txBody>
        </p:sp>
      </p:grpSp>
      <p:grpSp>
        <p:nvGrpSpPr>
          <p:cNvPr id="47111" name="Group 9">
            <a:extLst>
              <a:ext uri="{FF2B5EF4-FFF2-40B4-BE49-F238E27FC236}">
                <a16:creationId xmlns:a16="http://schemas.microsoft.com/office/drawing/2014/main" id="{B8436C78-DF5F-4B40-90C3-B9AF9A12E6DC}"/>
              </a:ext>
            </a:extLst>
          </p:cNvPr>
          <p:cNvGrpSpPr>
            <a:grpSpLocks/>
          </p:cNvGrpSpPr>
          <p:nvPr/>
        </p:nvGrpSpPr>
        <p:grpSpPr bwMode="auto">
          <a:xfrm>
            <a:off x="7651144" y="3079534"/>
            <a:ext cx="704309" cy="35620"/>
            <a:chOff x="7069625" y="2655982"/>
            <a:chExt cx="938190" cy="46909"/>
          </a:xfrm>
        </p:grpSpPr>
        <p:sp>
          <p:nvSpPr>
            <p:cNvPr id="38" name="Straight Connector 15">
              <a:extLst>
                <a:ext uri="{FF2B5EF4-FFF2-40B4-BE49-F238E27FC236}">
                  <a16:creationId xmlns:a16="http://schemas.microsoft.com/office/drawing/2014/main" id="{73EBA8B6-99B2-4343-A386-F643BA33DAC8}"/>
                </a:ext>
              </a:extLst>
            </p:cNvPr>
            <p:cNvSpPr/>
            <p:nvPr/>
          </p:nvSpPr>
          <p:spPr>
            <a:xfrm rot="19457599">
              <a:off x="7069625" y="2666644"/>
              <a:ext cx="938190" cy="25587"/>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16">
              <a:extLst>
                <a:ext uri="{FF2B5EF4-FFF2-40B4-BE49-F238E27FC236}">
                  <a16:creationId xmlns:a16="http://schemas.microsoft.com/office/drawing/2014/main" id="{942C3863-0E67-4B3E-889A-FA232B2AF998}"/>
                </a:ext>
              </a:extLst>
            </p:cNvPr>
            <p:cNvSpPr/>
            <p:nvPr/>
          </p:nvSpPr>
          <p:spPr>
            <a:xfrm rot="19457599">
              <a:off x="7516074" y="2655982"/>
              <a:ext cx="45293"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lIns="9524" tIns="0" rIns="9524" bIns="0" anchor="ctr"/>
            <a:lstStyle>
              <a:lvl1pPr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defTabSz="161925">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lnSpc>
                  <a:spcPct val="90000"/>
                </a:lnSpc>
                <a:spcBef>
                  <a:spcPct val="0"/>
                </a:spcBef>
                <a:spcAft>
                  <a:spcPct val="35000"/>
                </a:spcAft>
                <a:buFontTx/>
                <a:buNone/>
                <a:defRPr/>
              </a:pPr>
              <a:endParaRPr lang="en-US" altLang="en-US" sz="306">
                <a:solidFill>
                  <a:srgbClr val="000000"/>
                </a:solidFill>
                <a:latin typeface="Calibri" panose="020F0502020204030204" pitchFamily="34" charset="0"/>
              </a:endParaRPr>
            </a:p>
          </p:txBody>
        </p:sp>
      </p:grpSp>
      <p:sp>
        <p:nvSpPr>
          <p:cNvPr id="36" name="Rectangle 35">
            <a:extLst>
              <a:ext uri="{FF2B5EF4-FFF2-40B4-BE49-F238E27FC236}">
                <a16:creationId xmlns:a16="http://schemas.microsoft.com/office/drawing/2014/main" id="{82DD7061-0C07-41F4-8457-635B6E848F33}"/>
              </a:ext>
            </a:extLst>
          </p:cNvPr>
          <p:cNvSpPr/>
          <p:nvPr/>
        </p:nvSpPr>
        <p:spPr>
          <a:xfrm>
            <a:off x="8289071" y="2535515"/>
            <a:ext cx="2197122" cy="714025"/>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Rounded Rectangle 18">
            <a:extLst>
              <a:ext uri="{FF2B5EF4-FFF2-40B4-BE49-F238E27FC236}">
                <a16:creationId xmlns:a16="http://schemas.microsoft.com/office/drawing/2014/main" id="{9EB46564-2A99-462F-8F53-10B6446B9F79}"/>
              </a:ext>
            </a:extLst>
          </p:cNvPr>
          <p:cNvSpPr/>
          <p:nvPr/>
        </p:nvSpPr>
        <p:spPr>
          <a:xfrm>
            <a:off x="8321251" y="2640625"/>
            <a:ext cx="2133420" cy="502474"/>
          </a:xfrm>
          <a:prstGeom prst="rect">
            <a:avLst/>
          </a:prstGeom>
        </p:spPr>
        <p:style>
          <a:lnRef idx="0">
            <a:scrgbClr r="0" g="0" b="0"/>
          </a:lnRef>
          <a:fillRef idx="0">
            <a:scrgbClr r="0" g="0" b="0"/>
          </a:fillRef>
          <a:effectRef idx="0">
            <a:scrgbClr r="0" g="0" b="0"/>
          </a:effectRef>
          <a:fontRef idx="minor">
            <a:schemeClr val="lt1"/>
          </a:fontRef>
        </p:style>
        <p:txBody>
          <a:bodyPr lIns="7619" tIns="7619" rIns="7619" bIns="7619" spcCol="1270" anchor="ctr"/>
          <a:lstStyle/>
          <a:p>
            <a:pPr algn="ctr" defTabSz="533352">
              <a:lnSpc>
                <a:spcPct val="90000"/>
              </a:lnSpc>
              <a:spcAft>
                <a:spcPct val="35000"/>
              </a:spcAft>
              <a:defRPr/>
            </a:pPr>
            <a:r>
              <a:rPr lang="en-US" sz="1199" dirty="0">
                <a:gradFill>
                  <a:gsLst>
                    <a:gs pos="2917">
                      <a:schemeClr val="bg1"/>
                    </a:gs>
                    <a:gs pos="30000">
                      <a:schemeClr val="bg1"/>
                    </a:gs>
                  </a:gsLst>
                  <a:lin ang="5400000" scaled="0"/>
                </a:gradFill>
              </a:rPr>
              <a:t>Azure Deployment Template with Azure Website + SQL DB </a:t>
            </a:r>
          </a:p>
        </p:txBody>
      </p:sp>
      <p:grpSp>
        <p:nvGrpSpPr>
          <p:cNvPr id="47114" name="Group 11">
            <a:extLst>
              <a:ext uri="{FF2B5EF4-FFF2-40B4-BE49-F238E27FC236}">
                <a16:creationId xmlns:a16="http://schemas.microsoft.com/office/drawing/2014/main" id="{7C98108C-577B-428B-AC2F-14706571357E}"/>
              </a:ext>
            </a:extLst>
          </p:cNvPr>
          <p:cNvGrpSpPr>
            <a:grpSpLocks/>
          </p:cNvGrpSpPr>
          <p:nvPr/>
        </p:nvGrpSpPr>
        <p:grpSpPr bwMode="auto">
          <a:xfrm>
            <a:off x="7651144" y="3490785"/>
            <a:ext cx="704309" cy="34002"/>
            <a:chOff x="7069625" y="3203545"/>
            <a:chExt cx="938190" cy="46909"/>
          </a:xfrm>
        </p:grpSpPr>
        <p:sp>
          <p:nvSpPr>
            <p:cNvPr id="34" name="Straight Connector 19">
              <a:extLst>
                <a:ext uri="{FF2B5EF4-FFF2-40B4-BE49-F238E27FC236}">
                  <a16:creationId xmlns:a16="http://schemas.microsoft.com/office/drawing/2014/main" id="{9761A57B-5871-4D78-9FA7-D72B8B751EB8}"/>
                </a:ext>
              </a:extLst>
            </p:cNvPr>
            <p:cNvSpPr/>
            <p:nvPr/>
          </p:nvSpPr>
          <p:spPr>
            <a:xfrm rot="2142401">
              <a:off x="7069625" y="3214714"/>
              <a:ext cx="938190" cy="24570"/>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20">
              <a:extLst>
                <a:ext uri="{FF2B5EF4-FFF2-40B4-BE49-F238E27FC236}">
                  <a16:creationId xmlns:a16="http://schemas.microsoft.com/office/drawing/2014/main" id="{18267367-966E-457C-A18A-24FAE472BB3D}"/>
                </a:ext>
              </a:extLst>
            </p:cNvPr>
            <p:cNvSpPr/>
            <p:nvPr/>
          </p:nvSpPr>
          <p:spPr>
            <a:xfrm rot="2142401">
              <a:off x="7516074" y="3203545"/>
              <a:ext cx="45293"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lIns="9524" tIns="0" rIns="9524" bIns="0" anchor="ctr"/>
            <a:lstStyle>
              <a:lvl1pPr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defTabSz="161925">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lnSpc>
                  <a:spcPct val="90000"/>
                </a:lnSpc>
                <a:spcBef>
                  <a:spcPct val="0"/>
                </a:spcBef>
                <a:spcAft>
                  <a:spcPct val="35000"/>
                </a:spcAft>
                <a:buFontTx/>
                <a:buNone/>
                <a:defRPr/>
              </a:pPr>
              <a:endParaRPr lang="en-US" altLang="en-US" sz="306">
                <a:solidFill>
                  <a:srgbClr val="000000"/>
                </a:solidFill>
                <a:latin typeface="Calibri" panose="020F0502020204030204" pitchFamily="34" charset="0"/>
              </a:endParaRPr>
            </a:p>
          </p:txBody>
        </p:sp>
      </p:grpSp>
      <p:sp>
        <p:nvSpPr>
          <p:cNvPr id="32" name="Rectangle 31">
            <a:extLst>
              <a:ext uri="{FF2B5EF4-FFF2-40B4-BE49-F238E27FC236}">
                <a16:creationId xmlns:a16="http://schemas.microsoft.com/office/drawing/2014/main" id="{5C9396D6-11AE-4BCC-997C-33AB67816A49}"/>
              </a:ext>
            </a:extLst>
          </p:cNvPr>
          <p:cNvSpPr/>
          <p:nvPr/>
        </p:nvSpPr>
        <p:spPr>
          <a:xfrm>
            <a:off x="8289071" y="3356401"/>
            <a:ext cx="2197122" cy="714024"/>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22">
            <a:extLst>
              <a:ext uri="{FF2B5EF4-FFF2-40B4-BE49-F238E27FC236}">
                <a16:creationId xmlns:a16="http://schemas.microsoft.com/office/drawing/2014/main" id="{02FBF187-7073-4298-9098-AC4C5D4DBECF}"/>
              </a:ext>
            </a:extLst>
          </p:cNvPr>
          <p:cNvSpPr/>
          <p:nvPr/>
        </p:nvSpPr>
        <p:spPr>
          <a:xfrm>
            <a:off x="8321251" y="3483237"/>
            <a:ext cx="2133420" cy="459706"/>
          </a:xfrm>
          <a:prstGeom prst="rect">
            <a:avLst/>
          </a:prstGeom>
        </p:spPr>
        <p:style>
          <a:lnRef idx="0">
            <a:scrgbClr r="0" g="0" b="0"/>
          </a:lnRef>
          <a:fillRef idx="0">
            <a:scrgbClr r="0" g="0" b="0"/>
          </a:fillRef>
          <a:effectRef idx="0">
            <a:scrgbClr r="0" g="0" b="0"/>
          </a:effectRef>
          <a:fontRef idx="minor">
            <a:schemeClr val="lt1"/>
          </a:fontRef>
        </p:style>
        <p:txBody>
          <a:bodyPr lIns="7619" tIns="7619" rIns="7619" bIns="7619" spcCol="1270" anchor="ctr"/>
          <a:lstStyle/>
          <a:p>
            <a:pPr algn="ctr" defTabSz="533352">
              <a:lnSpc>
                <a:spcPct val="90000"/>
              </a:lnSpc>
              <a:spcAft>
                <a:spcPct val="35000"/>
              </a:spcAft>
              <a:defRPr/>
            </a:pPr>
            <a:r>
              <a:rPr lang="en-US" sz="1199" dirty="0">
                <a:gradFill>
                  <a:gsLst>
                    <a:gs pos="2917">
                      <a:schemeClr val="bg1"/>
                    </a:gs>
                    <a:gs pos="30000">
                      <a:schemeClr val="bg1"/>
                    </a:gs>
                  </a:gsLst>
                  <a:lin ang="5400000" scaled="0"/>
                </a:gradFill>
              </a:rPr>
              <a:t>Kubernetes + Docker</a:t>
            </a:r>
          </a:p>
        </p:txBody>
      </p:sp>
      <p:grpSp>
        <p:nvGrpSpPr>
          <p:cNvPr id="47117" name="Group 13">
            <a:extLst>
              <a:ext uri="{FF2B5EF4-FFF2-40B4-BE49-F238E27FC236}">
                <a16:creationId xmlns:a16="http://schemas.microsoft.com/office/drawing/2014/main" id="{C53FB16E-C226-40A1-B66D-E8B5F54DA2E2}"/>
              </a:ext>
            </a:extLst>
          </p:cNvPr>
          <p:cNvGrpSpPr>
            <a:grpSpLocks/>
          </p:cNvGrpSpPr>
          <p:nvPr/>
        </p:nvGrpSpPr>
        <p:grpSpPr bwMode="auto">
          <a:xfrm>
            <a:off x="5193345" y="4034804"/>
            <a:ext cx="50192" cy="998987"/>
            <a:chOff x="4838980" y="3928882"/>
            <a:chExt cx="66702" cy="1334044"/>
          </a:xfrm>
        </p:grpSpPr>
        <p:sp>
          <p:nvSpPr>
            <p:cNvPr id="30" name="Straight Connector 23">
              <a:extLst>
                <a:ext uri="{FF2B5EF4-FFF2-40B4-BE49-F238E27FC236}">
                  <a16:creationId xmlns:a16="http://schemas.microsoft.com/office/drawing/2014/main" id="{BED1C676-BCA4-4A20-8E73-585F3BD82318}"/>
                </a:ext>
              </a:extLst>
            </p:cNvPr>
            <p:cNvSpPr/>
            <p:nvPr/>
          </p:nvSpPr>
          <p:spPr>
            <a:xfrm rot="3310531">
              <a:off x="4205309" y="4581918"/>
              <a:ext cx="1334044" cy="27973"/>
            </a:xfrm>
            <a:custGeom>
              <a:avLst/>
              <a:gdLst/>
              <a:ahLst/>
              <a:cxnLst/>
              <a:rect l="0" t="0" r="0" b="0"/>
              <a:pathLst>
                <a:path>
                  <a:moveTo>
                    <a:pt x="0" y="13337"/>
                  </a:moveTo>
                  <a:lnTo>
                    <a:pt x="1334044" y="13337"/>
                  </a:lnTo>
                </a:path>
              </a:pathLst>
            </a:custGeom>
            <a:noFill/>
            <a:ln>
              <a:solidFill>
                <a:schemeClr val="bg2"/>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4">
              <a:extLst>
                <a:ext uri="{FF2B5EF4-FFF2-40B4-BE49-F238E27FC236}">
                  <a16:creationId xmlns:a16="http://schemas.microsoft.com/office/drawing/2014/main" id="{8DB9EE3F-1E8E-49E7-A2B3-FC323DFFED08}"/>
                </a:ext>
              </a:extLst>
            </p:cNvPr>
            <p:cNvSpPr/>
            <p:nvPr/>
          </p:nvSpPr>
          <p:spPr>
            <a:xfrm rot="3310531">
              <a:off x="4838818" y="4562553"/>
              <a:ext cx="67026" cy="66702"/>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lIns="9524" tIns="0" rIns="9524" bIns="0" anchor="ctr"/>
            <a:lstStyle>
              <a:lvl1pPr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defTabSz="161925">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lnSpc>
                  <a:spcPct val="90000"/>
                </a:lnSpc>
                <a:spcBef>
                  <a:spcPct val="0"/>
                </a:spcBef>
                <a:spcAft>
                  <a:spcPct val="35000"/>
                </a:spcAft>
                <a:buFontTx/>
                <a:buNone/>
                <a:defRPr/>
              </a:pPr>
              <a:endParaRPr lang="en-US" altLang="en-US" sz="306">
                <a:solidFill>
                  <a:srgbClr val="000000"/>
                </a:solidFill>
                <a:latin typeface="Calibri" panose="020F0502020204030204" pitchFamily="34" charset="0"/>
              </a:endParaRPr>
            </a:p>
          </p:txBody>
        </p:sp>
      </p:grpSp>
      <p:grpSp>
        <p:nvGrpSpPr>
          <p:cNvPr id="47118" name="Group 15">
            <a:extLst>
              <a:ext uri="{FF2B5EF4-FFF2-40B4-BE49-F238E27FC236}">
                <a16:creationId xmlns:a16="http://schemas.microsoft.com/office/drawing/2014/main" id="{BF28E1FA-6A34-4B8A-A1FD-8B7734F0BCBE}"/>
              </a:ext>
            </a:extLst>
          </p:cNvPr>
          <p:cNvGrpSpPr>
            <a:grpSpLocks/>
          </p:cNvGrpSpPr>
          <p:nvPr/>
        </p:nvGrpSpPr>
        <p:grpSpPr bwMode="auto">
          <a:xfrm>
            <a:off x="7651144" y="4721305"/>
            <a:ext cx="704309" cy="35620"/>
            <a:chOff x="7069625" y="4846231"/>
            <a:chExt cx="938190" cy="46909"/>
          </a:xfrm>
        </p:grpSpPr>
        <p:sp>
          <p:nvSpPr>
            <p:cNvPr id="26" name="Straight Connector 27">
              <a:extLst>
                <a:ext uri="{FF2B5EF4-FFF2-40B4-BE49-F238E27FC236}">
                  <a16:creationId xmlns:a16="http://schemas.microsoft.com/office/drawing/2014/main" id="{18F41885-4A71-400F-9A0C-A11D288DCF96}"/>
                </a:ext>
              </a:extLst>
            </p:cNvPr>
            <p:cNvSpPr/>
            <p:nvPr/>
          </p:nvSpPr>
          <p:spPr>
            <a:xfrm rot="19457599">
              <a:off x="7069625" y="4856893"/>
              <a:ext cx="938190" cy="25587"/>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8">
              <a:extLst>
                <a:ext uri="{FF2B5EF4-FFF2-40B4-BE49-F238E27FC236}">
                  <a16:creationId xmlns:a16="http://schemas.microsoft.com/office/drawing/2014/main" id="{27FE2B31-7BAD-441D-9A23-4C96D7B3D76E}"/>
                </a:ext>
              </a:extLst>
            </p:cNvPr>
            <p:cNvSpPr/>
            <p:nvPr/>
          </p:nvSpPr>
          <p:spPr>
            <a:xfrm rot="19457599">
              <a:off x="7516074" y="4846231"/>
              <a:ext cx="45293"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lIns="9524" tIns="0" rIns="9524" bIns="0" anchor="ctr"/>
            <a:lstStyle>
              <a:lvl1pPr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defTabSz="161925">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lnSpc>
                  <a:spcPct val="90000"/>
                </a:lnSpc>
                <a:spcBef>
                  <a:spcPct val="0"/>
                </a:spcBef>
                <a:spcAft>
                  <a:spcPct val="35000"/>
                </a:spcAft>
                <a:buFontTx/>
                <a:buNone/>
                <a:defRPr/>
              </a:pPr>
              <a:endParaRPr lang="en-US" altLang="en-US" sz="306">
                <a:solidFill>
                  <a:srgbClr val="000000"/>
                </a:solidFill>
                <a:latin typeface="Calibri" panose="020F0502020204030204" pitchFamily="34" charset="0"/>
              </a:endParaRPr>
            </a:p>
          </p:txBody>
        </p:sp>
      </p:grpSp>
      <p:sp>
        <p:nvSpPr>
          <p:cNvPr id="24" name="Rectangle 23">
            <a:extLst>
              <a:ext uri="{FF2B5EF4-FFF2-40B4-BE49-F238E27FC236}">
                <a16:creationId xmlns:a16="http://schemas.microsoft.com/office/drawing/2014/main" id="{12599DAD-C2E6-428A-AF21-C945AF4A0CDF}"/>
              </a:ext>
            </a:extLst>
          </p:cNvPr>
          <p:cNvSpPr/>
          <p:nvPr/>
        </p:nvSpPr>
        <p:spPr>
          <a:xfrm>
            <a:off x="8289071" y="4177285"/>
            <a:ext cx="2197122" cy="714025"/>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Rounded Rectangle 30">
            <a:extLst>
              <a:ext uri="{FF2B5EF4-FFF2-40B4-BE49-F238E27FC236}">
                <a16:creationId xmlns:a16="http://schemas.microsoft.com/office/drawing/2014/main" id="{2CEBA61F-BA0E-4855-8ED3-8316B62B392E}"/>
              </a:ext>
            </a:extLst>
          </p:cNvPr>
          <p:cNvSpPr/>
          <p:nvPr/>
        </p:nvSpPr>
        <p:spPr>
          <a:xfrm>
            <a:off x="8321251" y="4318109"/>
            <a:ext cx="2133420" cy="432415"/>
          </a:xfrm>
          <a:prstGeom prst="rect">
            <a:avLst/>
          </a:prstGeom>
        </p:spPr>
        <p:style>
          <a:lnRef idx="0">
            <a:scrgbClr r="0" g="0" b="0"/>
          </a:lnRef>
          <a:fillRef idx="0">
            <a:scrgbClr r="0" g="0" b="0"/>
          </a:fillRef>
          <a:effectRef idx="0">
            <a:scrgbClr r="0" g="0" b="0"/>
          </a:effectRef>
          <a:fontRef idx="minor">
            <a:schemeClr val="lt1"/>
          </a:fontRef>
        </p:style>
        <p:txBody>
          <a:bodyPr lIns="7619" tIns="7619" rIns="7619" bIns="7619" spcCol="1270" anchor="ctr"/>
          <a:lstStyle/>
          <a:p>
            <a:pPr algn="ctr" defTabSz="533352">
              <a:lnSpc>
                <a:spcPct val="90000"/>
              </a:lnSpc>
              <a:spcAft>
                <a:spcPct val="35000"/>
              </a:spcAft>
              <a:defRPr/>
            </a:pPr>
            <a:r>
              <a:rPr lang="en-US" sz="1199" dirty="0">
                <a:gradFill>
                  <a:gsLst>
                    <a:gs pos="2917">
                      <a:schemeClr val="bg1"/>
                    </a:gs>
                    <a:gs pos="30000">
                      <a:schemeClr val="bg1"/>
                    </a:gs>
                  </a:gsLst>
                  <a:lin ang="5400000" scaled="0"/>
                </a:gradFill>
              </a:rPr>
              <a:t>Visual Studio Team Services (</a:t>
            </a:r>
            <a:r>
              <a:rPr lang="en-US" sz="1199" dirty="0" err="1">
                <a:gradFill>
                  <a:gsLst>
                    <a:gs pos="2917">
                      <a:schemeClr val="bg1"/>
                    </a:gs>
                    <a:gs pos="30000">
                      <a:schemeClr val="bg1"/>
                    </a:gs>
                  </a:gsLst>
                  <a:lin ang="5400000" scaled="0"/>
                </a:gradFill>
              </a:rPr>
              <a:t>git</a:t>
            </a:r>
            <a:r>
              <a:rPr lang="en-US" sz="1199" dirty="0">
                <a:gradFill>
                  <a:gsLst>
                    <a:gs pos="2917">
                      <a:schemeClr val="bg1"/>
                    </a:gs>
                    <a:gs pos="30000">
                      <a:schemeClr val="bg1"/>
                    </a:gs>
                  </a:gsLst>
                  <a:lin ang="5400000" scaled="0"/>
                </a:gradFill>
              </a:rPr>
              <a:t>) + Jenkins (build)</a:t>
            </a:r>
          </a:p>
        </p:txBody>
      </p:sp>
      <p:grpSp>
        <p:nvGrpSpPr>
          <p:cNvPr id="47121" name="Group 17">
            <a:extLst>
              <a:ext uri="{FF2B5EF4-FFF2-40B4-BE49-F238E27FC236}">
                <a16:creationId xmlns:a16="http://schemas.microsoft.com/office/drawing/2014/main" id="{0780895C-F4D0-4251-9196-E1BB5ED955BD}"/>
              </a:ext>
            </a:extLst>
          </p:cNvPr>
          <p:cNvGrpSpPr>
            <a:grpSpLocks/>
          </p:cNvGrpSpPr>
          <p:nvPr/>
        </p:nvGrpSpPr>
        <p:grpSpPr bwMode="auto">
          <a:xfrm>
            <a:off x="7651144" y="5132557"/>
            <a:ext cx="704309" cy="35620"/>
            <a:chOff x="7069625" y="5393793"/>
            <a:chExt cx="938190" cy="46909"/>
          </a:xfrm>
        </p:grpSpPr>
        <p:sp>
          <p:nvSpPr>
            <p:cNvPr id="22" name="Straight Connector 31">
              <a:extLst>
                <a:ext uri="{FF2B5EF4-FFF2-40B4-BE49-F238E27FC236}">
                  <a16:creationId xmlns:a16="http://schemas.microsoft.com/office/drawing/2014/main" id="{AAD00E53-5013-4F4B-B997-260D7674E51C}"/>
                </a:ext>
              </a:extLst>
            </p:cNvPr>
            <p:cNvSpPr/>
            <p:nvPr/>
          </p:nvSpPr>
          <p:spPr>
            <a:xfrm rot="2142401">
              <a:off x="7069625" y="5404455"/>
              <a:ext cx="938190" cy="25587"/>
            </a:xfrm>
            <a:custGeom>
              <a:avLst/>
              <a:gdLst/>
              <a:ahLst/>
              <a:cxnLst/>
              <a:rect l="0" t="0" r="0" b="0"/>
              <a:pathLst>
                <a:path>
                  <a:moveTo>
                    <a:pt x="0" y="13337"/>
                  </a:moveTo>
                  <a:lnTo>
                    <a:pt x="938190" y="13337"/>
                  </a:lnTo>
                </a:path>
              </a:pathLst>
            </a:custGeom>
            <a:noFill/>
            <a:ln>
              <a:solidFill>
                <a:schemeClr val="bg2"/>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32">
              <a:extLst>
                <a:ext uri="{FF2B5EF4-FFF2-40B4-BE49-F238E27FC236}">
                  <a16:creationId xmlns:a16="http://schemas.microsoft.com/office/drawing/2014/main" id="{0AE6CD70-6A9F-4F8C-9968-F166754924B1}"/>
                </a:ext>
              </a:extLst>
            </p:cNvPr>
            <p:cNvSpPr/>
            <p:nvPr/>
          </p:nvSpPr>
          <p:spPr>
            <a:xfrm rot="2142401">
              <a:off x="7516074" y="5393793"/>
              <a:ext cx="45293" cy="46909"/>
            </a:xfrm>
            <a:prstGeom prst="rect">
              <a:avLst/>
            </a:prstGeom>
            <a:ln>
              <a:no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lIns="9524" tIns="0" rIns="9524" bIns="0" anchor="ctr"/>
            <a:lstStyle>
              <a:lvl1pPr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742950" indent="-285750" defTabSz="161925">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defTabSz="161925">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defTabSz="161925">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161925"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lnSpc>
                  <a:spcPct val="90000"/>
                </a:lnSpc>
                <a:spcBef>
                  <a:spcPct val="0"/>
                </a:spcBef>
                <a:spcAft>
                  <a:spcPct val="35000"/>
                </a:spcAft>
                <a:buFontTx/>
                <a:buNone/>
                <a:defRPr/>
              </a:pPr>
              <a:endParaRPr lang="en-US" altLang="en-US" sz="306">
                <a:solidFill>
                  <a:srgbClr val="000000"/>
                </a:solidFill>
                <a:latin typeface="Calibri" panose="020F0502020204030204" pitchFamily="34" charset="0"/>
              </a:endParaRPr>
            </a:p>
          </p:txBody>
        </p:sp>
      </p:grpSp>
      <p:sp>
        <p:nvSpPr>
          <p:cNvPr id="20" name="Rectangle 19">
            <a:extLst>
              <a:ext uri="{FF2B5EF4-FFF2-40B4-BE49-F238E27FC236}">
                <a16:creationId xmlns:a16="http://schemas.microsoft.com/office/drawing/2014/main" id="{19C672C7-5336-434B-AA1E-D0E2FA812CAA}"/>
              </a:ext>
            </a:extLst>
          </p:cNvPr>
          <p:cNvSpPr/>
          <p:nvPr/>
        </p:nvSpPr>
        <p:spPr>
          <a:xfrm>
            <a:off x="8289071" y="4998171"/>
            <a:ext cx="2197122" cy="714024"/>
          </a:xfrm>
          <a:prstGeom prst="rect">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Rounded Rectangle 34">
            <a:extLst>
              <a:ext uri="{FF2B5EF4-FFF2-40B4-BE49-F238E27FC236}">
                <a16:creationId xmlns:a16="http://schemas.microsoft.com/office/drawing/2014/main" id="{2BF3F51D-5085-4611-8A50-D6F9EA1DC483}"/>
              </a:ext>
            </a:extLst>
          </p:cNvPr>
          <p:cNvSpPr/>
          <p:nvPr/>
        </p:nvSpPr>
        <p:spPr>
          <a:xfrm>
            <a:off x="8321251" y="5125689"/>
            <a:ext cx="2133420" cy="459707"/>
          </a:xfrm>
          <a:prstGeom prst="rect">
            <a:avLst/>
          </a:prstGeom>
        </p:spPr>
        <p:style>
          <a:lnRef idx="0">
            <a:scrgbClr r="0" g="0" b="0"/>
          </a:lnRef>
          <a:fillRef idx="0">
            <a:scrgbClr r="0" g="0" b="0"/>
          </a:fillRef>
          <a:effectRef idx="0">
            <a:scrgbClr r="0" g="0" b="0"/>
          </a:effectRef>
          <a:fontRef idx="minor">
            <a:schemeClr val="lt1"/>
          </a:fontRef>
        </p:style>
        <p:txBody>
          <a:bodyPr lIns="7619" tIns="7619" rIns="7619" bIns="7619" spcCol="1270" anchor="ctr"/>
          <a:lstStyle/>
          <a:p>
            <a:pPr algn="ctr" defTabSz="533352">
              <a:lnSpc>
                <a:spcPct val="90000"/>
              </a:lnSpc>
              <a:spcAft>
                <a:spcPct val="35000"/>
              </a:spcAft>
              <a:defRPr/>
            </a:pPr>
            <a:r>
              <a:rPr lang="en-US" sz="1199" dirty="0" err="1">
                <a:gradFill>
                  <a:gsLst>
                    <a:gs pos="2917">
                      <a:schemeClr val="bg1"/>
                    </a:gs>
                    <a:gs pos="30000">
                      <a:schemeClr val="bg1"/>
                    </a:gs>
                  </a:gsLst>
                  <a:lin ang="5400000" scaled="0"/>
                </a:gradFill>
              </a:rPr>
              <a:t>Github</a:t>
            </a:r>
            <a:r>
              <a:rPr lang="en-US" sz="1199" dirty="0">
                <a:gradFill>
                  <a:gsLst>
                    <a:gs pos="2917">
                      <a:schemeClr val="bg1"/>
                    </a:gs>
                    <a:gs pos="30000">
                      <a:schemeClr val="bg1"/>
                    </a:gs>
                  </a:gsLst>
                  <a:lin ang="5400000" scaled="0"/>
                </a:gradFill>
              </a:rPr>
              <a:t> + Visual Studio Team Services + </a:t>
            </a:r>
            <a:r>
              <a:rPr lang="en-US" sz="1199" dirty="0" err="1">
                <a:gradFill>
                  <a:gsLst>
                    <a:gs pos="2917">
                      <a:schemeClr val="bg1"/>
                    </a:gs>
                    <a:gs pos="30000">
                      <a:schemeClr val="bg1"/>
                    </a:gs>
                  </a:gsLst>
                  <a:lin ang="5400000" scaled="0"/>
                </a:gradFill>
              </a:rPr>
              <a:t>Gradle</a:t>
            </a:r>
            <a:endParaRPr lang="en-US" sz="1199" dirty="0">
              <a:gradFill>
                <a:gsLst>
                  <a:gs pos="2917">
                    <a:schemeClr val="bg1"/>
                  </a:gs>
                  <a:gs pos="30000">
                    <a:schemeClr val="bg1"/>
                  </a:gs>
                </a:gsLst>
                <a:lin ang="5400000" scaled="0"/>
              </a:gradFill>
            </a:endParaRPr>
          </a:p>
        </p:txBody>
      </p:sp>
      <p:grpSp>
        <p:nvGrpSpPr>
          <p:cNvPr id="47124" name="Group 6">
            <a:extLst>
              <a:ext uri="{FF2B5EF4-FFF2-40B4-BE49-F238E27FC236}">
                <a16:creationId xmlns:a16="http://schemas.microsoft.com/office/drawing/2014/main" id="{820DC84A-C27D-4611-A089-0E9807009074}"/>
              </a:ext>
            </a:extLst>
          </p:cNvPr>
          <p:cNvGrpSpPr>
            <a:grpSpLocks/>
          </p:cNvGrpSpPr>
          <p:nvPr/>
        </p:nvGrpSpPr>
        <p:grpSpPr bwMode="auto">
          <a:xfrm>
            <a:off x="2032856" y="3766033"/>
            <a:ext cx="2899813" cy="714025"/>
            <a:chOff x="2586855" y="3572201"/>
            <a:chExt cx="1904563" cy="952281"/>
          </a:xfrm>
        </p:grpSpPr>
        <p:sp>
          <p:nvSpPr>
            <p:cNvPr id="44" name="Rounded Rectangle 43">
              <a:extLst>
                <a:ext uri="{FF2B5EF4-FFF2-40B4-BE49-F238E27FC236}">
                  <a16:creationId xmlns:a16="http://schemas.microsoft.com/office/drawing/2014/main" id="{DBEE75A7-D137-4931-801B-D0B180C8AE53}"/>
                </a:ext>
              </a:extLst>
            </p:cNvPr>
            <p:cNvSpPr/>
            <p:nvPr/>
          </p:nvSpPr>
          <p:spPr>
            <a:xfrm>
              <a:off x="2586855" y="3572201"/>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ounded Rectangle 10">
              <a:extLst>
                <a:ext uri="{FF2B5EF4-FFF2-40B4-BE49-F238E27FC236}">
                  <a16:creationId xmlns:a16="http://schemas.microsoft.com/office/drawing/2014/main" id="{ADD3F157-43B8-4193-8BC0-7F91303E4759}"/>
                </a:ext>
              </a:extLst>
            </p:cNvPr>
            <p:cNvSpPr/>
            <p:nvPr/>
          </p:nvSpPr>
          <p:spPr>
            <a:xfrm>
              <a:off x="2614746" y="3600092"/>
              <a:ext cx="1848781" cy="896499"/>
            </a:xfrm>
            <a:prstGeom prst="rect">
              <a:avLst/>
            </a:prstGeom>
          </p:spPr>
          <p:style>
            <a:lnRef idx="0">
              <a:scrgbClr r="0" g="0" b="0"/>
            </a:lnRef>
            <a:fillRef idx="0">
              <a:scrgbClr r="0" g="0" b="0"/>
            </a:fillRef>
            <a:effectRef idx="0">
              <a:scrgbClr r="0" g="0" b="0"/>
            </a:effectRef>
            <a:fontRef idx="minor">
              <a:schemeClr val="lt1"/>
            </a:fontRef>
          </p:style>
          <p:txBody>
            <a:bodyPr lIns="7619" tIns="7619" rIns="7619" bIns="7619" spcCol="1270" anchor="ctr"/>
            <a:lstStyle/>
            <a:p>
              <a:pPr algn="ctr" defTabSz="533352">
                <a:lnSpc>
                  <a:spcPct val="90000"/>
                </a:lnSpc>
                <a:spcAft>
                  <a:spcPct val="35000"/>
                </a:spcAft>
                <a:defRPr/>
              </a:pPr>
              <a:r>
                <a:rPr lang="en-US" sz="1199" dirty="0" err="1">
                  <a:gradFill>
                    <a:gsLst>
                      <a:gs pos="2917">
                        <a:schemeClr val="bg1"/>
                      </a:gs>
                      <a:gs pos="30000">
                        <a:schemeClr val="bg1"/>
                      </a:gs>
                    </a:gsLst>
                    <a:lin ang="5400000" scaled="0"/>
                  </a:gradFill>
                </a:rPr>
                <a:t>Pessoas</a:t>
              </a:r>
              <a:r>
                <a:rPr lang="en-US" sz="1199" dirty="0">
                  <a:gradFill>
                    <a:gsLst>
                      <a:gs pos="2917">
                        <a:schemeClr val="bg1"/>
                      </a:gs>
                      <a:gs pos="30000">
                        <a:schemeClr val="bg1"/>
                      </a:gs>
                    </a:gsLst>
                    <a:lin ang="5400000" scaled="0"/>
                  </a:gradFill>
                </a:rPr>
                <a:t>, </a:t>
              </a:r>
              <a:r>
                <a:rPr lang="en-US" sz="1199" dirty="0" err="1">
                  <a:gradFill>
                    <a:gsLst>
                      <a:gs pos="2917">
                        <a:schemeClr val="bg1"/>
                      </a:gs>
                      <a:gs pos="30000">
                        <a:schemeClr val="bg1"/>
                      </a:gs>
                    </a:gsLst>
                    <a:lin ang="5400000" scaled="0"/>
                  </a:gradFill>
                </a:rPr>
                <a:t>estratégias</a:t>
              </a:r>
              <a:r>
                <a:rPr lang="en-US" sz="1199" dirty="0">
                  <a:gradFill>
                    <a:gsLst>
                      <a:gs pos="2917">
                        <a:schemeClr val="bg1"/>
                      </a:gs>
                      <a:gs pos="30000">
                        <a:schemeClr val="bg1"/>
                      </a:gs>
                    </a:gsLst>
                    <a:lin ang="5400000" scaled="0"/>
                  </a:gradFill>
                </a:rPr>
                <a:t>, </a:t>
              </a:r>
              <a:r>
                <a:rPr lang="en-US" sz="1199" dirty="0" err="1">
                  <a:gradFill>
                    <a:gsLst>
                      <a:gs pos="2917">
                        <a:schemeClr val="bg1"/>
                      </a:gs>
                      <a:gs pos="30000">
                        <a:schemeClr val="bg1"/>
                      </a:gs>
                    </a:gsLst>
                    <a:lin ang="5400000" scaled="0"/>
                  </a:gradFill>
                </a:rPr>
                <a:t>ferramentas</a:t>
              </a:r>
              <a:r>
                <a:rPr lang="en-US" sz="1199" dirty="0">
                  <a:gradFill>
                    <a:gsLst>
                      <a:gs pos="2917">
                        <a:schemeClr val="bg1"/>
                      </a:gs>
                      <a:gs pos="30000">
                        <a:schemeClr val="bg1"/>
                      </a:gs>
                    </a:gsLst>
                    <a:lin ang="5400000" scaled="0"/>
                  </a:gradFill>
                </a:rPr>
                <a:t>, etc.</a:t>
              </a:r>
            </a:p>
          </p:txBody>
        </p:sp>
      </p:grpSp>
      <p:grpSp>
        <p:nvGrpSpPr>
          <p:cNvPr id="47125" name="Group 8">
            <a:extLst>
              <a:ext uri="{FF2B5EF4-FFF2-40B4-BE49-F238E27FC236}">
                <a16:creationId xmlns:a16="http://schemas.microsoft.com/office/drawing/2014/main" id="{05C8BD69-D728-4567-9E0F-557F51309615}"/>
              </a:ext>
            </a:extLst>
          </p:cNvPr>
          <p:cNvGrpSpPr>
            <a:grpSpLocks/>
          </p:cNvGrpSpPr>
          <p:nvPr/>
        </p:nvGrpSpPr>
        <p:grpSpPr bwMode="auto">
          <a:xfrm>
            <a:off x="5504213" y="2945149"/>
            <a:ext cx="2200360" cy="714024"/>
            <a:chOff x="5253244" y="2477077"/>
            <a:chExt cx="1904563" cy="952281"/>
          </a:xfrm>
        </p:grpSpPr>
        <p:sp>
          <p:nvSpPr>
            <p:cNvPr id="40" name="Rounded Rectangle 39">
              <a:extLst>
                <a:ext uri="{FF2B5EF4-FFF2-40B4-BE49-F238E27FC236}">
                  <a16:creationId xmlns:a16="http://schemas.microsoft.com/office/drawing/2014/main" id="{6391AFA8-C70F-44D5-83A6-7FDADBA67619}"/>
                </a:ext>
              </a:extLst>
            </p:cNvPr>
            <p:cNvSpPr/>
            <p:nvPr/>
          </p:nvSpPr>
          <p:spPr>
            <a:xfrm>
              <a:off x="5253244" y="2477077"/>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14">
              <a:extLst>
                <a:ext uri="{FF2B5EF4-FFF2-40B4-BE49-F238E27FC236}">
                  <a16:creationId xmlns:a16="http://schemas.microsoft.com/office/drawing/2014/main" id="{0CFC649E-1B09-46AE-BB08-E4B4E2C88EAD}"/>
                </a:ext>
              </a:extLst>
            </p:cNvPr>
            <p:cNvSpPr/>
            <p:nvPr/>
          </p:nvSpPr>
          <p:spPr>
            <a:xfrm>
              <a:off x="5281135" y="2504968"/>
              <a:ext cx="1848781" cy="896499"/>
            </a:xfrm>
            <a:prstGeom prst="rect">
              <a:avLst/>
            </a:prstGeom>
          </p:spPr>
          <p:style>
            <a:lnRef idx="0">
              <a:scrgbClr r="0" g="0" b="0"/>
            </a:lnRef>
            <a:fillRef idx="0">
              <a:scrgbClr r="0" g="0" b="0"/>
            </a:fillRef>
            <a:effectRef idx="0">
              <a:scrgbClr r="0" g="0" b="0"/>
            </a:effectRef>
            <a:fontRef idx="minor">
              <a:schemeClr val="lt1"/>
            </a:fontRef>
          </p:style>
          <p:txBody>
            <a:bodyPr lIns="7619" tIns="7619" rIns="7619" bIns="7619" spcCol="1270" anchor="ctr"/>
            <a:lstStyle/>
            <a:p>
              <a:pPr algn="ctr" defTabSz="533352">
                <a:lnSpc>
                  <a:spcPct val="90000"/>
                </a:lnSpc>
                <a:spcAft>
                  <a:spcPct val="35000"/>
                </a:spcAft>
                <a:defRPr/>
              </a:pPr>
              <a:r>
                <a:rPr lang="en-US" sz="1199" dirty="0" err="1">
                  <a:gradFill>
                    <a:gsLst>
                      <a:gs pos="2917">
                        <a:schemeClr val="bg1"/>
                      </a:gs>
                      <a:gs pos="30000">
                        <a:schemeClr val="bg1"/>
                      </a:gs>
                    </a:gsLst>
                    <a:lin ang="5400000" scaled="0"/>
                  </a:gradFill>
                </a:rPr>
                <a:t>Infraestrutura</a:t>
              </a:r>
              <a:r>
                <a:rPr lang="en-US" sz="1199" dirty="0">
                  <a:gradFill>
                    <a:gsLst>
                      <a:gs pos="2917">
                        <a:schemeClr val="bg1"/>
                      </a:gs>
                      <a:gs pos="30000">
                        <a:schemeClr val="bg1"/>
                      </a:gs>
                    </a:gsLst>
                    <a:lin ang="5400000" scaled="0"/>
                  </a:gradFill>
                </a:rPr>
                <a:t> </a:t>
              </a:r>
              <a:r>
                <a:rPr lang="en-US" sz="1199" dirty="0" err="1">
                  <a:gradFill>
                    <a:gsLst>
                      <a:gs pos="2917">
                        <a:schemeClr val="bg1"/>
                      </a:gs>
                      <a:gs pos="30000">
                        <a:schemeClr val="bg1"/>
                      </a:gs>
                    </a:gsLst>
                    <a:lin ang="5400000" scaled="0"/>
                  </a:gradFill>
                </a:rPr>
                <a:t>como</a:t>
              </a:r>
              <a:r>
                <a:rPr lang="en-US" sz="1199" dirty="0">
                  <a:gradFill>
                    <a:gsLst>
                      <a:gs pos="2917">
                        <a:schemeClr val="bg1"/>
                      </a:gs>
                      <a:gs pos="30000">
                        <a:schemeClr val="bg1"/>
                      </a:gs>
                    </a:gsLst>
                    <a:lin ang="5400000" scaled="0"/>
                  </a:gradFill>
                </a:rPr>
                <a:t> </a:t>
              </a:r>
              <a:r>
                <a:rPr lang="en-US" sz="1199" dirty="0" err="1">
                  <a:gradFill>
                    <a:gsLst>
                      <a:gs pos="2917">
                        <a:schemeClr val="bg1"/>
                      </a:gs>
                      <a:gs pos="30000">
                        <a:schemeClr val="bg1"/>
                      </a:gs>
                    </a:gsLst>
                    <a:lin ang="5400000" scaled="0"/>
                  </a:gradFill>
                </a:rPr>
                <a:t>Código</a:t>
              </a:r>
              <a:endParaRPr lang="en-US" sz="1199" dirty="0">
                <a:gradFill>
                  <a:gsLst>
                    <a:gs pos="2917">
                      <a:schemeClr val="bg1"/>
                    </a:gs>
                    <a:gs pos="30000">
                      <a:schemeClr val="bg1"/>
                    </a:gs>
                  </a:gsLst>
                  <a:lin ang="5400000" scaled="0"/>
                </a:gradFill>
              </a:endParaRPr>
            </a:p>
          </p:txBody>
        </p:sp>
      </p:grpSp>
      <p:grpSp>
        <p:nvGrpSpPr>
          <p:cNvPr id="47126" name="Group 14">
            <a:extLst>
              <a:ext uri="{FF2B5EF4-FFF2-40B4-BE49-F238E27FC236}">
                <a16:creationId xmlns:a16="http://schemas.microsoft.com/office/drawing/2014/main" id="{6ED8FFE4-70C3-4CA6-9B15-C2440093A92F}"/>
              </a:ext>
            </a:extLst>
          </p:cNvPr>
          <p:cNvGrpSpPr>
            <a:grpSpLocks/>
          </p:cNvGrpSpPr>
          <p:nvPr/>
        </p:nvGrpSpPr>
        <p:grpSpPr bwMode="auto">
          <a:xfrm>
            <a:off x="5504213" y="4588537"/>
            <a:ext cx="2200360" cy="714025"/>
            <a:chOff x="5253244" y="4667325"/>
            <a:chExt cx="1904563" cy="952281"/>
          </a:xfrm>
        </p:grpSpPr>
        <p:sp>
          <p:nvSpPr>
            <p:cNvPr id="28" name="Rounded Rectangle 27">
              <a:extLst>
                <a:ext uri="{FF2B5EF4-FFF2-40B4-BE49-F238E27FC236}">
                  <a16:creationId xmlns:a16="http://schemas.microsoft.com/office/drawing/2014/main" id="{A72DA6D9-90F0-4BA9-8E6A-177BCBA904EE}"/>
                </a:ext>
              </a:extLst>
            </p:cNvPr>
            <p:cNvSpPr/>
            <p:nvPr/>
          </p:nvSpPr>
          <p:spPr>
            <a:xfrm>
              <a:off x="5253244" y="4667325"/>
              <a:ext cx="1904563" cy="952281"/>
            </a:xfrm>
            <a:prstGeom prst="roundRect">
              <a:avLst>
                <a:gd name="adj" fmla="val 0"/>
              </a:avLst>
            </a:pr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26">
              <a:extLst>
                <a:ext uri="{FF2B5EF4-FFF2-40B4-BE49-F238E27FC236}">
                  <a16:creationId xmlns:a16="http://schemas.microsoft.com/office/drawing/2014/main" id="{2F2C9086-F0EB-4C92-87FB-04931E8879AF}"/>
                </a:ext>
              </a:extLst>
            </p:cNvPr>
            <p:cNvSpPr/>
            <p:nvPr/>
          </p:nvSpPr>
          <p:spPr>
            <a:xfrm>
              <a:off x="5281135" y="4695216"/>
              <a:ext cx="1848781" cy="896499"/>
            </a:xfrm>
            <a:prstGeom prst="rect">
              <a:avLst/>
            </a:prstGeom>
          </p:spPr>
          <p:style>
            <a:lnRef idx="0">
              <a:scrgbClr r="0" g="0" b="0"/>
            </a:lnRef>
            <a:fillRef idx="0">
              <a:scrgbClr r="0" g="0" b="0"/>
            </a:fillRef>
            <a:effectRef idx="0">
              <a:scrgbClr r="0" g="0" b="0"/>
            </a:effectRef>
            <a:fontRef idx="minor">
              <a:schemeClr val="lt1"/>
            </a:fontRef>
          </p:style>
          <p:txBody>
            <a:bodyPr lIns="7619" tIns="7619" rIns="7619" bIns="7619" spcCol="1270" anchor="ctr"/>
            <a:lstStyle/>
            <a:p>
              <a:pPr algn="ctr" defTabSz="533352">
                <a:lnSpc>
                  <a:spcPct val="90000"/>
                </a:lnSpc>
                <a:spcAft>
                  <a:spcPct val="35000"/>
                </a:spcAft>
                <a:defRPr/>
              </a:pPr>
              <a:r>
                <a:rPr lang="en-US" sz="1199" dirty="0" err="1">
                  <a:gradFill>
                    <a:gsLst>
                      <a:gs pos="2917">
                        <a:schemeClr val="bg1"/>
                      </a:gs>
                      <a:gs pos="30000">
                        <a:schemeClr val="bg1"/>
                      </a:gs>
                    </a:gsLst>
                    <a:lin ang="5400000" scaled="0"/>
                  </a:gradFill>
                </a:rPr>
                <a:t>Integração</a:t>
              </a:r>
              <a:r>
                <a:rPr lang="en-US" sz="1199" dirty="0">
                  <a:gradFill>
                    <a:gsLst>
                      <a:gs pos="2917">
                        <a:schemeClr val="bg1"/>
                      </a:gs>
                      <a:gs pos="30000">
                        <a:schemeClr val="bg1"/>
                      </a:gs>
                    </a:gsLst>
                    <a:lin ang="5400000" scaled="0"/>
                  </a:gradFill>
                </a:rPr>
                <a:t> </a:t>
              </a:r>
              <a:r>
                <a:rPr lang="en-US" sz="1199" dirty="0" err="1">
                  <a:gradFill>
                    <a:gsLst>
                      <a:gs pos="2917">
                        <a:schemeClr val="bg1"/>
                      </a:gs>
                      <a:gs pos="30000">
                        <a:schemeClr val="bg1"/>
                      </a:gs>
                    </a:gsLst>
                    <a:lin ang="5400000" scaled="0"/>
                  </a:gradFill>
                </a:rPr>
                <a:t>Contínua</a:t>
              </a:r>
              <a:endParaRPr lang="en-US" sz="1199" dirty="0">
                <a:gradFill>
                  <a:gsLst>
                    <a:gs pos="2917">
                      <a:schemeClr val="bg1"/>
                    </a:gs>
                    <a:gs pos="30000">
                      <a:schemeClr val="bg1"/>
                    </a:gs>
                  </a:gsLst>
                  <a:lin ang="5400000" scaled="0"/>
                </a:gradFill>
              </a:endParaRPr>
            </a:p>
          </p:txBody>
        </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B339-8EFD-4672-BE83-92F0FEB8E9E0}"/>
              </a:ext>
            </a:extLst>
          </p:cNvPr>
          <p:cNvSpPr>
            <a:spLocks noGrp="1"/>
          </p:cNvSpPr>
          <p:nvPr>
            <p:ph type="title"/>
          </p:nvPr>
        </p:nvSpPr>
        <p:spPr>
          <a:extLst>
            <a:ext uri="{FAA26D3D-D897-4be2-8F04-BA451C77F1D7}"/>
          </a:extLst>
        </p:spPr>
        <p:txBody>
          <a:bodyPr/>
          <a:lstStyle/>
          <a:p>
            <a:pPr>
              <a:defRPr/>
            </a:pPr>
            <a:r>
              <a:rPr lang="en-US" dirty="0" err="1">
                <a:gradFill>
                  <a:gsLst>
                    <a:gs pos="1250">
                      <a:schemeClr val="tx2"/>
                    </a:gs>
                    <a:gs pos="100000">
                      <a:schemeClr val="tx2"/>
                    </a:gs>
                  </a:gsLst>
                  <a:lin ang="0" scaled="0"/>
                </a:gradFill>
              </a:rPr>
              <a:t>Algumas</a:t>
            </a:r>
            <a:r>
              <a:rPr lang="en-US" dirty="0">
                <a:gradFill>
                  <a:gsLst>
                    <a:gs pos="1250">
                      <a:schemeClr val="tx2"/>
                    </a:gs>
                    <a:gs pos="100000">
                      <a:schemeClr val="tx2"/>
                    </a:gs>
                  </a:gsLst>
                  <a:lin ang="0" scaled="0"/>
                </a:gradFill>
              </a:rPr>
              <a:t> </a:t>
            </a:r>
            <a:r>
              <a:rPr lang="en-US" dirty="0" err="1">
                <a:gradFill>
                  <a:gsLst>
                    <a:gs pos="1250">
                      <a:schemeClr val="tx2"/>
                    </a:gs>
                    <a:gs pos="100000">
                      <a:schemeClr val="tx2"/>
                    </a:gs>
                  </a:gsLst>
                  <a:lin ang="0" scaled="0"/>
                </a:gradFill>
              </a:rPr>
              <a:t>práticas</a:t>
            </a:r>
            <a:r>
              <a:rPr lang="en-US" dirty="0">
                <a:gradFill>
                  <a:gsLst>
                    <a:gs pos="1250">
                      <a:schemeClr val="tx2"/>
                    </a:gs>
                    <a:gs pos="100000">
                      <a:schemeClr val="tx2"/>
                    </a:gs>
                  </a:gsLst>
                  <a:lin ang="0" scaled="0"/>
                </a:gradFill>
              </a:rPr>
              <a:t> do DevOps</a:t>
            </a:r>
          </a:p>
        </p:txBody>
      </p:sp>
      <p:sp>
        <p:nvSpPr>
          <p:cNvPr id="3" name="Text Placeholder 2">
            <a:extLst>
              <a:ext uri="{FF2B5EF4-FFF2-40B4-BE49-F238E27FC236}">
                <a16:creationId xmlns:a16="http://schemas.microsoft.com/office/drawing/2014/main" id="{3FB0EB2A-9164-40B0-AA3A-B4419F8745AA}"/>
              </a:ext>
            </a:extLst>
          </p:cNvPr>
          <p:cNvSpPr>
            <a:spLocks noGrp="1"/>
          </p:cNvSpPr>
          <p:nvPr>
            <p:ph type="body" sz="quarter" idx="10"/>
          </p:nvPr>
        </p:nvSpPr>
        <p:spPr>
          <a:xfrm>
            <a:off x="1761172" y="1784195"/>
            <a:ext cx="4993961" cy="4678204"/>
          </a:xfrm>
          <a:extLst>
            <a:ext uri="{FAA26D3D-D897-4be2-8F04-BA451C77F1D7}"/>
          </a:extLst>
        </p:spPr>
        <p:txBody>
          <a:bodyPr/>
          <a:lstStyle/>
          <a:p>
            <a:pPr fontAlgn="ctr">
              <a:defRPr/>
            </a:pPr>
            <a:r>
              <a:rPr lang="en-US" dirty="0">
                <a:gradFill>
                  <a:gsLst>
                    <a:gs pos="0">
                      <a:schemeClr val="accent4"/>
                    </a:gs>
                    <a:gs pos="100000">
                      <a:schemeClr val="accent4"/>
                    </a:gs>
                  </a:gsLst>
                  <a:lin ang="5400000" scaled="0"/>
                </a:gradFill>
              </a:rPr>
              <a:t>Infrastructure as Code (</a:t>
            </a:r>
            <a:r>
              <a:rPr lang="en-US" dirty="0" err="1">
                <a:gradFill>
                  <a:gsLst>
                    <a:gs pos="0">
                      <a:schemeClr val="accent4"/>
                    </a:gs>
                    <a:gs pos="100000">
                      <a:schemeClr val="accent4"/>
                    </a:gs>
                  </a:gsLst>
                  <a:lin ang="5400000" scaled="0"/>
                </a:gradFill>
              </a:rPr>
              <a:t>IaC</a:t>
            </a:r>
            <a:r>
              <a:rPr lang="en-US" dirty="0">
                <a:gradFill>
                  <a:gsLst>
                    <a:gs pos="0">
                      <a:schemeClr val="accent4"/>
                    </a:gs>
                    <a:gs pos="100000">
                      <a:schemeClr val="accent4"/>
                    </a:gs>
                  </a:gsLst>
                  <a:lin ang="5400000" scaled="0"/>
                </a:gradFill>
              </a:rPr>
              <a:t>)</a:t>
            </a:r>
          </a:p>
          <a:p>
            <a:pPr fontAlgn="ctr">
              <a:defRPr/>
            </a:pPr>
            <a:r>
              <a:rPr lang="en-US" dirty="0">
                <a:gradFill>
                  <a:gsLst>
                    <a:gs pos="0">
                      <a:schemeClr val="accent4"/>
                    </a:gs>
                    <a:gs pos="100000">
                      <a:schemeClr val="accent4"/>
                    </a:gs>
                  </a:gsLst>
                  <a:lin ang="5400000" scaled="0"/>
                </a:gradFill>
              </a:rPr>
              <a:t>Continuous Integration</a:t>
            </a:r>
          </a:p>
          <a:p>
            <a:pPr fontAlgn="ctr">
              <a:defRPr/>
            </a:pPr>
            <a:r>
              <a:rPr lang="en-US" dirty="0">
                <a:gradFill>
                  <a:gsLst>
                    <a:gs pos="0">
                      <a:schemeClr val="accent4"/>
                    </a:gs>
                    <a:gs pos="100000">
                      <a:schemeClr val="accent4"/>
                    </a:gs>
                  </a:gsLst>
                  <a:lin ang="5400000" scaled="0"/>
                </a:gradFill>
              </a:rPr>
              <a:t>Automated Testing</a:t>
            </a:r>
          </a:p>
          <a:p>
            <a:pPr fontAlgn="ctr">
              <a:defRPr/>
            </a:pPr>
            <a:r>
              <a:rPr lang="en-US" dirty="0">
                <a:gradFill>
                  <a:gsLst>
                    <a:gs pos="0">
                      <a:schemeClr val="accent4"/>
                    </a:gs>
                    <a:gs pos="100000">
                      <a:schemeClr val="accent4"/>
                    </a:gs>
                  </a:gsLst>
                  <a:lin ang="5400000" scaled="0"/>
                </a:gradFill>
              </a:rPr>
              <a:t>Continuous Deployment</a:t>
            </a:r>
          </a:p>
          <a:p>
            <a:pPr fontAlgn="ctr">
              <a:defRPr/>
            </a:pPr>
            <a:r>
              <a:rPr lang="en-US" dirty="0">
                <a:gradFill>
                  <a:gsLst>
                    <a:gs pos="0">
                      <a:schemeClr val="accent4"/>
                    </a:gs>
                    <a:gs pos="100000">
                      <a:schemeClr val="accent4"/>
                    </a:gs>
                  </a:gsLst>
                  <a:lin ang="5400000" scaled="0"/>
                </a:gradFill>
              </a:rPr>
              <a:t>Release Management</a:t>
            </a:r>
          </a:p>
          <a:p>
            <a:pPr fontAlgn="ctr">
              <a:defRPr/>
            </a:pPr>
            <a:r>
              <a:rPr lang="en-US" dirty="0">
                <a:gradFill>
                  <a:gsLst>
                    <a:gs pos="0">
                      <a:schemeClr val="accent4"/>
                    </a:gs>
                    <a:gs pos="100000">
                      <a:schemeClr val="accent4"/>
                    </a:gs>
                  </a:gsLst>
                  <a:lin ang="5400000" scaled="0"/>
                </a:gradFill>
              </a:rPr>
              <a:t>App Performance Monitoring</a:t>
            </a:r>
          </a:p>
          <a:p>
            <a:pPr fontAlgn="ctr">
              <a:defRPr/>
            </a:pPr>
            <a:r>
              <a:rPr lang="en-US" dirty="0">
                <a:gradFill>
                  <a:gsLst>
                    <a:gs pos="0">
                      <a:schemeClr val="accent4"/>
                    </a:gs>
                    <a:gs pos="100000">
                      <a:schemeClr val="accent4"/>
                    </a:gs>
                  </a:gsLst>
                  <a:lin ang="5400000" scaled="0"/>
                </a:gradFill>
              </a:rPr>
              <a:t>Load Testing &amp; Auto-Scale</a:t>
            </a:r>
          </a:p>
        </p:txBody>
      </p:sp>
      <p:sp>
        <p:nvSpPr>
          <p:cNvPr id="4" name="Text Placeholder 3">
            <a:extLst>
              <a:ext uri="{FF2B5EF4-FFF2-40B4-BE49-F238E27FC236}">
                <a16:creationId xmlns:a16="http://schemas.microsoft.com/office/drawing/2014/main" id="{E316BAEC-BC83-4E7C-8B7A-66BA43CB33A0}"/>
              </a:ext>
            </a:extLst>
          </p:cNvPr>
          <p:cNvSpPr>
            <a:spLocks noGrp="1"/>
          </p:cNvSpPr>
          <p:nvPr>
            <p:ph type="body" sz="quarter" idx="11"/>
          </p:nvPr>
        </p:nvSpPr>
        <p:spPr>
          <a:xfrm>
            <a:off x="6561090" y="1784195"/>
            <a:ext cx="4320164" cy="4566905"/>
          </a:xfrm>
          <a:extLst>
            <a:ext uri="{FAA26D3D-D897-4be2-8F04-BA451C77F1D7}"/>
          </a:extLst>
        </p:spPr>
        <p:txBody>
          <a:bodyPr/>
          <a:lstStyle/>
          <a:p>
            <a:pPr fontAlgn="ctr">
              <a:defRPr/>
            </a:pPr>
            <a:r>
              <a:rPr lang="en-US" sz="1500" dirty="0">
                <a:gradFill>
                  <a:gsLst>
                    <a:gs pos="0">
                      <a:schemeClr val="accent4"/>
                    </a:gs>
                    <a:gs pos="100000">
                      <a:schemeClr val="accent4"/>
                    </a:gs>
                  </a:gsLst>
                </a:gradFill>
              </a:rPr>
              <a:t>Availability Monitoring</a:t>
            </a:r>
          </a:p>
          <a:p>
            <a:pPr fontAlgn="ctr">
              <a:defRPr/>
            </a:pPr>
            <a:r>
              <a:rPr lang="en-US" sz="1500" dirty="0">
                <a:gradFill>
                  <a:gsLst>
                    <a:gs pos="0">
                      <a:schemeClr val="accent4"/>
                    </a:gs>
                    <a:gs pos="100000">
                      <a:schemeClr val="accent4"/>
                    </a:gs>
                  </a:gsLst>
                </a:gradFill>
              </a:rPr>
              <a:t>Change/Configuration Management</a:t>
            </a:r>
          </a:p>
          <a:p>
            <a:pPr fontAlgn="ctr">
              <a:defRPr/>
            </a:pPr>
            <a:r>
              <a:rPr lang="en-US" sz="1500" dirty="0">
                <a:gradFill>
                  <a:gsLst>
                    <a:gs pos="0">
                      <a:schemeClr val="accent4"/>
                    </a:gs>
                    <a:gs pos="100000">
                      <a:schemeClr val="accent4"/>
                    </a:gs>
                  </a:gsLst>
                </a:gradFill>
              </a:rPr>
              <a:t>Feature Flags</a:t>
            </a:r>
          </a:p>
          <a:p>
            <a:pPr fontAlgn="ctr">
              <a:defRPr/>
            </a:pPr>
            <a:r>
              <a:rPr lang="en-US" sz="1500" dirty="0">
                <a:gradFill>
                  <a:gsLst>
                    <a:gs pos="0">
                      <a:schemeClr val="accent4"/>
                    </a:gs>
                    <a:gs pos="100000">
                      <a:schemeClr val="accent4"/>
                    </a:gs>
                  </a:gsLst>
                </a:gradFill>
              </a:rPr>
              <a:t>Automated Environment De-Provisioning</a:t>
            </a:r>
          </a:p>
          <a:p>
            <a:pPr fontAlgn="ctr">
              <a:defRPr/>
            </a:pPr>
            <a:r>
              <a:rPr lang="en-US" sz="1500" dirty="0">
                <a:gradFill>
                  <a:gsLst>
                    <a:gs pos="0">
                      <a:schemeClr val="accent4"/>
                    </a:gs>
                    <a:gs pos="100000">
                      <a:schemeClr val="accent4"/>
                    </a:gs>
                  </a:gsLst>
                </a:gradFill>
              </a:rPr>
              <a:t>Self Service Environments</a:t>
            </a:r>
          </a:p>
          <a:p>
            <a:pPr fontAlgn="ctr">
              <a:defRPr/>
            </a:pPr>
            <a:r>
              <a:rPr lang="en-US" sz="1500" dirty="0">
                <a:gradFill>
                  <a:gsLst>
                    <a:gs pos="0">
                      <a:schemeClr val="accent4"/>
                    </a:gs>
                    <a:gs pos="100000">
                      <a:schemeClr val="accent4"/>
                    </a:gs>
                  </a:gsLst>
                </a:gradFill>
              </a:rPr>
              <a:t>Automated Recovery (Rollback &amp; Roll-Forward)</a:t>
            </a:r>
          </a:p>
          <a:p>
            <a:pPr fontAlgn="ctr">
              <a:defRPr/>
            </a:pPr>
            <a:r>
              <a:rPr lang="en-US" sz="1500" dirty="0">
                <a:gradFill>
                  <a:gsLst>
                    <a:gs pos="0">
                      <a:schemeClr val="accent4"/>
                    </a:gs>
                    <a:gs pos="100000">
                      <a:schemeClr val="accent4"/>
                    </a:gs>
                  </a:gsLst>
                </a:gradFill>
              </a:rPr>
              <a:t>Hypothesis Driven Development </a:t>
            </a:r>
          </a:p>
          <a:p>
            <a:pPr lvl="1" fontAlgn="ctr">
              <a:buFont typeface="Arial" charset="0"/>
              <a:buChar char="–"/>
              <a:defRPr/>
            </a:pPr>
            <a:r>
              <a:rPr lang="en-US" sz="1199" dirty="0"/>
              <a:t>Testing in Production</a:t>
            </a:r>
          </a:p>
          <a:p>
            <a:pPr lvl="1" fontAlgn="ctr">
              <a:buFont typeface="Arial" charset="0"/>
              <a:buChar char="–"/>
              <a:defRPr/>
            </a:pPr>
            <a:r>
              <a:rPr lang="en-US" sz="1199" dirty="0"/>
              <a:t>Fault Injection</a:t>
            </a:r>
          </a:p>
          <a:p>
            <a:pPr lvl="1" fontAlgn="ctr">
              <a:buFont typeface="Arial" charset="0"/>
              <a:buChar char="–"/>
              <a:defRPr/>
            </a:pPr>
            <a:r>
              <a:rPr lang="en-US" sz="1199" dirty="0"/>
              <a:t>Usage Monitoring/User Telemetry</a:t>
            </a:r>
          </a:p>
        </p:txBody>
      </p:sp>
    </p:spTree>
  </p:cSld>
  <p:clrMapOvr>
    <a:masterClrMapping/>
  </p:clrMapOvr>
  <p:transition>
    <p:fade/>
  </p:transition>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32A15399-885A-441B-A114-CB6E80EBF6A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microsoft.com/sharepoint/v4"/>
    <ds:schemaRef ds:uri="http://purl.org/dc/terms/"/>
    <ds:schemaRef ds:uri="http://schemas.openxmlformats.org/package/2006/metadata/core-properties"/>
    <ds:schemaRef ds:uri="15c98cf3-0896-4040-874f-f436925621df"/>
    <ds:schemaRef ds:uri="af610f50-4aee-43ff-9d65-64420adb70d2"/>
    <ds:schemaRef ds:uri="http://www.w3.org/XML/1998/namespace"/>
    <ds:schemaRef ds:uri="http://purl.org/dc/dcmitype/"/>
  </ds:schemaRefs>
</ds:datastoreItem>
</file>

<file path=customXml/itemProps3.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9012</Words>
  <Application>Microsoft Office PowerPoint</Application>
  <PresentationFormat>Custom</PresentationFormat>
  <Paragraphs>1117</Paragraphs>
  <Slides>65</Slides>
  <Notes>50</Notes>
  <HiddenSlides>18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Arial</vt:lpstr>
      <vt:lpstr>Calibri</vt:lpstr>
      <vt:lpstr>Consolas</vt:lpstr>
      <vt:lpstr>Rockwell Extra Bold</vt:lpstr>
      <vt:lpstr>Segoe Pro Semibold</vt:lpstr>
      <vt:lpstr>Segoe UI</vt:lpstr>
      <vt:lpstr>Segoe UI Light</vt:lpstr>
      <vt:lpstr>Segoe UI Semibold</vt:lpstr>
      <vt:lpstr>Segoe UI Semilight</vt:lpstr>
      <vt:lpstr>Wingdings</vt:lpstr>
      <vt:lpstr>Azure PPT Template - 2018</vt:lpstr>
      <vt:lpstr>Azure DevOps </vt:lpstr>
      <vt:lpstr>Devops e Azure DevOps</vt:lpstr>
      <vt:lpstr>Rogério Rodrigues</vt:lpstr>
      <vt:lpstr>O que é DevOps?</vt:lpstr>
      <vt:lpstr>Mudança Cultural</vt:lpstr>
      <vt:lpstr>DevOps: Os três pilares</vt:lpstr>
      <vt:lpstr>PowerPoint Presentation</vt:lpstr>
      <vt:lpstr>Estágios do DevOps</vt:lpstr>
      <vt:lpstr>Algumas práticas do DevOps</vt:lpstr>
      <vt:lpstr>Quando implementam DevOps nas empresas…</vt:lpstr>
      <vt:lpstr>Algumas práticas do DevOps</vt:lpstr>
      <vt:lpstr>Azure DevOps</vt:lpstr>
      <vt:lpstr>Azure DevOps</vt:lpstr>
      <vt:lpstr>Broadening the Azure Ecosystem</vt:lpstr>
      <vt:lpstr>PowerPoint Presentation</vt:lpstr>
      <vt:lpstr>How Microsoft can help</vt:lpstr>
      <vt:lpstr>What technologies do I need to support DevOps?</vt:lpstr>
      <vt:lpstr>Introducing Azure DevOps</vt:lpstr>
      <vt:lpstr>Azure Pipelines</vt:lpstr>
      <vt:lpstr>PowerPoint Presentation</vt:lpstr>
      <vt:lpstr>Microsoft       Open Source</vt:lpstr>
      <vt:lpstr>Azure Pipelines</vt:lpstr>
      <vt:lpstr>Integrated with GitHub</vt:lpstr>
      <vt:lpstr>Azure DevOps</vt:lpstr>
      <vt:lpstr>Azure Boards</vt:lpstr>
      <vt:lpstr>Azure Repos</vt:lpstr>
      <vt:lpstr>Azure Test Plans</vt:lpstr>
      <vt:lpstr>Azure Artifacts</vt:lpstr>
      <vt:lpstr>Self-Service Dev/Test Environments</vt:lpstr>
      <vt:lpstr>Infrastructure and Configuration as Code</vt:lpstr>
      <vt:lpstr>Continuous Security</vt:lpstr>
      <vt:lpstr>Smarter Insights, Faster</vt:lpstr>
      <vt:lpstr>Azure DevOps: Choose the tools and clouds you love</vt:lpstr>
      <vt:lpstr>Azure DevOps supports small teams to largest enterprises</vt:lpstr>
      <vt:lpstr>DevOps at Microsoft</vt:lpstr>
      <vt:lpstr>PowerPoint Presentation</vt:lpstr>
      <vt:lpstr>Changes for existing VSTS / TFS customers</vt:lpstr>
      <vt:lpstr>Migrating from TFS to Azure DevOps</vt:lpstr>
      <vt:lpstr>Azure DevOps</vt:lpstr>
      <vt:lpstr>Azure DevOps Services Pricing</vt:lpstr>
      <vt:lpstr>Happy DevOps</vt:lpstr>
      <vt:lpstr>Atividade</vt:lpstr>
      <vt:lpstr>Links de práticas Azure DevOps</vt:lpstr>
      <vt:lpstr>PowerPoint Presentation</vt:lpstr>
      <vt:lpstr>Livros de Referência</vt:lpstr>
      <vt:lpstr>Thank You</vt:lpstr>
      <vt:lpstr>PowerPoint Presentation</vt:lpstr>
      <vt:lpstr>Deck Resources</vt:lpstr>
      <vt:lpstr>DevOps Pipelines in Minutes</vt:lpstr>
      <vt:lpstr>Early adopters</vt:lpstr>
      <vt:lpstr>Device layout</vt:lpstr>
      <vt:lpstr>Segoe UI is the font that’s used for  on-screen and digital executions</vt:lpstr>
      <vt:lpstr>Azure brand colors</vt:lpstr>
      <vt:lpstr>Azure DevOps colors</vt:lpstr>
      <vt:lpstr>Colors and Accessibility</vt:lpstr>
      <vt:lpstr>Azure DevOps Branding Guidelines</vt:lpstr>
      <vt:lpstr>Azure DevOps Icons</vt:lpstr>
      <vt:lpstr>Logos and Wordmarks</vt:lpstr>
      <vt:lpstr>ICON SVGs</vt:lpstr>
      <vt:lpstr>ICON SVGs</vt:lpstr>
      <vt:lpstr>ICON SVGs</vt:lpstr>
      <vt:lpstr>ICON SVGs</vt:lpstr>
      <vt:lpstr>ICON SVGs</vt:lpstr>
      <vt:lpstr>World map</vt:lpstr>
      <vt:lpstr>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Rodrigues, Rogerio Da Rocha</cp:lastModifiedBy>
  <cp:revision>51</cp:revision>
  <dcterms:modified xsi:type="dcterms:W3CDTF">2020-06-02T12:02:06Z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